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310" r:id="rId5"/>
    <p:sldId id="542" r:id="rId6"/>
    <p:sldId id="548" r:id="rId7"/>
    <p:sldId id="543" r:id="rId8"/>
    <p:sldId id="544" r:id="rId9"/>
    <p:sldId id="551" r:id="rId10"/>
    <p:sldId id="550" r:id="rId11"/>
    <p:sldId id="547" r:id="rId1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285A"/>
    <a:srgbClr val="481F6B"/>
    <a:srgbClr val="FFD64B"/>
    <a:srgbClr val="371450"/>
    <a:srgbClr val="E8E7E7"/>
    <a:srgbClr val="53BFEB"/>
    <a:srgbClr val="EA1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43"/>
  </p:normalViewPr>
  <p:slideViewPr>
    <p:cSldViewPr snapToGrid="0" snapToObjects="1">
      <p:cViewPr varScale="1">
        <p:scale>
          <a:sx n="109" d="100"/>
          <a:sy n="109" d="100"/>
        </p:scale>
        <p:origin x="4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F1B36D-DA70-8047-A688-18C82253D5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D8005D-F305-C140-B407-5A12A6C3F4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14480-E82D-0D45-803E-E0880C429840}" type="datetimeFigureOut">
              <a:rPr lang="en-US" smtClean="0">
                <a:latin typeface="Arial" panose="020B0604020202020204" pitchFamily="34" charset="0"/>
              </a:rPr>
              <a:t>3/26/2019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5C4EE-A15D-814F-9A28-95F7540244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890FB-570E-1B4A-A9AF-5014C644298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B5003-3E9D-1D46-9A5C-1D2529D759A7}" type="slidenum">
              <a:rPr lang="en-US" smtClean="0">
                <a:latin typeface="Arial" panose="020B0604020202020204" pitchFamily="34" charset="0"/>
              </a:rPr>
              <a:t>‹N°›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110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363E2EB-0274-F34B-A869-8CCB31F3B260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13894378-73AB-FE4C-8B26-322D3FD8D21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14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69CC07B-AED7-D249-B622-23FAD07D155B}"/>
              </a:ext>
            </a:extLst>
          </p:cNvPr>
          <p:cNvSpPr/>
          <p:nvPr userDrawn="1"/>
        </p:nvSpPr>
        <p:spPr>
          <a:xfrm>
            <a:off x="520396" y="465649"/>
            <a:ext cx="8096250" cy="4775424"/>
          </a:xfrm>
          <a:prstGeom prst="rect">
            <a:avLst/>
          </a:prstGeom>
          <a:noFill/>
          <a:ln w="152400" cap="sq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Futura Std Book" panose="020B0502020204020303" pitchFamily="34" charset="77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62FE155-034A-FD45-A543-6182598F1A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7042" y="473927"/>
            <a:ext cx="6766271" cy="4767145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75000"/>
              </a:lnSpc>
              <a:buNone/>
              <a:defRPr sz="6000" b="1" i="1" spc="-300" baseline="0">
                <a:solidFill>
                  <a:srgbClr val="EB285A"/>
                </a:solidFill>
                <a:latin typeface="Futura Std ExtraBold" panose="020B0502020204020303" pitchFamily="34" charset="77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0EFD7B-E82E-D84D-8B1C-FB3D4D9461FF}"/>
              </a:ext>
            </a:extLst>
          </p:cNvPr>
          <p:cNvSpPr/>
          <p:nvPr userDrawn="1"/>
        </p:nvSpPr>
        <p:spPr>
          <a:xfrm>
            <a:off x="1" y="4266667"/>
            <a:ext cx="956433" cy="3600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Futura Std Book" panose="020B0502020204020303" pitchFamily="34" charset="77"/>
            </a:endParaRP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0D97088A-7482-0A48-969B-E86583C73F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6434" y="4261475"/>
            <a:ext cx="1340432" cy="370422"/>
          </a:xfrm>
          <a:solidFill>
            <a:schemeClr val="accent6"/>
          </a:solidFill>
        </p:spPr>
        <p:txBody>
          <a:bodyPr wrap="none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1800" b="1" i="0" spc="0" baseline="0">
                <a:solidFill>
                  <a:schemeClr val="bg1"/>
                </a:solidFill>
                <a:latin typeface="Futura Std ExtraBold" panose="020B0502020204020303" pitchFamily="34" charset="77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5073B433-0495-5C4B-A57D-6E4BB1E1BC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4C7A717-858B-874F-9D6C-B7189AB84D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87941C3-87F5-514C-8BF6-172789B6962B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rgbClr val="EB2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46A3DD3-C4FA-BF43-B8EC-E0ABE2EF152E}"/>
              </a:ext>
            </a:extLst>
          </p:cNvPr>
          <p:cNvSpPr txBox="1"/>
          <p:nvPr userDrawn="1"/>
        </p:nvSpPr>
        <p:spPr>
          <a:xfrm>
            <a:off x="8341743" y="129396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fr-FR" dirty="0" err="1">
              <a:solidFill>
                <a:schemeClr val="accent6"/>
              </a:solidFill>
              <a:latin typeface="Futura Std Light" panose="020B0402020204020303" pitchFamily="34" charset="77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89C242C-B6C3-944D-93AA-D4EE00D0896E}"/>
              </a:ext>
            </a:extLst>
          </p:cNvPr>
          <p:cNvSpPr txBox="1"/>
          <p:nvPr userDrawn="1"/>
        </p:nvSpPr>
        <p:spPr>
          <a:xfrm>
            <a:off x="1839951" y="780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fr-FR" dirty="0" err="1">
              <a:solidFill>
                <a:schemeClr val="accent6"/>
              </a:solidFill>
              <a:latin typeface="Futura Std Light" panose="020B04020202040203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8482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titre 1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5073B433-0495-5C4B-A57D-6E4BB1E1BC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4C7A717-858B-874F-9D6C-B7189AB84D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B5601E-FB0D-8349-8F8F-054D2CFBE7BC}"/>
              </a:ext>
            </a:extLst>
          </p:cNvPr>
          <p:cNvSpPr/>
          <p:nvPr userDrawn="1"/>
        </p:nvSpPr>
        <p:spPr>
          <a:xfrm>
            <a:off x="448336" y="3217376"/>
            <a:ext cx="251605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36C342DC-E0E3-3F41-9003-3919B84C8E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8177" y="442527"/>
            <a:ext cx="3465332" cy="1799602"/>
          </a:xfrm>
        </p:spPr>
        <p:txBody>
          <a:bodyPr anchor="t" anchorCtr="0">
            <a:noAutofit/>
          </a:bodyPr>
          <a:lstStyle>
            <a:lvl1pPr marL="0" indent="0">
              <a:lnSpc>
                <a:spcPct val="75000"/>
              </a:lnSpc>
              <a:buNone/>
              <a:defRPr sz="4000" b="1" i="1" spc="-200" baseline="0">
                <a:solidFill>
                  <a:schemeClr val="bg1"/>
                </a:solidFill>
                <a:latin typeface="Futura Std ExtraBold" panose="020B0502020204020303" pitchFamily="34" charset="77"/>
              </a:defRPr>
            </a:lvl1pPr>
          </a:lstStyle>
          <a:p>
            <a:pPr lvl="0"/>
            <a:r>
              <a:rPr lang="en-US" dirty="0"/>
              <a:t>part title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0D97088A-7482-0A48-969B-E86583C73F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8336" y="3493490"/>
            <a:ext cx="3677729" cy="870014"/>
          </a:xfrm>
          <a:solidFill>
            <a:schemeClr val="accent2"/>
          </a:solidFill>
        </p:spPr>
        <p:txBody>
          <a:bodyPr wrap="none" lIns="180000" tIns="144000" rIns="900000" bIns="108000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4000" b="1" i="0" spc="0" baseline="0">
                <a:solidFill>
                  <a:schemeClr val="bg1"/>
                </a:solidFill>
                <a:latin typeface="Futura Std ExtraBold" panose="020B0502020204020303" pitchFamily="34" charset="77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A82A979-E50B-B945-85BD-54B0EBD0DC1E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5338EFC-ADDF-E140-88FD-6A0C9B62E7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5126400" y="5724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titre 1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5073B433-0495-5C4B-A57D-6E4BB1E1BC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4C7A717-858B-874F-9D6C-B7189AB84D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B5601E-FB0D-8349-8F8F-054D2CFBE7BC}"/>
              </a:ext>
            </a:extLst>
          </p:cNvPr>
          <p:cNvSpPr/>
          <p:nvPr userDrawn="1"/>
        </p:nvSpPr>
        <p:spPr>
          <a:xfrm>
            <a:off x="448336" y="3217376"/>
            <a:ext cx="251605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36C342DC-E0E3-3F41-9003-3919B84C8E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8177" y="442527"/>
            <a:ext cx="3465332" cy="1799602"/>
          </a:xfrm>
        </p:spPr>
        <p:txBody>
          <a:bodyPr anchor="t" anchorCtr="0">
            <a:noAutofit/>
          </a:bodyPr>
          <a:lstStyle>
            <a:lvl1pPr marL="0" indent="0">
              <a:lnSpc>
                <a:spcPct val="75000"/>
              </a:lnSpc>
              <a:buNone/>
              <a:defRPr sz="4000" b="1" i="1" spc="-200" baseline="0">
                <a:solidFill>
                  <a:schemeClr val="bg1"/>
                </a:solidFill>
                <a:latin typeface="Futura Std ExtraBold" panose="020B0502020204020303" pitchFamily="34" charset="77"/>
              </a:defRPr>
            </a:lvl1pPr>
          </a:lstStyle>
          <a:p>
            <a:pPr lvl="0"/>
            <a:r>
              <a:rPr lang="en-US" dirty="0"/>
              <a:t>part title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0D97088A-7482-0A48-969B-E86583C73F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8337" y="3493490"/>
            <a:ext cx="3677728" cy="870014"/>
          </a:xfrm>
          <a:solidFill>
            <a:schemeClr val="bg1"/>
          </a:solidFill>
        </p:spPr>
        <p:txBody>
          <a:bodyPr wrap="none" lIns="180000" tIns="144000" rIns="900000" bIns="108000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4000" b="1" i="0" spc="0" baseline="0">
                <a:solidFill>
                  <a:schemeClr val="accent1"/>
                </a:solidFill>
                <a:latin typeface="Futura Std ExtraBold" panose="020B0502020204020303" pitchFamily="34" charset="77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92B7F3A9-23BB-AC4C-BE86-F25EE96FDAAC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5BC915F2-BD23-FD43-9082-66989B1EFC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5126400" y="5724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3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titre 13">
    <p:bg>
      <p:bgPr>
        <a:solidFill>
          <a:srgbClr val="FFD6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5073B433-0495-5C4B-A57D-6E4BB1E1BC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4C7A717-858B-874F-9D6C-B7189AB84D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B5601E-FB0D-8349-8F8F-054D2CFBE7BC}"/>
              </a:ext>
            </a:extLst>
          </p:cNvPr>
          <p:cNvSpPr/>
          <p:nvPr userDrawn="1"/>
        </p:nvSpPr>
        <p:spPr>
          <a:xfrm>
            <a:off x="448336" y="3217376"/>
            <a:ext cx="251605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36C342DC-E0E3-3F41-9003-3919B84C8E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8177" y="442527"/>
            <a:ext cx="3465332" cy="1799602"/>
          </a:xfrm>
        </p:spPr>
        <p:txBody>
          <a:bodyPr anchor="t" anchorCtr="0">
            <a:noAutofit/>
          </a:bodyPr>
          <a:lstStyle>
            <a:lvl1pPr marL="0" indent="0">
              <a:lnSpc>
                <a:spcPct val="75000"/>
              </a:lnSpc>
              <a:buNone/>
              <a:defRPr sz="4000" b="1" i="1" spc="-200" baseline="0">
                <a:solidFill>
                  <a:schemeClr val="bg1"/>
                </a:solidFill>
                <a:latin typeface="Futura Std ExtraBold" panose="020B0502020204020303" pitchFamily="34" charset="77"/>
              </a:defRPr>
            </a:lvl1pPr>
          </a:lstStyle>
          <a:p>
            <a:pPr lvl="0"/>
            <a:r>
              <a:rPr lang="en-US" dirty="0"/>
              <a:t>part title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0D97088A-7482-0A48-969B-E86583C73F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8337" y="3493490"/>
            <a:ext cx="3677728" cy="870014"/>
          </a:xfrm>
          <a:solidFill>
            <a:schemeClr val="bg1"/>
          </a:solidFill>
        </p:spPr>
        <p:txBody>
          <a:bodyPr wrap="none" lIns="180000" tIns="144000" rIns="900000" bIns="108000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4000" b="1" i="0" spc="0" baseline="0">
                <a:solidFill>
                  <a:schemeClr val="accent1"/>
                </a:solidFill>
                <a:latin typeface="Futura Std ExtraBold" panose="020B0502020204020303" pitchFamily="34" charset="77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92B7F3A9-23BB-AC4C-BE86-F25EE96FDAAC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616FBD4-DEDC-E949-A1C4-A407F3F338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5126400" y="572400"/>
            <a:ext cx="4572000" cy="45720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titre 1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5073B433-0495-5C4B-A57D-6E4BB1E1BC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4C7A717-858B-874F-9D6C-B7189AB84D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D64B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A938191-F466-4C4E-98E6-9CC8DCC76FF6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6C342DC-E0E3-3F41-9003-3919B84C8E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31089" y="1730522"/>
            <a:ext cx="6146036" cy="985884"/>
          </a:xfrm>
        </p:spPr>
        <p:txBody>
          <a:bodyPr anchor="t" anchorCtr="0">
            <a:noAutofit/>
          </a:bodyPr>
          <a:lstStyle>
            <a:lvl1pPr marL="0" indent="0" algn="ctr">
              <a:lnSpc>
                <a:spcPct val="75000"/>
              </a:lnSpc>
              <a:buNone/>
              <a:defRPr sz="4000" b="1" i="1" spc="-200" baseline="0">
                <a:solidFill>
                  <a:srgbClr val="FFD64B"/>
                </a:solidFill>
                <a:latin typeface="Futura Std ExtraBold" panose="020B0502020204020303" pitchFamily="34" charset="77"/>
              </a:defRPr>
            </a:lvl1pPr>
          </a:lstStyle>
          <a:p>
            <a:pPr lvl="0"/>
            <a:r>
              <a:rPr lang="en-US" dirty="0"/>
              <a:t>part title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36C342DC-E0E3-3F41-9003-3919B84C8E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89904" y="3040210"/>
            <a:ext cx="5397661" cy="985884"/>
          </a:xfrm>
        </p:spPr>
        <p:txBody>
          <a:bodyPr anchor="t" anchorCtr="0">
            <a:noAutofit/>
          </a:bodyPr>
          <a:lstStyle>
            <a:lvl1pPr marL="0" indent="0" algn="ctr">
              <a:lnSpc>
                <a:spcPct val="75000"/>
              </a:lnSpc>
              <a:buNone/>
              <a:defRPr sz="3000" b="0" i="0" spc="0" baseline="0">
                <a:solidFill>
                  <a:srgbClr val="FFD64B"/>
                </a:solidFill>
                <a:latin typeface="Futura Std Light" charset="0"/>
                <a:ea typeface="Futura Std Light" charset="0"/>
                <a:cs typeface="Futura Std Light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fin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69CC07B-AED7-D249-B622-23FAD07D155B}"/>
              </a:ext>
            </a:extLst>
          </p:cNvPr>
          <p:cNvSpPr/>
          <p:nvPr userDrawn="1"/>
        </p:nvSpPr>
        <p:spPr>
          <a:xfrm>
            <a:off x="520396" y="465649"/>
            <a:ext cx="8096250" cy="4775424"/>
          </a:xfrm>
          <a:prstGeom prst="rect">
            <a:avLst/>
          </a:prstGeom>
          <a:noFill/>
          <a:ln w="152400" cap="sq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Futura Std Book" panose="020B0502020204020303" pitchFamily="34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0EFD7B-E82E-D84D-8B1C-FB3D4D9461FF}"/>
              </a:ext>
            </a:extLst>
          </p:cNvPr>
          <p:cNvSpPr/>
          <p:nvPr userDrawn="1"/>
        </p:nvSpPr>
        <p:spPr>
          <a:xfrm>
            <a:off x="1" y="4266667"/>
            <a:ext cx="2379354" cy="3600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6"/>
              </a:solidFill>
              <a:latin typeface="Futura Std Book" panose="020B0502020204020303" pitchFamily="34" charset="77"/>
            </a:endParaRPr>
          </a:p>
        </p:txBody>
      </p:sp>
      <p:pic>
        <p:nvPicPr>
          <p:cNvPr id="8" name="Image 10">
            <a:extLst>
              <a:ext uri="{FF2B5EF4-FFF2-40B4-BE49-F238E27FC236}">
                <a16:creationId xmlns:a16="http://schemas.microsoft.com/office/drawing/2014/main" id="{32AD200F-D48B-AF4D-8625-D0D4722EDF9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665" y="4326724"/>
            <a:ext cx="1273064" cy="239923"/>
          </a:xfrm>
          <a:prstGeom prst="rect">
            <a:avLst/>
          </a:prstGeom>
        </p:spPr>
      </p:pic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2E60E515-0F10-404E-87ED-639E0D3D6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rgbClr val="FFD64B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FAFC7-060A-8F4C-B2AF-5D6ECC741F11}"/>
              </a:ext>
            </a:extLst>
          </p:cNvPr>
          <p:cNvSpPr txBox="1"/>
          <p:nvPr userDrawn="1"/>
        </p:nvSpPr>
        <p:spPr>
          <a:xfrm>
            <a:off x="857042" y="2142770"/>
            <a:ext cx="3993396" cy="142118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6000" b="1" i="1" u="none" strike="noStrike" kern="1200" cap="all" spc="-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Futura Std ExtraBold" panose="020B0502020204020303" pitchFamily="34" charset="77"/>
                <a:ea typeface="+mn-ea"/>
                <a:cs typeface="+mn-cs"/>
              </a:rPr>
              <a:t>thank you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DF4D1-A054-3E41-9F86-52B388C38090}"/>
              </a:ext>
            </a:extLst>
          </p:cNvPr>
          <p:cNvSpPr txBox="1"/>
          <p:nvPr userDrawn="1"/>
        </p:nvSpPr>
        <p:spPr>
          <a:xfrm>
            <a:off x="932445" y="1691110"/>
            <a:ext cx="3993396" cy="49477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2000" b="0" i="0" u="none" strike="noStrike" kern="1200" cap="all" spc="30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Std Light" panose="020B0402020204020303" pitchFamily="34" charset="0"/>
                <a:ea typeface="+mn-ea"/>
                <a:cs typeface="+mn-cs"/>
              </a:rPr>
              <a:t>www.sqli.com</a:t>
            </a:r>
            <a:endParaRPr kumimoji="0" lang="en-US" sz="2000" b="0" i="0" u="none" strike="noStrike" kern="1200" cap="all" spc="3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Std Light" panose="020B04020202040203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496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maire viol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6ACDBCF3-DD86-514B-99FE-CAA44A4271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3333600" y="-54000"/>
            <a:ext cx="5824800" cy="5824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6F2009-D9DF-0541-B914-5035F7A21F44}"/>
              </a:ext>
            </a:extLst>
          </p:cNvPr>
          <p:cNvSpPr/>
          <p:nvPr userDrawn="1"/>
        </p:nvSpPr>
        <p:spPr>
          <a:xfrm>
            <a:off x="923789" y="1352035"/>
            <a:ext cx="7590858" cy="3829565"/>
          </a:xfrm>
          <a:prstGeom prst="rect">
            <a:avLst/>
          </a:prstGeom>
          <a:noFill/>
          <a:ln w="31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5B97CC-36F0-4440-B9A5-4A945A628B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8549" y="1217574"/>
            <a:ext cx="2268907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400" b="1" i="1" spc="0" baseline="0">
                <a:solidFill>
                  <a:schemeClr val="accent1"/>
                </a:solidFill>
                <a:latin typeface="Futura Std ExtraBold" panose="020B0502020204020303" pitchFamily="34" charset="77"/>
              </a:defRPr>
            </a:lvl1pPr>
          </a:lstStyle>
          <a:p>
            <a:pPr lvl="0"/>
            <a:r>
              <a:rPr lang="en-US" dirty="0"/>
              <a:t>part 2 title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73CEA621-EC87-4343-BD9A-FD762EC2BA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61600" y="1217574"/>
            <a:ext cx="2268906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400" b="1" i="1" spc="0" baseline="0">
                <a:solidFill>
                  <a:schemeClr val="accent1"/>
                </a:solidFill>
                <a:latin typeface="Futura Std ExtraBold" panose="020B0502020204020303" pitchFamily="34" charset="77"/>
              </a:defRPr>
            </a:lvl1pPr>
          </a:lstStyle>
          <a:p>
            <a:pPr lvl="0"/>
            <a:r>
              <a:rPr lang="en-US" dirty="0"/>
              <a:t>part 3 title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DBEC381C-86A9-7E49-A462-1854D4D6C1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0410" y="1217574"/>
            <a:ext cx="2265633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400" b="1" i="1" spc="0" baseline="0">
                <a:solidFill>
                  <a:schemeClr val="accent1"/>
                </a:solidFill>
                <a:latin typeface="Futura Std ExtraBold" panose="020B0502020204020303" pitchFamily="34" charset="77"/>
              </a:defRPr>
            </a:lvl1pPr>
          </a:lstStyle>
          <a:p>
            <a:pPr lvl="0"/>
            <a:r>
              <a:rPr lang="en-US" dirty="0"/>
              <a:t>part 1 title</a:t>
            </a: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1CF977E9-EDBF-C945-8E3F-580DEB3DE4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sz="3600" b="1" i="1">
                <a:solidFill>
                  <a:schemeClr val="accent2"/>
                </a:solidFill>
                <a:latin typeface="Futura Std ExtraBold" panose="020B0903020204020204" pitchFamily="34" charset="0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26" name="Vertical Text Placeholder 2">
            <a:extLst>
              <a:ext uri="{FF2B5EF4-FFF2-40B4-BE49-F238E27FC236}">
                <a16:creationId xmlns:a16="http://schemas.microsoft.com/office/drawing/2014/main" id="{973C363B-396D-1F46-BBB5-17E14BE18908}"/>
              </a:ext>
            </a:extLst>
          </p:cNvPr>
          <p:cNvSpPr>
            <a:spLocks noGrp="1"/>
          </p:cNvSpPr>
          <p:nvPr>
            <p:ph type="body" orient="vert" sz="quarter" idx="22" hasCustomPrompt="1"/>
          </p:nvPr>
        </p:nvSpPr>
        <p:spPr>
          <a:xfrm>
            <a:off x="3557440" y="1988343"/>
            <a:ext cx="2265633" cy="2809013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chemeClr val="accent2"/>
                </a:solidFill>
                <a:latin typeface="Futura Std Light" panose="020B0402020204020303" pitchFamily="34" charset="77"/>
              </a:defRPr>
            </a:lvl1pPr>
            <a:lvl2pPr>
              <a:defRPr sz="14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err="1"/>
              <a:t>Texte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Vertical Text Placeholder 2">
            <a:extLst>
              <a:ext uri="{FF2B5EF4-FFF2-40B4-BE49-F238E27FC236}">
                <a16:creationId xmlns:a16="http://schemas.microsoft.com/office/drawing/2014/main" id="{B530971C-5F67-6749-AACC-C635DAC53B5D}"/>
              </a:ext>
            </a:extLst>
          </p:cNvPr>
          <p:cNvSpPr>
            <a:spLocks noGrp="1"/>
          </p:cNvSpPr>
          <p:nvPr>
            <p:ph type="body" orient="vert" sz="quarter" idx="23" hasCustomPrompt="1"/>
          </p:nvPr>
        </p:nvSpPr>
        <p:spPr>
          <a:xfrm>
            <a:off x="6515178" y="1988343"/>
            <a:ext cx="2265633" cy="2809013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chemeClr val="accent2"/>
                </a:solidFill>
                <a:latin typeface="Futura Std Light" panose="020B0402020204020303" pitchFamily="34" charset="77"/>
              </a:defRPr>
            </a:lvl1pPr>
            <a:lvl2pPr>
              <a:defRPr sz="14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err="1"/>
              <a:t>Texte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Vertical Text Placeholder 2">
            <a:extLst>
              <a:ext uri="{FF2B5EF4-FFF2-40B4-BE49-F238E27FC236}">
                <a16:creationId xmlns:a16="http://schemas.microsoft.com/office/drawing/2014/main" id="{A6A6F3B7-0988-704D-9DF9-69F9F543E463}"/>
              </a:ext>
            </a:extLst>
          </p:cNvPr>
          <p:cNvSpPr>
            <a:spLocks noGrp="1"/>
          </p:cNvSpPr>
          <p:nvPr>
            <p:ph type="body" orient="vert" sz="quarter" idx="24" hasCustomPrompt="1"/>
          </p:nvPr>
        </p:nvSpPr>
        <p:spPr>
          <a:xfrm>
            <a:off x="592784" y="1988343"/>
            <a:ext cx="2265633" cy="2809013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chemeClr val="accent2"/>
                </a:solidFill>
                <a:latin typeface="Futura Std Light" panose="020B0402020204020303" pitchFamily="34" charset="77"/>
              </a:defRPr>
            </a:lvl1pPr>
            <a:lvl2pPr>
              <a:defRPr sz="14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err="1"/>
              <a:t>Texte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27104B91-A429-8F4B-ABC6-3BBD10F8D3D6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22" name="Slide Number Placeholder 22">
            <a:extLst>
              <a:ext uri="{FF2B5EF4-FFF2-40B4-BE49-F238E27FC236}">
                <a16:creationId xmlns:a16="http://schemas.microsoft.com/office/drawing/2014/main" id="{3E12A773-8338-9648-8212-7069894E57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28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Texte Imag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ertical Text Placeholder 2">
            <a:extLst>
              <a:ext uri="{FF2B5EF4-FFF2-40B4-BE49-F238E27FC236}">
                <a16:creationId xmlns:a16="http://schemas.microsoft.com/office/drawing/2014/main" id="{B05A4B51-9431-A94C-BB97-C4B80BC41FF3}"/>
              </a:ext>
            </a:extLst>
          </p:cNvPr>
          <p:cNvSpPr>
            <a:spLocks noGrp="1"/>
          </p:cNvSpPr>
          <p:nvPr>
            <p:ph type="body" orient="vert" sz="quarter" idx="18" hasCustomPrompt="1"/>
          </p:nvPr>
        </p:nvSpPr>
        <p:spPr>
          <a:xfrm>
            <a:off x="419017" y="3629078"/>
            <a:ext cx="2857718" cy="1662548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 b="0" i="0" cap="none" baseline="0">
                <a:solidFill>
                  <a:schemeClr val="accent2"/>
                </a:solidFill>
                <a:latin typeface="Futura Std Light" panose="020B0402020204020303" pitchFamily="34" charset="77"/>
              </a:defRPr>
            </a:lvl1pPr>
            <a:lvl2pPr>
              <a:defRPr sz="1100">
                <a:solidFill>
                  <a:schemeClr val="accent2"/>
                </a:solidFill>
              </a:defRPr>
            </a:lvl2pPr>
            <a:lvl3pPr marL="504000" indent="-216000">
              <a:defRPr sz="1100">
                <a:solidFill>
                  <a:schemeClr val="accent2"/>
                </a:solidFill>
              </a:defRPr>
            </a:lvl3pPr>
            <a:lvl4pPr>
              <a:defRPr sz="11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34C296-8261-5A4F-B35F-DCFA568DC5B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472" y="1211805"/>
            <a:ext cx="2619870" cy="320964"/>
          </a:xfrm>
        </p:spPr>
        <p:txBody>
          <a:bodyPr anchor="b">
            <a:normAutofit/>
          </a:bodyPr>
          <a:lstStyle>
            <a:lvl1pPr>
              <a:defRPr sz="14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A0331-6326-1545-AE4E-CD553957EC31}"/>
              </a:ext>
            </a:extLst>
          </p:cNvPr>
          <p:cNvSpPr/>
          <p:nvPr userDrawn="1"/>
        </p:nvSpPr>
        <p:spPr>
          <a:xfrm>
            <a:off x="923789" y="1553026"/>
            <a:ext cx="1781266" cy="178126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18" name="Espace réservé pour une image  11">
            <a:extLst>
              <a:ext uri="{FF2B5EF4-FFF2-40B4-BE49-F238E27FC236}">
                <a16:creationId xmlns:a16="http://schemas.microsoft.com/office/drawing/2014/main" id="{A77F7FA4-6813-494E-9266-0E71A74E7AD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2901" y="1652135"/>
            <a:ext cx="1583565" cy="158356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20" name="Vertical Text Placeholder 2">
            <a:extLst>
              <a:ext uri="{FF2B5EF4-FFF2-40B4-BE49-F238E27FC236}">
                <a16:creationId xmlns:a16="http://schemas.microsoft.com/office/drawing/2014/main" id="{64E47752-92EB-6D4E-B490-5ADE6E22FD00}"/>
              </a:ext>
            </a:extLst>
          </p:cNvPr>
          <p:cNvSpPr>
            <a:spLocks noGrp="1"/>
          </p:cNvSpPr>
          <p:nvPr>
            <p:ph type="body" orient="vert" sz="quarter" idx="25" hasCustomPrompt="1"/>
          </p:nvPr>
        </p:nvSpPr>
        <p:spPr>
          <a:xfrm>
            <a:off x="3276735" y="3629078"/>
            <a:ext cx="2857718" cy="1662548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 b="0" i="0" cap="none" baseline="0">
                <a:solidFill>
                  <a:schemeClr val="accent2"/>
                </a:solidFill>
                <a:latin typeface="Futura Std Light" panose="020B0402020204020303" pitchFamily="34" charset="77"/>
              </a:defRPr>
            </a:lvl1pPr>
            <a:lvl2pPr>
              <a:defRPr sz="1100">
                <a:solidFill>
                  <a:schemeClr val="accent2"/>
                </a:solidFill>
              </a:defRPr>
            </a:lvl2pPr>
            <a:lvl3pPr marL="504000" indent="-216000">
              <a:defRPr sz="1100">
                <a:solidFill>
                  <a:schemeClr val="accent2"/>
                </a:solidFill>
              </a:defRPr>
            </a:lvl3pPr>
            <a:lvl4pPr>
              <a:defRPr sz="11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5999A00-7DC3-E946-BD03-61A5F9D4AEF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412190" y="1211805"/>
            <a:ext cx="2619870" cy="320964"/>
          </a:xfrm>
        </p:spPr>
        <p:txBody>
          <a:bodyPr anchor="b">
            <a:normAutofit/>
          </a:bodyPr>
          <a:lstStyle>
            <a:lvl1pPr>
              <a:defRPr sz="14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90175B-B8D6-A54B-9371-EFC7B97C4547}"/>
              </a:ext>
            </a:extLst>
          </p:cNvPr>
          <p:cNvSpPr/>
          <p:nvPr userDrawn="1"/>
        </p:nvSpPr>
        <p:spPr>
          <a:xfrm>
            <a:off x="3781507" y="1553026"/>
            <a:ext cx="1781266" cy="178126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7" name="Espace réservé pour une image  11">
            <a:extLst>
              <a:ext uri="{FF2B5EF4-FFF2-40B4-BE49-F238E27FC236}">
                <a16:creationId xmlns:a16="http://schemas.microsoft.com/office/drawing/2014/main" id="{80D02A49-8B71-9C48-B158-A87557A0928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880619" y="1652135"/>
            <a:ext cx="1583565" cy="158356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28" name="Vertical Text Placeholder 2">
            <a:extLst>
              <a:ext uri="{FF2B5EF4-FFF2-40B4-BE49-F238E27FC236}">
                <a16:creationId xmlns:a16="http://schemas.microsoft.com/office/drawing/2014/main" id="{7852B4EF-AFA7-2242-8098-AD58AC010A4E}"/>
              </a:ext>
            </a:extLst>
          </p:cNvPr>
          <p:cNvSpPr>
            <a:spLocks noGrp="1"/>
          </p:cNvSpPr>
          <p:nvPr>
            <p:ph type="body" orient="vert" sz="quarter" idx="28" hasCustomPrompt="1"/>
          </p:nvPr>
        </p:nvSpPr>
        <p:spPr>
          <a:xfrm>
            <a:off x="6134453" y="3629078"/>
            <a:ext cx="2857718" cy="1662548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 b="0" i="0" cap="none" baseline="0">
                <a:solidFill>
                  <a:schemeClr val="accent2"/>
                </a:solidFill>
                <a:latin typeface="Futura Std Light" panose="020B0402020204020303" pitchFamily="34" charset="77"/>
              </a:defRPr>
            </a:lvl1pPr>
            <a:lvl2pPr>
              <a:defRPr sz="1100">
                <a:solidFill>
                  <a:schemeClr val="accent2"/>
                </a:solidFill>
              </a:defRPr>
            </a:lvl2pPr>
            <a:lvl3pPr marL="504000" indent="-216000">
              <a:defRPr sz="1100">
                <a:solidFill>
                  <a:schemeClr val="accent2"/>
                </a:solidFill>
              </a:defRPr>
            </a:lvl3pPr>
            <a:lvl4pPr>
              <a:defRPr sz="11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0885509D-7366-7348-B664-733B0294950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69908" y="1211805"/>
            <a:ext cx="2619870" cy="320964"/>
          </a:xfrm>
        </p:spPr>
        <p:txBody>
          <a:bodyPr anchor="b">
            <a:normAutofit/>
          </a:bodyPr>
          <a:lstStyle>
            <a:lvl1pPr>
              <a:defRPr sz="14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A049A5-80B4-AD43-A9A9-3649E2D7D5F4}"/>
              </a:ext>
            </a:extLst>
          </p:cNvPr>
          <p:cNvSpPr/>
          <p:nvPr userDrawn="1"/>
        </p:nvSpPr>
        <p:spPr>
          <a:xfrm>
            <a:off x="6639225" y="1553026"/>
            <a:ext cx="1781266" cy="178126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31" name="Espace réservé pour une image  11">
            <a:extLst>
              <a:ext uri="{FF2B5EF4-FFF2-40B4-BE49-F238E27FC236}">
                <a16:creationId xmlns:a16="http://schemas.microsoft.com/office/drawing/2014/main" id="{4951E1D6-5E19-1544-BE50-BC5A9F69345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738337" y="1652135"/>
            <a:ext cx="1583565" cy="158356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9" name="Slide Number Placeholder 22">
            <a:extLst>
              <a:ext uri="{FF2B5EF4-FFF2-40B4-BE49-F238E27FC236}">
                <a16:creationId xmlns:a16="http://schemas.microsoft.com/office/drawing/2014/main" id="{437C9360-105C-8E4D-BBD5-1F4804CB68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15EB98F0-FD69-9E47-B427-3FF4E01D5C5A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BC95B92-B591-2B4C-A9C5-A3E70CF1DB10}"/>
              </a:ext>
            </a:extLst>
          </p:cNvPr>
          <p:cNvSpPr txBox="1"/>
          <p:nvPr userDrawn="1"/>
        </p:nvSpPr>
        <p:spPr>
          <a:xfrm>
            <a:off x="1630837" y="62216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fr-FR" dirty="0" err="1">
              <a:solidFill>
                <a:schemeClr val="accent6"/>
              </a:solidFill>
              <a:latin typeface="Futura Std Light" panose="020B0402020204020303" pitchFamily="34" charset="77"/>
            </a:endParaRPr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74E248D8-79C1-3F40-8437-69A1F98C8C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600" b="1" i="1" kern="1200" cap="all" baseline="0" dirty="0">
                <a:solidFill>
                  <a:schemeClr val="accent2"/>
                </a:solidFill>
                <a:latin typeface="Futura Std ExtraBold" panose="020B0903020204020204" pitchFamily="34" charset="0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237797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A59EC94A-9FE8-9443-AC55-1EFE822151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0517FF8-080B-304F-8AC6-1D7A8B2228C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8504" y="1261478"/>
            <a:ext cx="8480365" cy="4057654"/>
          </a:xfrm>
        </p:spPr>
        <p:txBody>
          <a:bodyPr>
            <a:normAutofit/>
          </a:bodyPr>
          <a:lstStyle>
            <a:lvl1pPr>
              <a:buSzPct val="140000"/>
              <a:defRPr sz="14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277B166-2ED1-FE43-94EC-B4BCE12AA7DB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97095A6E-AFFD-CE44-AC9D-85A67891719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600" b="1" i="1" kern="1200" cap="all" baseline="0" dirty="0">
                <a:solidFill>
                  <a:schemeClr val="accent2"/>
                </a:solidFill>
                <a:latin typeface="Futura Std ExtraBold" panose="020B0903020204020204" pitchFamily="34" charset="0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561262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ABD005-6990-4E4E-BE68-F5D7852B9309}"/>
              </a:ext>
            </a:extLst>
          </p:cNvPr>
          <p:cNvSpPr/>
          <p:nvPr userDrawn="1"/>
        </p:nvSpPr>
        <p:spPr>
          <a:xfrm>
            <a:off x="684966" y="1979548"/>
            <a:ext cx="7774070" cy="2578485"/>
          </a:xfrm>
          <a:prstGeom prst="rect">
            <a:avLst/>
          </a:prstGeom>
          <a:noFill/>
          <a:ln w="31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" name="Espace réservé du graphique 2">
            <a:extLst>
              <a:ext uri="{FF2B5EF4-FFF2-40B4-BE49-F238E27FC236}">
                <a16:creationId xmlns:a16="http://schemas.microsoft.com/office/drawing/2014/main" id="{84694AD5-2F42-7D4F-AD5B-23D4932BC769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1005617" y="1530998"/>
            <a:ext cx="7135812" cy="3230562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97302CD9-F2DF-9942-BED9-9A2E399C3E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07E9BE9-1853-9945-8B33-AE991DC645A5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8763AD3C-392A-5F47-891C-3FF05A8677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600" b="1" i="1" kern="1200" cap="all" baseline="0" dirty="0">
                <a:solidFill>
                  <a:schemeClr val="accent2"/>
                </a:solidFill>
                <a:latin typeface="Futura Std ExtraBold" panose="020B0903020204020204" pitchFamily="34" charset="0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117045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/Texte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CC42C0DC-4C07-9C48-9A88-612F0C876F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F54C2E1-9296-0746-9F3A-EDBA5C278CF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89365" y="1261478"/>
            <a:ext cx="4039504" cy="4057654"/>
          </a:xfrm>
        </p:spPr>
        <p:txBody>
          <a:bodyPr>
            <a:normAutofit/>
          </a:bodyPr>
          <a:lstStyle>
            <a:lvl1pPr>
              <a:buSzPct val="140000"/>
              <a:defRPr sz="14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BE29097-1DFD-C24C-8F2E-55E9EB8D41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8505" y="1261478"/>
            <a:ext cx="4039504" cy="4057654"/>
          </a:xfrm>
        </p:spPr>
        <p:txBody>
          <a:bodyPr>
            <a:normAutofit/>
          </a:bodyPr>
          <a:lstStyle>
            <a:lvl1pPr>
              <a:buSzPct val="140000"/>
              <a:defRPr sz="14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21E6732-7B2A-1849-B5B0-498BC0C93D82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94B1D93E-721F-5340-AAB0-F8B53D249D9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600" b="1" i="1" kern="1200" cap="all" baseline="0" dirty="0">
                <a:solidFill>
                  <a:schemeClr val="accent2"/>
                </a:solidFill>
                <a:latin typeface="Futura Std ExtraBold" panose="020B0903020204020204" pitchFamily="34" charset="0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1505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4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62FE155-034A-FD45-A543-6182598F1A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88864" y="967391"/>
            <a:ext cx="6766271" cy="3836557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78000"/>
              </a:lnSpc>
              <a:spcAft>
                <a:spcPts val="0"/>
              </a:spcAft>
              <a:buNone/>
              <a:defRPr sz="5700" b="1" i="1" spc="-320" baseline="0">
                <a:solidFill>
                  <a:srgbClr val="EB285A"/>
                </a:solidFill>
                <a:latin typeface="Futura Std ExtraBold" panose="020B0502020204020303" pitchFamily="34" charset="77"/>
              </a:defRPr>
            </a:lvl1pPr>
          </a:lstStyle>
          <a:p>
            <a:pPr lvl="0"/>
            <a:r>
              <a:rPr lang="en-US" dirty="0"/>
              <a:t>SQLI</a:t>
            </a:r>
            <a:br>
              <a:rPr lang="en-US" dirty="0"/>
            </a:br>
            <a:r>
              <a:rPr lang="en-US" dirty="0"/>
              <a:t>DIGITAL</a:t>
            </a:r>
            <a:br>
              <a:rPr lang="en-US" dirty="0"/>
            </a:br>
            <a:r>
              <a:rPr lang="en-US" dirty="0"/>
              <a:t>EXPERIENCE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4C7A717-858B-874F-9D6C-B7189AB84D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3" name="Espace réservé du texte 6">
            <a:extLst>
              <a:ext uri="{FF2B5EF4-FFF2-40B4-BE49-F238E27FC236}">
                <a16:creationId xmlns:a16="http://schemas.microsoft.com/office/drawing/2014/main" id="{60E69040-CB3E-9B4F-B404-AAE6D8181B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0409" y="3891771"/>
            <a:ext cx="2753591" cy="217834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97FA46E5-D023-DC46-AA69-E0249A2BFA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69912" y="1186963"/>
            <a:ext cx="3182830" cy="3130594"/>
          </a:xfrm>
          <a:ln w="19050">
            <a:solidFill>
              <a:schemeClr val="bg1"/>
            </a:solidFill>
            <a:miter lim="800000"/>
          </a:ln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14" name="Espace réservé du texte 6">
            <a:extLst>
              <a:ext uri="{FF2B5EF4-FFF2-40B4-BE49-F238E27FC236}">
                <a16:creationId xmlns:a16="http://schemas.microsoft.com/office/drawing/2014/main" id="{5EF5D0FA-3688-CB45-831A-955EC3CE037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01026" y="1107588"/>
            <a:ext cx="631094" cy="15875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18" name="Espace réservé du texte 6">
            <a:extLst>
              <a:ext uri="{FF2B5EF4-FFF2-40B4-BE49-F238E27FC236}">
                <a16:creationId xmlns:a16="http://schemas.microsoft.com/office/drawing/2014/main" id="{AB07EB7A-56C3-ED4F-8A54-ADC4C110F2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16200000">
            <a:off x="8437195" y="1343760"/>
            <a:ext cx="631094" cy="15875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19" name="Footer Placeholder 21">
            <a:extLst>
              <a:ext uri="{FF2B5EF4-FFF2-40B4-BE49-F238E27FC236}">
                <a16:creationId xmlns:a16="http://schemas.microsoft.com/office/drawing/2014/main" id="{F8794CCF-134F-AC42-834B-A2288D012D77}"/>
              </a:ext>
            </a:extLst>
          </p:cNvPr>
          <p:cNvSpPr txBox="1">
            <a:spLocks/>
          </p:cNvSpPr>
          <p:nvPr userDrawn="1"/>
        </p:nvSpPr>
        <p:spPr>
          <a:xfrm>
            <a:off x="3508563" y="4104065"/>
            <a:ext cx="2211435" cy="786108"/>
          </a:xfrm>
          <a:prstGeom prst="rect">
            <a:avLst/>
          </a:prstGeom>
          <a:ln w="19050">
            <a:solidFill>
              <a:schemeClr val="bg1"/>
            </a:solidFill>
            <a:miter lim="800000"/>
          </a:ln>
        </p:spPr>
        <p:txBody>
          <a:bodyPr vert="horz" wrap="none" lIns="324000" tIns="288000" rIns="216000" bIns="251999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565" b="0" i="0" kern="1200" cap="all" spc="620" baseline="0">
                <a:solidFill>
                  <a:schemeClr val="bg1"/>
                </a:solidFill>
                <a:latin typeface="Futura Std Light" panose="020B0402020204020303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SQLI 2019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0D97088A-7482-0A48-969B-E86583C73F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15428" y="3389264"/>
            <a:ext cx="2828572" cy="400594"/>
          </a:xfrm>
          <a:noFill/>
        </p:spPr>
        <p:txBody>
          <a:bodyPr wrap="square" tIns="61200" bIns="61200" anchor="ctr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1800" b="1" i="1" spc="0" baseline="0">
                <a:solidFill>
                  <a:schemeClr val="bg1"/>
                </a:solidFill>
                <a:latin typeface="Futura Std ExtraBold" panose="020B0502020204020303" pitchFamily="34" charset="77"/>
              </a:defRPr>
            </a:lvl1pPr>
          </a:lstStyle>
          <a:p>
            <a:pPr lvl="0"/>
            <a:r>
              <a:rPr lang="en-US" dirty="0"/>
              <a:t>29 mars 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BBB898-1802-1D40-873A-0AC3FB0DC2CF}"/>
              </a:ext>
            </a:extLst>
          </p:cNvPr>
          <p:cNvSpPr/>
          <p:nvPr userDrawn="1"/>
        </p:nvSpPr>
        <p:spPr>
          <a:xfrm>
            <a:off x="0" y="2346723"/>
            <a:ext cx="1084829" cy="114332"/>
          </a:xfrm>
          <a:prstGeom prst="rect">
            <a:avLst/>
          </a:prstGeom>
          <a:solidFill>
            <a:srgbClr val="EB2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38238" indent="-1138238" algn="ctr">
              <a:tabLst>
                <a:tab pos="365125" algn="l"/>
                <a:tab pos="1258888" algn="l"/>
              </a:tabLst>
            </a:pPr>
            <a:endParaRPr lang="fr-F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7594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/Image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ce réservé pour une image  11">
            <a:extLst>
              <a:ext uri="{FF2B5EF4-FFF2-40B4-BE49-F238E27FC236}">
                <a16:creationId xmlns:a16="http://schemas.microsoft.com/office/drawing/2014/main" id="{8FABAA2C-7470-2645-A468-05E07D90BF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192843" y="1656787"/>
            <a:ext cx="3223117" cy="3223117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3A1EB9-1EE9-2F4E-882E-37C651ED7D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67609" y="3952024"/>
            <a:ext cx="1472852" cy="1472852"/>
          </a:xfrm>
          <a:prstGeom prst="rect">
            <a:avLst/>
          </a:prstGeom>
        </p:spPr>
      </p:pic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2019</a:t>
            </a:r>
            <a:endParaRPr lang="en-US" dirty="0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44AAB4BF-B183-6247-8AD2-323393B17B97}"/>
              </a:ext>
            </a:extLst>
          </p:cNvPr>
          <p:cNvCxnSpPr>
            <a:cxnSpLocks/>
          </p:cNvCxnSpPr>
          <p:nvPr userDrawn="1"/>
        </p:nvCxnSpPr>
        <p:spPr>
          <a:xfrm>
            <a:off x="7177030" y="5247100"/>
            <a:ext cx="1338042" cy="11837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22">
            <a:extLst>
              <a:ext uri="{FF2B5EF4-FFF2-40B4-BE49-F238E27FC236}">
                <a16:creationId xmlns:a16="http://schemas.microsoft.com/office/drawing/2014/main" id="{C5613AC1-AF38-DD49-9DCF-BB9F83F3508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E647889-A974-C94A-9F33-A0B956B159D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2812" y="1490079"/>
            <a:ext cx="4360274" cy="3602622"/>
          </a:xfrm>
        </p:spPr>
        <p:txBody>
          <a:bodyPr>
            <a:normAutofit/>
          </a:bodyPr>
          <a:lstStyle>
            <a:lvl1pPr>
              <a:buSzPct val="140000"/>
              <a:defRPr sz="14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0884CE0-9A72-B04E-A70B-F1DE005D16FC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F191D2FE-859F-9F4D-819C-90D19AD80C8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600" b="1" i="1" kern="1200" cap="all" baseline="0" dirty="0">
                <a:solidFill>
                  <a:schemeClr val="accent2"/>
                </a:solidFill>
                <a:latin typeface="Futura Std ExtraBold" panose="020B0903020204020204" pitchFamily="34" charset="0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BBB96C4-9F4C-8543-8744-17E48D0935D4}"/>
              </a:ext>
            </a:extLst>
          </p:cNvPr>
          <p:cNvSpPr txBox="1"/>
          <p:nvPr userDrawn="1"/>
        </p:nvSpPr>
        <p:spPr>
          <a:xfrm>
            <a:off x="5339644" y="558800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fr-FR" dirty="0" err="1">
              <a:solidFill>
                <a:schemeClr val="accent6"/>
              </a:solidFill>
              <a:latin typeface="Futura Std Light" panose="020B0402020204020303" pitchFamily="34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50A97D-1842-9742-A95B-E4A00E9BAFB0}"/>
              </a:ext>
            </a:extLst>
          </p:cNvPr>
          <p:cNvSpPr/>
          <p:nvPr userDrawn="1"/>
        </p:nvSpPr>
        <p:spPr>
          <a:xfrm>
            <a:off x="5093732" y="1557679"/>
            <a:ext cx="3421340" cy="342134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4451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exte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ce réservé pour une image  11">
            <a:extLst>
              <a:ext uri="{FF2B5EF4-FFF2-40B4-BE49-F238E27FC236}">
                <a16:creationId xmlns:a16="http://schemas.microsoft.com/office/drawing/2014/main" id="{8FABAA2C-7470-2645-A468-05E07D90BF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7910" y="1656787"/>
            <a:ext cx="3223117" cy="3223117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6D98E4B-15DA-4641-B215-68F881DB8C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54009" y="3952024"/>
            <a:ext cx="1472852" cy="1472852"/>
          </a:xfrm>
          <a:prstGeom prst="rect">
            <a:avLst/>
          </a:prstGeom>
        </p:spPr>
      </p:pic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2019</a:t>
            </a:r>
            <a:endParaRPr lang="en-US" dirty="0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44AAB4BF-B183-6247-8AD2-323393B17B97}"/>
              </a:ext>
            </a:extLst>
          </p:cNvPr>
          <p:cNvCxnSpPr>
            <a:cxnSpLocks/>
          </p:cNvCxnSpPr>
          <p:nvPr userDrawn="1"/>
        </p:nvCxnSpPr>
        <p:spPr>
          <a:xfrm>
            <a:off x="558799" y="5247100"/>
            <a:ext cx="1338042" cy="11837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22">
            <a:extLst>
              <a:ext uri="{FF2B5EF4-FFF2-40B4-BE49-F238E27FC236}">
                <a16:creationId xmlns:a16="http://schemas.microsoft.com/office/drawing/2014/main" id="{52B8A649-B01A-674E-A8A0-9D1B95991B4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A1AF8B-126E-3D47-A24A-64B3E0556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56125" y="1490079"/>
            <a:ext cx="4360274" cy="3602622"/>
          </a:xfrm>
        </p:spPr>
        <p:txBody>
          <a:bodyPr>
            <a:normAutofit/>
          </a:bodyPr>
          <a:lstStyle>
            <a:lvl1pPr>
              <a:buSzPct val="140000"/>
              <a:defRPr sz="14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11F37759-1659-BF43-9F7C-B178111CAD04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26A7EA54-46E1-B343-B12B-2E739C807A1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600" b="1" i="1" kern="1200" cap="all" baseline="0" dirty="0">
                <a:solidFill>
                  <a:schemeClr val="accent2"/>
                </a:solidFill>
                <a:latin typeface="Futura Std ExtraBold" panose="020B0903020204020204" pitchFamily="34" charset="0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50A97D-1842-9742-A95B-E4A00E9BAFB0}"/>
              </a:ext>
            </a:extLst>
          </p:cNvPr>
          <p:cNvSpPr/>
          <p:nvPr userDrawn="1"/>
        </p:nvSpPr>
        <p:spPr>
          <a:xfrm>
            <a:off x="558799" y="1557679"/>
            <a:ext cx="3421340" cy="342134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065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/Image 2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11" name="Espace réservé pour une image  11">
            <a:extLst>
              <a:ext uri="{FF2B5EF4-FFF2-40B4-BE49-F238E27FC236}">
                <a16:creationId xmlns:a16="http://schemas.microsoft.com/office/drawing/2014/main" id="{425FAC87-E1E9-EC41-AF73-0414B6AAF88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61642" y="0"/>
            <a:ext cx="2776861" cy="571500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CC57BF8D-CAFA-5A4A-8C31-5F183102FB3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499BACE-DA0C-FA4F-833D-DC90024ED17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2812" y="1490079"/>
            <a:ext cx="5484872" cy="3602622"/>
          </a:xfrm>
        </p:spPr>
        <p:txBody>
          <a:bodyPr>
            <a:normAutofit/>
          </a:bodyPr>
          <a:lstStyle>
            <a:lvl1pPr>
              <a:buSzPct val="140000"/>
              <a:defRPr sz="14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E30C00F-8AC9-CC47-8750-274623C905C1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1CDE2E47-F171-DE41-B1BB-7227A7919C1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600" b="1" i="1" kern="1200" cap="all" baseline="0" dirty="0">
                <a:solidFill>
                  <a:schemeClr val="accent2"/>
                </a:solidFill>
                <a:latin typeface="Futura Std ExtraBold" panose="020B0903020204020204" pitchFamily="34" charset="0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0892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/Image 3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>
            <a:extLst>
              <a:ext uri="{FF2B5EF4-FFF2-40B4-BE49-F238E27FC236}">
                <a16:creationId xmlns:a16="http://schemas.microsoft.com/office/drawing/2014/main" id="{97968949-9BBE-C046-B1F4-BC53AAB1E7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00524" y="2522834"/>
            <a:ext cx="1915200" cy="1915200"/>
          </a:xfrm>
          <a:prstGeom prst="rect">
            <a:avLst/>
          </a:prstGeom>
        </p:spPr>
      </p:pic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922839-39B0-1C4B-AF13-139D6EB24BC1}"/>
              </a:ext>
            </a:extLst>
          </p:cNvPr>
          <p:cNvSpPr/>
          <p:nvPr userDrawn="1"/>
        </p:nvSpPr>
        <p:spPr>
          <a:xfrm>
            <a:off x="5159490" y="0"/>
            <a:ext cx="3979014" cy="5715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09A5FC7F-9EAC-4649-9B98-A6C566D04FB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29040" y="792435"/>
            <a:ext cx="3239914" cy="413013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2FB63C-7CCD-1643-998D-767C68EC4B3A}"/>
              </a:ext>
            </a:extLst>
          </p:cNvPr>
          <p:cNvSpPr/>
          <p:nvPr userDrawn="1"/>
        </p:nvSpPr>
        <p:spPr>
          <a:xfrm rot="16200000">
            <a:off x="8452794" y="-224466"/>
            <a:ext cx="45719" cy="13257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670578-68B0-034B-99D8-932485C9CA23}"/>
              </a:ext>
            </a:extLst>
          </p:cNvPr>
          <p:cNvSpPr/>
          <p:nvPr userDrawn="1"/>
        </p:nvSpPr>
        <p:spPr>
          <a:xfrm rot="16200000">
            <a:off x="5796748" y="4779994"/>
            <a:ext cx="45719" cy="13257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5" name="Slide Number Placeholder 22">
            <a:extLst>
              <a:ext uri="{FF2B5EF4-FFF2-40B4-BE49-F238E27FC236}">
                <a16:creationId xmlns:a16="http://schemas.microsoft.com/office/drawing/2014/main" id="{5CEB88E1-4DE3-1C4A-80AC-1BE56F5957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A61B5E3-8D6C-7243-88BF-BAA8967180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2812" y="1490079"/>
            <a:ext cx="4360274" cy="3602622"/>
          </a:xfrm>
        </p:spPr>
        <p:txBody>
          <a:bodyPr>
            <a:normAutofit/>
          </a:bodyPr>
          <a:lstStyle>
            <a:lvl1pPr>
              <a:buSzPct val="140000"/>
              <a:defRPr sz="14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CAD9429-4BFE-1C44-887E-D6BEA691FDA0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182846C3-310B-F346-BF5C-A0CBF95BEC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600" b="1" i="1" kern="1200" cap="all" baseline="0" dirty="0">
                <a:solidFill>
                  <a:schemeClr val="accent2"/>
                </a:solidFill>
                <a:latin typeface="Futura Std ExtraBold" panose="020B0903020204020204" pitchFamily="34" charset="0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1586536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/Image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11" name="Espace réservé pour une image  11">
            <a:extLst>
              <a:ext uri="{FF2B5EF4-FFF2-40B4-BE49-F238E27FC236}">
                <a16:creationId xmlns:a16="http://schemas.microsoft.com/office/drawing/2014/main" id="{425FAC87-E1E9-EC41-AF73-0414B6AAF88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61642" y="0"/>
            <a:ext cx="2776861" cy="571500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B60301-ED92-0447-A6D3-2EBFA7F3A729}"/>
              </a:ext>
            </a:extLst>
          </p:cNvPr>
          <p:cNvSpPr/>
          <p:nvPr userDrawn="1"/>
        </p:nvSpPr>
        <p:spPr>
          <a:xfrm>
            <a:off x="431800" y="2242839"/>
            <a:ext cx="5529162" cy="2337627"/>
          </a:xfrm>
          <a:prstGeom prst="rect">
            <a:avLst/>
          </a:prstGeom>
          <a:noFill/>
          <a:ln w="95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8" name="Espace réservé du graphique 2">
            <a:extLst>
              <a:ext uri="{FF2B5EF4-FFF2-40B4-BE49-F238E27FC236}">
                <a16:creationId xmlns:a16="http://schemas.microsoft.com/office/drawing/2014/main" id="{9D5AD31E-94B8-9743-A470-6B40FFCA5E31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641350" y="1694872"/>
            <a:ext cx="5103813" cy="3015673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B2FD604-C924-224D-ACF1-55A63E005EDF}"/>
              </a:ext>
            </a:extLst>
          </p:cNvPr>
          <p:cNvCxnSpPr>
            <a:cxnSpLocks/>
          </p:cNvCxnSpPr>
          <p:nvPr userDrawn="1"/>
        </p:nvCxnSpPr>
        <p:spPr>
          <a:xfrm>
            <a:off x="431800" y="5253019"/>
            <a:ext cx="1338042" cy="1183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22">
            <a:extLst>
              <a:ext uri="{FF2B5EF4-FFF2-40B4-BE49-F238E27FC236}">
                <a16:creationId xmlns:a16="http://schemas.microsoft.com/office/drawing/2014/main" id="{58643A70-F360-844D-83B8-59914E86E64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AC8D1B5-E3EE-3D4E-9E2C-2515FA22801C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B3ACC96C-6869-0247-BB56-1160C37A6B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600" b="1" i="1" kern="1200" cap="all" baseline="0" dirty="0">
                <a:solidFill>
                  <a:schemeClr val="accent2"/>
                </a:solidFill>
                <a:latin typeface="Futura Std ExtraBold" panose="020B0903020204020204" pitchFamily="34" charset="0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1687881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exte 2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4293B1B-CEE0-0F45-AD0E-C589F8DD2587}"/>
              </a:ext>
            </a:extLst>
          </p:cNvPr>
          <p:cNvSpPr/>
          <p:nvPr userDrawn="1"/>
        </p:nvSpPr>
        <p:spPr>
          <a:xfrm>
            <a:off x="457239" y="1373742"/>
            <a:ext cx="4130993" cy="4004709"/>
          </a:xfrm>
          <a:prstGeom prst="rect">
            <a:avLst/>
          </a:prstGeom>
          <a:solidFill>
            <a:schemeClr val="accent6"/>
          </a:solidFill>
          <a:ln>
            <a:solidFill>
              <a:srgbClr val="481F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14" name="Espace réservé pour une image  11">
            <a:extLst>
              <a:ext uri="{FF2B5EF4-FFF2-40B4-BE49-F238E27FC236}">
                <a16:creationId xmlns:a16="http://schemas.microsoft.com/office/drawing/2014/main" id="{647EDD94-3C3A-B146-AEF2-5A2EB59C700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6579" y="1606813"/>
            <a:ext cx="3672311" cy="353856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4CE56-00DC-E649-807E-2F116FEDE9BF}"/>
              </a:ext>
            </a:extLst>
          </p:cNvPr>
          <p:cNvSpPr/>
          <p:nvPr userDrawn="1"/>
        </p:nvSpPr>
        <p:spPr>
          <a:xfrm rot="16200000">
            <a:off x="5875522" y="4740709"/>
            <a:ext cx="45719" cy="1325701"/>
          </a:xfrm>
          <a:prstGeom prst="rect">
            <a:avLst/>
          </a:prstGeom>
          <a:solidFill>
            <a:srgbClr val="3EB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3CBB966D-7E8D-4646-9A0D-B44E84C439B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758AF88-B045-B842-8680-C21C1311FB7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56212" y="1340060"/>
            <a:ext cx="3805189" cy="3805318"/>
          </a:xfrm>
        </p:spPr>
        <p:txBody>
          <a:bodyPr>
            <a:normAutofit/>
          </a:bodyPr>
          <a:lstStyle>
            <a:lvl1pPr>
              <a:buSzPct val="140000"/>
              <a:defRPr sz="14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A4E8E5E-E98C-2E41-B0C8-3A2A91FD45C7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0CA9E724-3BDE-5E4D-946A-CDE67F2B527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600" b="1" i="1" kern="1200" cap="all" baseline="0" dirty="0">
                <a:solidFill>
                  <a:schemeClr val="accent2"/>
                </a:solidFill>
                <a:latin typeface="Futura Std ExtraBold" panose="020B0903020204020204" pitchFamily="34" charset="0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9008231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exte 3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4293B1B-CEE0-0F45-AD0E-C589F8DD2587}"/>
              </a:ext>
            </a:extLst>
          </p:cNvPr>
          <p:cNvSpPr/>
          <p:nvPr userDrawn="1"/>
        </p:nvSpPr>
        <p:spPr>
          <a:xfrm>
            <a:off x="457239" y="1373742"/>
            <a:ext cx="4130993" cy="4004709"/>
          </a:xfrm>
          <a:prstGeom prst="rect">
            <a:avLst/>
          </a:prstGeom>
          <a:solidFill>
            <a:srgbClr val="EB2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14" name="Espace réservé pour une image  11">
            <a:extLst>
              <a:ext uri="{FF2B5EF4-FFF2-40B4-BE49-F238E27FC236}">
                <a16:creationId xmlns:a16="http://schemas.microsoft.com/office/drawing/2014/main" id="{647EDD94-3C3A-B146-AEF2-5A2EB59C700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6579" y="1606813"/>
            <a:ext cx="3672311" cy="353856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4CE56-00DC-E649-807E-2F116FEDE9BF}"/>
              </a:ext>
            </a:extLst>
          </p:cNvPr>
          <p:cNvSpPr/>
          <p:nvPr userDrawn="1"/>
        </p:nvSpPr>
        <p:spPr>
          <a:xfrm rot="16200000">
            <a:off x="5875522" y="4740709"/>
            <a:ext cx="45719" cy="13257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D15EF51C-06C4-2042-A538-4DDBCAF648E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5A8AF9A-55B1-5249-BF04-348CAD098E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56212" y="1340060"/>
            <a:ext cx="3805189" cy="3805318"/>
          </a:xfrm>
        </p:spPr>
        <p:txBody>
          <a:bodyPr>
            <a:normAutofit/>
          </a:bodyPr>
          <a:lstStyle>
            <a:lvl1pPr>
              <a:buSzPct val="140000"/>
              <a:defRPr sz="14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EE5D9AFF-A34B-764A-9140-1D203807D732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86E43254-B9F0-5248-AFFD-E67D9EEE8E5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600" b="1" i="1" kern="1200" cap="all" baseline="0" dirty="0">
                <a:solidFill>
                  <a:schemeClr val="accent2"/>
                </a:solidFill>
                <a:latin typeface="Futura Std ExtraBold" panose="020B0903020204020204" pitchFamily="34" charset="0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0326076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exte 4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4293B1B-CEE0-0F45-AD0E-C589F8DD2587}"/>
              </a:ext>
            </a:extLst>
          </p:cNvPr>
          <p:cNvSpPr/>
          <p:nvPr userDrawn="1"/>
        </p:nvSpPr>
        <p:spPr>
          <a:xfrm>
            <a:off x="457239" y="1373742"/>
            <a:ext cx="4130993" cy="4004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14" name="Espace réservé pour une image  11">
            <a:extLst>
              <a:ext uri="{FF2B5EF4-FFF2-40B4-BE49-F238E27FC236}">
                <a16:creationId xmlns:a16="http://schemas.microsoft.com/office/drawing/2014/main" id="{647EDD94-3C3A-B146-AEF2-5A2EB59C700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6579" y="1606813"/>
            <a:ext cx="3672311" cy="353856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4CE56-00DC-E649-807E-2F116FEDE9BF}"/>
              </a:ext>
            </a:extLst>
          </p:cNvPr>
          <p:cNvSpPr/>
          <p:nvPr userDrawn="1"/>
        </p:nvSpPr>
        <p:spPr>
          <a:xfrm rot="16200000">
            <a:off x="5875522" y="4740709"/>
            <a:ext cx="45719" cy="13257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D15EF51C-06C4-2042-A538-4DDBCAF648E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065D297-02F8-BF46-A5DE-75EAD075EF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56212" y="1340060"/>
            <a:ext cx="3805189" cy="3805318"/>
          </a:xfrm>
        </p:spPr>
        <p:txBody>
          <a:bodyPr>
            <a:normAutofit/>
          </a:bodyPr>
          <a:lstStyle>
            <a:lvl1pPr>
              <a:buSzPct val="140000"/>
              <a:defRPr sz="14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A535A02E-064A-B147-915B-208EDE59807D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C655620F-F010-0442-AD5B-23AE77D9DF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600" b="1" i="1" kern="1200" cap="all" baseline="0" dirty="0">
                <a:solidFill>
                  <a:schemeClr val="accent2"/>
                </a:solidFill>
                <a:latin typeface="Futura Std ExtraBold" panose="020B0903020204020204" pitchFamily="34" charset="0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9709255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SUP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4293B1B-CEE0-0F45-AD0E-C589F8DD2587}"/>
              </a:ext>
            </a:extLst>
          </p:cNvPr>
          <p:cNvSpPr/>
          <p:nvPr userDrawn="1"/>
        </p:nvSpPr>
        <p:spPr>
          <a:xfrm>
            <a:off x="457239" y="1373742"/>
            <a:ext cx="4130993" cy="4004709"/>
          </a:xfrm>
          <a:prstGeom prst="rect">
            <a:avLst/>
          </a:prstGeom>
          <a:solidFill>
            <a:srgbClr val="FFD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14" name="Espace réservé pour une image  11">
            <a:extLst>
              <a:ext uri="{FF2B5EF4-FFF2-40B4-BE49-F238E27FC236}">
                <a16:creationId xmlns:a16="http://schemas.microsoft.com/office/drawing/2014/main" id="{647EDD94-3C3A-B146-AEF2-5A2EB59C700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6579" y="1606813"/>
            <a:ext cx="3672311" cy="353856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4CE56-00DC-E649-807E-2F116FEDE9BF}"/>
              </a:ext>
            </a:extLst>
          </p:cNvPr>
          <p:cNvSpPr/>
          <p:nvPr userDrawn="1"/>
        </p:nvSpPr>
        <p:spPr>
          <a:xfrm rot="16200000">
            <a:off x="5875522" y="4740709"/>
            <a:ext cx="45719" cy="13257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2CC79220-2965-C045-80B4-42C29758CB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FEB6442-8616-B447-9F50-82C5390CBEE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56212" y="1340060"/>
            <a:ext cx="3805189" cy="3805318"/>
          </a:xfrm>
        </p:spPr>
        <p:txBody>
          <a:bodyPr>
            <a:normAutofit/>
          </a:bodyPr>
          <a:lstStyle>
            <a:lvl1pPr>
              <a:buSzPct val="140000"/>
              <a:defRPr sz="14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97E0A58B-808C-8247-8FFA-581F8ACACC89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2E3EF742-AE7D-D94C-98F0-A555E4AD35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600" b="1" i="1" kern="1200" cap="all" baseline="0" dirty="0">
                <a:solidFill>
                  <a:schemeClr val="accent2"/>
                </a:solidFill>
                <a:latin typeface="Futura Std ExtraBold" panose="020B0903020204020204" pitchFamily="34" charset="0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173055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/Texte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4293B1B-CEE0-0F45-AD0E-C589F8DD2587}"/>
              </a:ext>
            </a:extLst>
          </p:cNvPr>
          <p:cNvSpPr/>
          <p:nvPr userDrawn="1"/>
        </p:nvSpPr>
        <p:spPr>
          <a:xfrm>
            <a:off x="457239" y="1373742"/>
            <a:ext cx="4130993" cy="40047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9" name="Espace réservé du graphique 2">
            <a:extLst>
              <a:ext uri="{FF2B5EF4-FFF2-40B4-BE49-F238E27FC236}">
                <a16:creationId xmlns:a16="http://schemas.microsoft.com/office/drawing/2014/main" id="{7E4713B6-07C6-254A-AEF1-273B2681B9A1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685800" y="1606550"/>
            <a:ext cx="3673475" cy="3538538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0" name="Slide Number Placeholder 22">
            <a:extLst>
              <a:ext uri="{FF2B5EF4-FFF2-40B4-BE49-F238E27FC236}">
                <a16:creationId xmlns:a16="http://schemas.microsoft.com/office/drawing/2014/main" id="{ABC1F7C2-1EE7-3C43-9F41-15284D897A8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CF228D8-2C1A-0246-A2FB-2F925BC1FFD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56212" y="1340060"/>
            <a:ext cx="3805189" cy="3805318"/>
          </a:xfrm>
        </p:spPr>
        <p:txBody>
          <a:bodyPr>
            <a:normAutofit/>
          </a:bodyPr>
          <a:lstStyle>
            <a:lvl1pPr>
              <a:buSzPct val="140000"/>
              <a:defRPr sz="14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99160F6-648A-BE4D-9A67-D7F9B8A28AC2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BCE61C-2213-2941-8BF9-B1CCF3E58185}"/>
              </a:ext>
            </a:extLst>
          </p:cNvPr>
          <p:cNvSpPr/>
          <p:nvPr userDrawn="1"/>
        </p:nvSpPr>
        <p:spPr>
          <a:xfrm rot="16200000">
            <a:off x="5875522" y="4740709"/>
            <a:ext cx="45719" cy="13257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150E672A-373E-0344-9C63-10E81365C98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600" b="1" i="1" kern="1200" cap="all" baseline="0" dirty="0">
                <a:solidFill>
                  <a:schemeClr val="accent2"/>
                </a:solidFill>
                <a:latin typeface="Futura Std ExtraBold" panose="020B0903020204020204" pitchFamily="34" charset="0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05672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B5A063-7E31-0B4D-AEE8-032DAA66F357}"/>
              </a:ext>
            </a:extLst>
          </p:cNvPr>
          <p:cNvSpPr/>
          <p:nvPr userDrawn="1"/>
        </p:nvSpPr>
        <p:spPr>
          <a:xfrm>
            <a:off x="2560126" y="1152385"/>
            <a:ext cx="6074287" cy="40493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5073B433-0495-5C4B-A57D-6E4BB1E1BC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4C7A717-858B-874F-9D6C-B7189AB84D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1E9AD2-8E5D-594E-B9DF-43F728C988C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60126" y="1152385"/>
            <a:ext cx="6074287" cy="4038883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Glisser déposer</a:t>
            </a:r>
            <a:br>
              <a:rPr lang="fr-FR" dirty="0"/>
            </a:br>
            <a:br>
              <a:rPr lang="fr-FR" dirty="0"/>
            </a:br>
            <a:r>
              <a:rPr lang="fr-FR" dirty="0"/>
              <a:t> une image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BF0D4DA-29A3-9649-B4E0-1990E1845C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0462" y="1152386"/>
            <a:ext cx="6073951" cy="4038882"/>
          </a:xfrm>
          <a:gradFill>
            <a:gsLst>
              <a:gs pos="0">
                <a:schemeClr val="bg1"/>
              </a:gs>
              <a:gs pos="68188">
                <a:srgbClr val="FFFFFF">
                  <a:alpha val="20000"/>
                </a:srgbClr>
              </a:gs>
              <a:gs pos="34000">
                <a:schemeClr val="bg1">
                  <a:alpha val="4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</a:gra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31" name="Espace réservé du texte 4">
            <a:extLst>
              <a:ext uri="{FF2B5EF4-FFF2-40B4-BE49-F238E27FC236}">
                <a16:creationId xmlns:a16="http://schemas.microsoft.com/office/drawing/2014/main" id="{5E0D18B5-78D6-9847-8FD5-0F23EC01E3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84700" y="442913"/>
            <a:ext cx="2028257" cy="4414837"/>
          </a:xfrm>
          <a:ln w="25400">
            <a:solidFill>
              <a:schemeClr val="accent6"/>
            </a:solidFill>
            <a:miter lim="800000"/>
          </a:ln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0D97088A-7482-0A48-969B-E86583C73F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8336" y="3493490"/>
            <a:ext cx="3663367" cy="870014"/>
          </a:xfrm>
          <a:solidFill>
            <a:schemeClr val="accent6"/>
          </a:solidFill>
        </p:spPr>
        <p:txBody>
          <a:bodyPr wrap="none" lIns="180000" tIns="144000" rIns="900000" bIns="108000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4000" b="1" i="0" spc="0" baseline="0">
                <a:solidFill>
                  <a:schemeClr val="bg1"/>
                </a:solidFill>
                <a:latin typeface="Futura Std ExtraBold" panose="020B0502020204020303" pitchFamily="34" charset="77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86E61E0-BC42-3343-98BB-810FBA5E6801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36C342DC-E0E3-3F41-9003-3919B84C8E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8177" y="442527"/>
            <a:ext cx="3465332" cy="1799602"/>
          </a:xfrm>
        </p:spPr>
        <p:txBody>
          <a:bodyPr anchor="t" anchorCtr="0">
            <a:noAutofit/>
          </a:bodyPr>
          <a:lstStyle>
            <a:lvl1pPr marL="0" indent="0">
              <a:lnSpc>
                <a:spcPct val="75000"/>
              </a:lnSpc>
              <a:buNone/>
              <a:defRPr sz="4000" b="1" i="1" spc="-200" baseline="0">
                <a:solidFill>
                  <a:srgbClr val="EB285A"/>
                </a:solidFill>
                <a:latin typeface="Futura Std ExtraBold" panose="020B0502020204020303" pitchFamily="34" charset="77"/>
              </a:defRPr>
            </a:lvl1pPr>
          </a:lstStyle>
          <a:p>
            <a:pPr lvl="0"/>
            <a:r>
              <a:rPr lang="en-US" dirty="0"/>
              <a:t>part 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B5601E-FB0D-8349-8F8F-054D2CFBE7BC}"/>
              </a:ext>
            </a:extLst>
          </p:cNvPr>
          <p:cNvSpPr/>
          <p:nvPr userDrawn="1"/>
        </p:nvSpPr>
        <p:spPr>
          <a:xfrm>
            <a:off x="448336" y="3217376"/>
            <a:ext cx="25160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AE9B30F-A7AC-8545-9718-8303A0231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9600" y="2188412"/>
            <a:ext cx="1350000" cy="1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001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logos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8" name="Espace réservé pour une image  11">
            <a:extLst>
              <a:ext uri="{FF2B5EF4-FFF2-40B4-BE49-F238E27FC236}">
                <a16:creationId xmlns:a16="http://schemas.microsoft.com/office/drawing/2014/main" id="{89CE3A0C-5318-A542-9A4B-4B39CF986EC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0" y="2116451"/>
            <a:ext cx="9144000" cy="2426973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CCB8A7-7A54-4444-9A8F-7E8ECC53768A}"/>
              </a:ext>
            </a:extLst>
          </p:cNvPr>
          <p:cNvSpPr/>
          <p:nvPr userDrawn="1"/>
        </p:nvSpPr>
        <p:spPr>
          <a:xfrm flipV="1">
            <a:off x="5333305" y="5247640"/>
            <a:ext cx="339680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10" name="Slide Number Placeholder 22">
            <a:extLst>
              <a:ext uri="{FF2B5EF4-FFF2-40B4-BE49-F238E27FC236}">
                <a16:creationId xmlns:a16="http://schemas.microsoft.com/office/drawing/2014/main" id="{F3035ED2-467A-D94D-B87C-E289023F46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D0BC782-E743-304C-8141-96FCF7BD5901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174D56A9-5F9A-5F43-85CA-2689078BA3C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600" b="1" i="1" kern="1200" cap="all" baseline="0" dirty="0">
                <a:solidFill>
                  <a:schemeClr val="accent2"/>
                </a:solidFill>
                <a:latin typeface="Futura Std ExtraBold" panose="020B0903020204020204" pitchFamily="34" charset="0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2846112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viole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22A6DDBF-62C8-0A4F-A641-9928FC7C22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3333600" y="-54000"/>
            <a:ext cx="5824800" cy="5824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6F2009-D9DF-0541-B914-5035F7A21F44}"/>
              </a:ext>
            </a:extLst>
          </p:cNvPr>
          <p:cNvSpPr/>
          <p:nvPr userDrawn="1"/>
        </p:nvSpPr>
        <p:spPr>
          <a:xfrm>
            <a:off x="923789" y="1352035"/>
            <a:ext cx="7590858" cy="3829565"/>
          </a:xfrm>
          <a:prstGeom prst="rect">
            <a:avLst/>
          </a:prstGeom>
          <a:noFill/>
          <a:ln w="3175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5B97CC-36F0-4440-B9A5-4A945A628B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8549" y="1217574"/>
            <a:ext cx="2268907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lang="en-US" sz="1400" b="1" i="1" kern="1200" cap="all" spc="0" baseline="0" dirty="0">
                <a:solidFill>
                  <a:srgbClr val="FFD64B"/>
                </a:solidFill>
                <a:latin typeface="Futura Std ExtraBold" panose="020B0502020204020303" pitchFamily="34" charset="77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</a:lstStyle>
          <a:p>
            <a:pPr lvl="0"/>
            <a:r>
              <a:rPr lang="en-US" dirty="0"/>
              <a:t>part 2 title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73CEA621-EC87-4343-BD9A-FD762EC2BA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61600" y="1217574"/>
            <a:ext cx="2268906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lang="en-US" sz="1400" b="1" i="1" kern="1200" cap="all" spc="0" baseline="0" dirty="0">
                <a:solidFill>
                  <a:srgbClr val="FFD64B"/>
                </a:solidFill>
                <a:latin typeface="Futura Std ExtraBold" panose="020B0502020204020303" pitchFamily="34" charset="77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SzPct val="120000"/>
              <a:buFontTx/>
              <a:buNone/>
            </a:pPr>
            <a:r>
              <a:rPr lang="en-US" dirty="0"/>
              <a:t>part 3 title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DBEC381C-86A9-7E49-A462-1854D4D6C1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0410" y="1217574"/>
            <a:ext cx="2265633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400" b="1" i="1" spc="0" baseline="0">
                <a:solidFill>
                  <a:srgbClr val="FFD64B"/>
                </a:solidFill>
                <a:latin typeface="Futura Std ExtraBold" panose="020B0502020204020303" pitchFamily="34" charset="77"/>
              </a:defRPr>
            </a:lvl1pPr>
          </a:lstStyle>
          <a:p>
            <a:pPr lvl="0"/>
            <a:r>
              <a:rPr lang="en-US" dirty="0"/>
              <a:t>part 1 title</a:t>
            </a: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38" name="Slide Number Placeholder 22">
            <a:extLst>
              <a:ext uri="{FF2B5EF4-FFF2-40B4-BE49-F238E27FC236}">
                <a16:creationId xmlns:a16="http://schemas.microsoft.com/office/drawing/2014/main" id="{052CD8BE-62B2-EE4C-ACCE-6A8BDEB045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5" name="Vertical Text Placeholder 2">
            <a:extLst>
              <a:ext uri="{FF2B5EF4-FFF2-40B4-BE49-F238E27FC236}">
                <a16:creationId xmlns:a16="http://schemas.microsoft.com/office/drawing/2014/main" id="{F1833E36-B971-3148-A430-BE830B59BE7F}"/>
              </a:ext>
            </a:extLst>
          </p:cNvPr>
          <p:cNvSpPr>
            <a:spLocks noGrp="1"/>
          </p:cNvSpPr>
          <p:nvPr>
            <p:ph type="body" orient="vert" sz="quarter" idx="22" hasCustomPrompt="1"/>
          </p:nvPr>
        </p:nvSpPr>
        <p:spPr>
          <a:xfrm>
            <a:off x="3557440" y="1988343"/>
            <a:ext cx="2265633" cy="2809013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chemeClr val="bg1"/>
                </a:solidFill>
                <a:latin typeface="Futura Std Light" panose="020B0402020204020303" pitchFamily="34" charset="77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Texte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Vertical Text Placeholder 2">
            <a:extLst>
              <a:ext uri="{FF2B5EF4-FFF2-40B4-BE49-F238E27FC236}">
                <a16:creationId xmlns:a16="http://schemas.microsoft.com/office/drawing/2014/main" id="{59FFD37F-32E9-8745-9685-8079FE4812A3}"/>
              </a:ext>
            </a:extLst>
          </p:cNvPr>
          <p:cNvSpPr>
            <a:spLocks noGrp="1"/>
          </p:cNvSpPr>
          <p:nvPr>
            <p:ph type="body" orient="vert" sz="quarter" idx="23" hasCustomPrompt="1"/>
          </p:nvPr>
        </p:nvSpPr>
        <p:spPr>
          <a:xfrm>
            <a:off x="6515178" y="1988343"/>
            <a:ext cx="2265633" cy="2809013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chemeClr val="bg1"/>
                </a:solidFill>
                <a:latin typeface="Futura Std Light" panose="020B0402020204020303" pitchFamily="34" charset="77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Texte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Vertical Text Placeholder 2">
            <a:extLst>
              <a:ext uri="{FF2B5EF4-FFF2-40B4-BE49-F238E27FC236}">
                <a16:creationId xmlns:a16="http://schemas.microsoft.com/office/drawing/2014/main" id="{BE04DE37-3681-7B47-8D6F-6DC5D1221635}"/>
              </a:ext>
            </a:extLst>
          </p:cNvPr>
          <p:cNvSpPr>
            <a:spLocks noGrp="1"/>
          </p:cNvSpPr>
          <p:nvPr>
            <p:ph type="body" orient="vert" sz="quarter" idx="24" hasCustomPrompt="1"/>
          </p:nvPr>
        </p:nvSpPr>
        <p:spPr>
          <a:xfrm>
            <a:off x="592784" y="1988343"/>
            <a:ext cx="2265633" cy="2809013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chemeClr val="bg1"/>
                </a:solidFill>
                <a:latin typeface="Futura Std Light" panose="020B0402020204020303" pitchFamily="34" charset="77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Texte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58E11C29-BFA8-9340-8A69-00512C8D0BAC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rgbClr val="FFD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solidFill>
                  <a:srgbClr val="FFD64B"/>
                </a:solidFill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1DEDBE62-A50A-EE42-8241-0CB266A218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600" b="1" i="1" kern="1200" cap="all" baseline="0" dirty="0">
                <a:solidFill>
                  <a:schemeClr val="bg1"/>
                </a:solidFill>
                <a:latin typeface="Futura Std ExtraBold" panose="020B0903020204020204" pitchFamily="34" charset="0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1837772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viole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EA849F9F-2379-C94C-9531-C18AD598D1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BDE792D-A3B3-5945-AFB0-3F35A2146A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8504" y="1261478"/>
            <a:ext cx="8480365" cy="4057654"/>
          </a:xfrm>
        </p:spPr>
        <p:txBody>
          <a:bodyPr>
            <a:normAutofit/>
          </a:bodyPr>
          <a:lstStyle>
            <a:lvl1pPr>
              <a:buSzPct val="140000"/>
              <a:defRPr sz="1400">
                <a:solidFill>
                  <a:srgbClr val="E8E7E7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230C06F-B74E-E042-8493-D147F67E7CA5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rgbClr val="FFD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B6F360B6-F05E-FE45-A765-0034D161B0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600" b="1" i="1" kern="1200" cap="all" baseline="0" dirty="0">
                <a:solidFill>
                  <a:schemeClr val="bg1"/>
                </a:solidFill>
                <a:latin typeface="Futura Std ExtraBold" panose="020B0903020204020204" pitchFamily="34" charset="0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8975740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viole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4ED650-6312-DC44-AEDF-EAE62F06D6E2}"/>
              </a:ext>
            </a:extLst>
          </p:cNvPr>
          <p:cNvSpPr/>
          <p:nvPr userDrawn="1"/>
        </p:nvSpPr>
        <p:spPr>
          <a:xfrm>
            <a:off x="684965" y="1979549"/>
            <a:ext cx="1936315" cy="2578485"/>
          </a:xfrm>
          <a:prstGeom prst="rect">
            <a:avLst/>
          </a:prstGeom>
          <a:noFill/>
          <a:ln w="3175" cmpd="sng">
            <a:solidFill>
              <a:srgbClr val="1E0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0CE289-B92D-664C-B934-488260E9145A}"/>
              </a:ext>
            </a:extLst>
          </p:cNvPr>
          <p:cNvSpPr/>
          <p:nvPr userDrawn="1"/>
        </p:nvSpPr>
        <p:spPr>
          <a:xfrm>
            <a:off x="684964" y="1979548"/>
            <a:ext cx="7774071" cy="2578485"/>
          </a:xfrm>
          <a:prstGeom prst="rect">
            <a:avLst/>
          </a:prstGeom>
          <a:noFill/>
          <a:ln w="9525" cmpd="sng">
            <a:solidFill>
              <a:srgbClr val="FFD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9" name="Espace réservé du graphique 2">
            <a:extLst>
              <a:ext uri="{FF2B5EF4-FFF2-40B4-BE49-F238E27FC236}">
                <a16:creationId xmlns:a16="http://schemas.microsoft.com/office/drawing/2014/main" id="{0D646D54-5C66-1844-939F-D4240829ACD3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1005617" y="1239078"/>
            <a:ext cx="7135812" cy="378181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BE5913E1-688A-364E-804D-172BD1DA7E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050C7824-CD5F-4B4B-AEE3-D7529D77DD24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rgbClr val="FFD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6BA01542-4ECB-BE47-958C-CFD3CC47FCC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600" b="1" i="1" kern="1200" cap="all" baseline="0" dirty="0">
                <a:solidFill>
                  <a:schemeClr val="bg1"/>
                </a:solidFill>
                <a:latin typeface="Futura Std ExtraBold" panose="020B0903020204020204" pitchFamily="34" charset="0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6881968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/Texte viole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C3F305D2-59B1-494A-8F50-3B2C7E1C1F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E1627F-5315-A144-AB71-56B834A049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89365" y="1261478"/>
            <a:ext cx="4039504" cy="4057654"/>
          </a:xfrm>
        </p:spPr>
        <p:txBody>
          <a:bodyPr>
            <a:normAutofit/>
          </a:bodyPr>
          <a:lstStyle>
            <a:lvl1pPr>
              <a:buSzPct val="140000"/>
              <a:defRPr sz="14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19A0738-B3D2-4147-954A-608945C3051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8505" y="1261478"/>
            <a:ext cx="4039504" cy="4057654"/>
          </a:xfrm>
        </p:spPr>
        <p:txBody>
          <a:bodyPr>
            <a:normAutofit/>
          </a:bodyPr>
          <a:lstStyle>
            <a:lvl1pPr>
              <a:buSzPct val="140000"/>
              <a:defRPr sz="14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96AFC1E-446F-E840-9C18-BEE4CCD0C216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rgbClr val="FFD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A83AC2A3-05A0-EB46-8CD4-E1E5109FF9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600" b="1" i="1" kern="1200" cap="all" baseline="0" dirty="0">
                <a:solidFill>
                  <a:schemeClr val="bg1"/>
                </a:solidFill>
                <a:latin typeface="Futura Std ExtraBold" panose="020B0903020204020204" pitchFamily="34" charset="0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3203436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exte viole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80348C-E78C-F342-98CD-FFE042AE44DB}"/>
              </a:ext>
            </a:extLst>
          </p:cNvPr>
          <p:cNvSpPr/>
          <p:nvPr userDrawn="1"/>
        </p:nvSpPr>
        <p:spPr>
          <a:xfrm>
            <a:off x="558799" y="1557679"/>
            <a:ext cx="3421340" cy="342134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10" name="Espace réservé pour une image  11">
            <a:extLst>
              <a:ext uri="{FF2B5EF4-FFF2-40B4-BE49-F238E27FC236}">
                <a16:creationId xmlns:a16="http://schemas.microsoft.com/office/drawing/2014/main" id="{CE93D80D-5D7A-5748-B5D8-E824C047A9D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7910" y="1656787"/>
            <a:ext cx="3223117" cy="3223117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fr-FR" dirty="0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ABF0658-3B9A-8147-9AE1-59000277C62D}"/>
              </a:ext>
            </a:extLst>
          </p:cNvPr>
          <p:cNvCxnSpPr>
            <a:cxnSpLocks/>
          </p:cNvCxnSpPr>
          <p:nvPr userDrawn="1"/>
        </p:nvCxnSpPr>
        <p:spPr>
          <a:xfrm>
            <a:off x="558799" y="5253019"/>
            <a:ext cx="1338042" cy="1183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22">
            <a:extLst>
              <a:ext uri="{FF2B5EF4-FFF2-40B4-BE49-F238E27FC236}">
                <a16:creationId xmlns:a16="http://schemas.microsoft.com/office/drawing/2014/main" id="{50E73BDF-9F77-0047-AA61-D19748023C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9F6FBC2-367D-3D42-8598-6EFE27FF68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flipH="1">
            <a:off x="2551967" y="1656787"/>
            <a:ext cx="1329060" cy="1292695"/>
          </a:xfrm>
          <a:custGeom>
            <a:avLst/>
            <a:gdLst>
              <a:gd name="connsiteX0" fmla="*/ 384933 w 1329060"/>
              <a:gd name="connsiteY0" fmla="*/ 348125 h 1292695"/>
              <a:gd name="connsiteX1" fmla="*/ 542051 w 1329060"/>
              <a:gd name="connsiteY1" fmla="*/ 348125 h 1292695"/>
              <a:gd name="connsiteX2" fmla="*/ 1329060 w 1329060"/>
              <a:gd name="connsiteY2" fmla="*/ 1135134 h 1292695"/>
              <a:gd name="connsiteX3" fmla="*/ 1171144 w 1329060"/>
              <a:gd name="connsiteY3" fmla="*/ 1292695 h 1292695"/>
              <a:gd name="connsiteX4" fmla="*/ 384933 w 1329060"/>
              <a:gd name="connsiteY4" fmla="*/ 505332 h 1292695"/>
              <a:gd name="connsiteX5" fmla="*/ 202293 w 1329060"/>
              <a:gd name="connsiteY5" fmla="*/ 348125 h 1292695"/>
              <a:gd name="connsiteX6" fmla="*/ 359500 w 1329060"/>
              <a:gd name="connsiteY6" fmla="*/ 348125 h 1292695"/>
              <a:gd name="connsiteX7" fmla="*/ 359500 w 1329060"/>
              <a:gd name="connsiteY7" fmla="*/ 505332 h 1292695"/>
              <a:gd name="connsiteX8" fmla="*/ 0 w 1329060"/>
              <a:gd name="connsiteY8" fmla="*/ 865156 h 1292695"/>
              <a:gd name="connsiteX9" fmla="*/ 0 w 1329060"/>
              <a:gd name="connsiteY9" fmla="*/ 550327 h 1292695"/>
              <a:gd name="connsiteX10" fmla="*/ 830271 w 1329060"/>
              <a:gd name="connsiteY10" fmla="*/ 0 h 1292695"/>
              <a:gd name="connsiteX11" fmla="*/ 865332 w 1329060"/>
              <a:gd name="connsiteY11" fmla="*/ 0 h 1292695"/>
              <a:gd name="connsiteX12" fmla="*/ 542051 w 1329060"/>
              <a:gd name="connsiteY12" fmla="*/ 323135 h 1292695"/>
              <a:gd name="connsiteX13" fmla="*/ 507136 w 1329060"/>
              <a:gd name="connsiteY13" fmla="*/ 323135 h 1292695"/>
              <a:gd name="connsiteX14" fmla="*/ 759950 w 1329060"/>
              <a:gd name="connsiteY14" fmla="*/ 0 h 1292695"/>
              <a:gd name="connsiteX15" fmla="*/ 795496 w 1329060"/>
              <a:gd name="connsiteY15" fmla="*/ 0 h 1292695"/>
              <a:gd name="connsiteX16" fmla="*/ 472221 w 1329060"/>
              <a:gd name="connsiteY16" fmla="*/ 323135 h 1292695"/>
              <a:gd name="connsiteX17" fmla="*/ 436508 w 1329060"/>
              <a:gd name="connsiteY17" fmla="*/ 323135 h 1292695"/>
              <a:gd name="connsiteX18" fmla="*/ 690965 w 1329060"/>
              <a:gd name="connsiteY18" fmla="*/ 0 h 1292695"/>
              <a:gd name="connsiteX19" fmla="*/ 724916 w 1329060"/>
              <a:gd name="connsiteY19" fmla="*/ 0 h 1292695"/>
              <a:gd name="connsiteX20" fmla="*/ 401948 w 1329060"/>
              <a:gd name="connsiteY20" fmla="*/ 323135 h 1292695"/>
              <a:gd name="connsiteX21" fmla="*/ 384933 w 1329060"/>
              <a:gd name="connsiteY21" fmla="*/ 323135 h 1292695"/>
              <a:gd name="connsiteX22" fmla="*/ 384933 w 1329060"/>
              <a:gd name="connsiteY22" fmla="*/ 306032 h 1292695"/>
              <a:gd name="connsiteX23" fmla="*/ 620109 w 1329060"/>
              <a:gd name="connsiteY23" fmla="*/ 0 h 1292695"/>
              <a:gd name="connsiteX24" fmla="*/ 655793 w 1329060"/>
              <a:gd name="connsiteY24" fmla="*/ 0 h 1292695"/>
              <a:gd name="connsiteX25" fmla="*/ 384933 w 1329060"/>
              <a:gd name="connsiteY25" fmla="*/ 271117 h 1292695"/>
              <a:gd name="connsiteX26" fmla="*/ 384933 w 1329060"/>
              <a:gd name="connsiteY26" fmla="*/ 235404 h 1292695"/>
              <a:gd name="connsiteX27" fmla="*/ 550619 w 1329060"/>
              <a:gd name="connsiteY27" fmla="*/ 0 h 1292695"/>
              <a:gd name="connsiteX28" fmla="*/ 585422 w 1329060"/>
              <a:gd name="connsiteY28" fmla="*/ 0 h 1292695"/>
              <a:gd name="connsiteX29" fmla="*/ 384933 w 1329060"/>
              <a:gd name="connsiteY29" fmla="*/ 200489 h 1292695"/>
              <a:gd name="connsiteX30" fmla="*/ 384933 w 1329060"/>
              <a:gd name="connsiteY30" fmla="*/ 165928 h 1292695"/>
              <a:gd name="connsiteX31" fmla="*/ 0 w 1329060"/>
              <a:gd name="connsiteY31" fmla="*/ 0 h 1292695"/>
              <a:gd name="connsiteX32" fmla="*/ 193721 w 1329060"/>
              <a:gd name="connsiteY32" fmla="*/ 0 h 1292695"/>
              <a:gd name="connsiteX33" fmla="*/ 359500 w 1329060"/>
              <a:gd name="connsiteY33" fmla="*/ 165928 h 1292695"/>
              <a:gd name="connsiteX34" fmla="*/ 359500 w 1329060"/>
              <a:gd name="connsiteY34" fmla="*/ 323135 h 1292695"/>
              <a:gd name="connsiteX35" fmla="*/ 202293 w 1329060"/>
              <a:gd name="connsiteY35" fmla="*/ 323135 h 1292695"/>
              <a:gd name="connsiteX36" fmla="*/ 0 w 1329060"/>
              <a:gd name="connsiteY36" fmla="*/ 121024 h 129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29060" h="1292695">
                <a:moveTo>
                  <a:pt x="384933" y="348125"/>
                </a:moveTo>
                <a:lnTo>
                  <a:pt x="542051" y="348125"/>
                </a:lnTo>
                <a:lnTo>
                  <a:pt x="1329060" y="1135134"/>
                </a:lnTo>
                <a:lnTo>
                  <a:pt x="1171144" y="1292695"/>
                </a:lnTo>
                <a:lnTo>
                  <a:pt x="384933" y="505332"/>
                </a:lnTo>
                <a:close/>
                <a:moveTo>
                  <a:pt x="202293" y="348125"/>
                </a:moveTo>
                <a:lnTo>
                  <a:pt x="359500" y="348125"/>
                </a:lnTo>
                <a:lnTo>
                  <a:pt x="359500" y="505332"/>
                </a:lnTo>
                <a:lnTo>
                  <a:pt x="0" y="865156"/>
                </a:lnTo>
                <a:lnTo>
                  <a:pt x="0" y="550327"/>
                </a:lnTo>
                <a:close/>
                <a:moveTo>
                  <a:pt x="830271" y="0"/>
                </a:moveTo>
                <a:lnTo>
                  <a:pt x="865332" y="0"/>
                </a:lnTo>
                <a:lnTo>
                  <a:pt x="542051" y="323135"/>
                </a:lnTo>
                <a:lnTo>
                  <a:pt x="507136" y="323135"/>
                </a:lnTo>
                <a:close/>
                <a:moveTo>
                  <a:pt x="759950" y="0"/>
                </a:moveTo>
                <a:lnTo>
                  <a:pt x="795496" y="0"/>
                </a:lnTo>
                <a:lnTo>
                  <a:pt x="472221" y="323135"/>
                </a:lnTo>
                <a:lnTo>
                  <a:pt x="436508" y="323135"/>
                </a:lnTo>
                <a:close/>
                <a:moveTo>
                  <a:pt x="690965" y="0"/>
                </a:moveTo>
                <a:lnTo>
                  <a:pt x="724916" y="0"/>
                </a:lnTo>
                <a:lnTo>
                  <a:pt x="401948" y="323135"/>
                </a:lnTo>
                <a:lnTo>
                  <a:pt x="384933" y="323135"/>
                </a:lnTo>
                <a:lnTo>
                  <a:pt x="384933" y="306032"/>
                </a:lnTo>
                <a:close/>
                <a:moveTo>
                  <a:pt x="620109" y="0"/>
                </a:moveTo>
                <a:lnTo>
                  <a:pt x="655793" y="0"/>
                </a:lnTo>
                <a:lnTo>
                  <a:pt x="384933" y="271117"/>
                </a:lnTo>
                <a:lnTo>
                  <a:pt x="384933" y="235404"/>
                </a:lnTo>
                <a:close/>
                <a:moveTo>
                  <a:pt x="550619" y="0"/>
                </a:moveTo>
                <a:lnTo>
                  <a:pt x="585422" y="0"/>
                </a:lnTo>
                <a:lnTo>
                  <a:pt x="384933" y="200489"/>
                </a:lnTo>
                <a:lnTo>
                  <a:pt x="384933" y="165928"/>
                </a:lnTo>
                <a:close/>
                <a:moveTo>
                  <a:pt x="0" y="0"/>
                </a:moveTo>
                <a:lnTo>
                  <a:pt x="193721" y="0"/>
                </a:lnTo>
                <a:lnTo>
                  <a:pt x="359500" y="165928"/>
                </a:lnTo>
                <a:lnTo>
                  <a:pt x="359500" y="323135"/>
                </a:lnTo>
                <a:lnTo>
                  <a:pt x="202293" y="323135"/>
                </a:lnTo>
                <a:lnTo>
                  <a:pt x="0" y="12102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>
            <a:lvl1pPr marL="0" indent="0">
              <a:buNone/>
              <a:defRPr sz="1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 defTabSz="457200">
              <a:lnSpc>
                <a:spcPct val="100000"/>
              </a:lnSpc>
              <a:defRPr sz="1800" cap="none" spc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fr-FR" dirty="0"/>
              <a:t>   </a:t>
            </a:r>
            <a:endParaRPr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5217A86-8B92-7E40-A006-A156D7C07AE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54798" y="1490078"/>
            <a:ext cx="4360274" cy="3602622"/>
          </a:xfrm>
        </p:spPr>
        <p:txBody>
          <a:bodyPr>
            <a:normAutofit/>
          </a:bodyPr>
          <a:lstStyle>
            <a:lvl1pPr>
              <a:buSzPct val="140000"/>
              <a:defRPr sz="1400">
                <a:solidFill>
                  <a:srgbClr val="E8E7E7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CC57ED4-5D7E-754E-852F-F102A62D3030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rgbClr val="FFD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51F86BC-EE24-1F4A-A1B3-AFBC7C673C0A}"/>
              </a:ext>
            </a:extLst>
          </p:cNvPr>
          <p:cNvSpPr txBox="1"/>
          <p:nvPr userDrawn="1"/>
        </p:nvSpPr>
        <p:spPr>
          <a:xfrm>
            <a:off x="8869680" y="27432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fr-FR" dirty="0" err="1">
              <a:solidFill>
                <a:schemeClr val="accent6"/>
              </a:solidFill>
              <a:latin typeface="Futura Std Light" panose="020B0402020204020303" pitchFamily="34" charset="77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E1AB8FC-47FE-6541-BB7C-25CDCF858DAD}"/>
              </a:ext>
            </a:extLst>
          </p:cNvPr>
          <p:cNvSpPr txBox="1"/>
          <p:nvPr userDrawn="1"/>
        </p:nvSpPr>
        <p:spPr>
          <a:xfrm>
            <a:off x="4472247" y="166255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fr-FR" dirty="0" err="1">
              <a:solidFill>
                <a:schemeClr val="accent6"/>
              </a:solidFill>
              <a:latin typeface="Futura Std Light" panose="020B0402020204020303" pitchFamily="34" charset="77"/>
            </a:endParaRP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FBF584AE-0325-CB4C-A868-ABED1A58BAA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600" b="1" i="1" kern="1200" cap="all" baseline="0" dirty="0">
                <a:solidFill>
                  <a:schemeClr val="bg1"/>
                </a:solidFill>
                <a:latin typeface="Futura Std ExtraBold" panose="020B0903020204020204" pitchFamily="34" charset="0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733504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/Image 2 viole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10" name="Espace réservé pour une image  11">
            <a:extLst>
              <a:ext uri="{FF2B5EF4-FFF2-40B4-BE49-F238E27FC236}">
                <a16:creationId xmlns:a16="http://schemas.microsoft.com/office/drawing/2014/main" id="{CE93D80D-5D7A-5748-B5D8-E824C047A9D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61642" y="0"/>
            <a:ext cx="2776861" cy="5715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fr-FR" dirty="0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D38B1223-6DCF-A04F-A735-ABC5BD5052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84CC8E9-C208-6A4D-BADC-B8B0F9E2AD6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1484" y="1490078"/>
            <a:ext cx="5482915" cy="3602622"/>
          </a:xfrm>
        </p:spPr>
        <p:txBody>
          <a:bodyPr>
            <a:normAutofit/>
          </a:bodyPr>
          <a:lstStyle>
            <a:lvl1pPr>
              <a:buSzPct val="140000"/>
              <a:defRPr sz="1400">
                <a:solidFill>
                  <a:srgbClr val="E8E7E7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AF917EE8-A801-924F-BE38-0B66E179C577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rgbClr val="FFD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DA935557-716E-4842-8F55-E21D3690143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600" b="1" i="1" kern="1200" cap="all" baseline="0" dirty="0">
                <a:solidFill>
                  <a:schemeClr val="bg1"/>
                </a:solidFill>
                <a:latin typeface="Futura Std ExtraBold" panose="020B0903020204020204" pitchFamily="34" charset="0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4008079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ro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>
            <a:extLst>
              <a:ext uri="{FF2B5EF4-FFF2-40B4-BE49-F238E27FC236}">
                <a16:creationId xmlns:a16="http://schemas.microsoft.com/office/drawing/2014/main" id="{6B841B67-806A-C744-AA7D-96676D6014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3333600" y="-54000"/>
            <a:ext cx="5824800" cy="5824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6F2009-D9DF-0541-B914-5035F7A21F44}"/>
              </a:ext>
            </a:extLst>
          </p:cNvPr>
          <p:cNvSpPr/>
          <p:nvPr userDrawn="1"/>
        </p:nvSpPr>
        <p:spPr>
          <a:xfrm>
            <a:off x="923789" y="1352035"/>
            <a:ext cx="7590858" cy="3829565"/>
          </a:xfrm>
          <a:prstGeom prst="rect">
            <a:avLst/>
          </a:prstGeom>
          <a:noFill/>
          <a:ln w="3175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5B97CC-36F0-4440-B9A5-4A945A628B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8549" y="1217574"/>
            <a:ext cx="2268907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400" b="1" i="1" spc="0" baseline="0">
                <a:solidFill>
                  <a:schemeClr val="bg1"/>
                </a:solidFill>
                <a:latin typeface="Futura Std ExtraBold" panose="020B0502020204020303" pitchFamily="34" charset="77"/>
              </a:defRPr>
            </a:lvl1pPr>
          </a:lstStyle>
          <a:p>
            <a:pPr lvl="0"/>
            <a:r>
              <a:rPr lang="en-US" dirty="0"/>
              <a:t>part 2 title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73CEA621-EC87-4343-BD9A-FD762EC2BA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61600" y="1217574"/>
            <a:ext cx="2268906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400" b="1" i="1" spc="0" baseline="0">
                <a:solidFill>
                  <a:schemeClr val="bg1"/>
                </a:solidFill>
                <a:latin typeface="Futura Std ExtraBold" panose="020B0502020204020303" pitchFamily="34" charset="77"/>
              </a:defRPr>
            </a:lvl1pPr>
          </a:lstStyle>
          <a:p>
            <a:pPr lvl="0"/>
            <a:r>
              <a:rPr lang="en-US" dirty="0"/>
              <a:t>part 3 title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DBEC381C-86A9-7E49-A462-1854D4D6C1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0410" y="1217574"/>
            <a:ext cx="2265633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400" b="1" i="1" spc="0" baseline="0">
                <a:solidFill>
                  <a:schemeClr val="bg1"/>
                </a:solidFill>
                <a:latin typeface="Futura Std ExtraBold" panose="020B0502020204020303" pitchFamily="34" charset="77"/>
              </a:defRPr>
            </a:lvl1pPr>
          </a:lstStyle>
          <a:p>
            <a:pPr lvl="0"/>
            <a:r>
              <a:rPr lang="en-US" dirty="0"/>
              <a:t>part 1 title</a:t>
            </a: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SQLI 2019</a:t>
            </a:r>
          </a:p>
        </p:txBody>
      </p:sp>
      <p:sp>
        <p:nvSpPr>
          <p:cNvPr id="38" name="Slide Number Placeholder 22">
            <a:extLst>
              <a:ext uri="{FF2B5EF4-FFF2-40B4-BE49-F238E27FC236}">
                <a16:creationId xmlns:a16="http://schemas.microsoft.com/office/drawing/2014/main" id="{052CD8BE-62B2-EE4C-ACCE-6A8BDEB045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5" name="Vertical Text Placeholder 2">
            <a:extLst>
              <a:ext uri="{FF2B5EF4-FFF2-40B4-BE49-F238E27FC236}">
                <a16:creationId xmlns:a16="http://schemas.microsoft.com/office/drawing/2014/main" id="{3B7E461C-0516-3A4C-80E7-476A4781FD01}"/>
              </a:ext>
            </a:extLst>
          </p:cNvPr>
          <p:cNvSpPr>
            <a:spLocks noGrp="1"/>
          </p:cNvSpPr>
          <p:nvPr>
            <p:ph type="body" orient="vert" sz="quarter" idx="22" hasCustomPrompt="1"/>
          </p:nvPr>
        </p:nvSpPr>
        <p:spPr>
          <a:xfrm>
            <a:off x="3557440" y="1988343"/>
            <a:ext cx="2265633" cy="2809013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chemeClr val="bg1"/>
                </a:solidFill>
                <a:latin typeface="Futura Std Light" panose="020B0402020204020303" pitchFamily="34" charset="77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Texte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Vertical Text Placeholder 2">
            <a:extLst>
              <a:ext uri="{FF2B5EF4-FFF2-40B4-BE49-F238E27FC236}">
                <a16:creationId xmlns:a16="http://schemas.microsoft.com/office/drawing/2014/main" id="{7C94A81C-3893-344D-B3DD-7F3E3AE1E5D0}"/>
              </a:ext>
            </a:extLst>
          </p:cNvPr>
          <p:cNvSpPr>
            <a:spLocks noGrp="1"/>
          </p:cNvSpPr>
          <p:nvPr>
            <p:ph type="body" orient="vert" sz="quarter" idx="23" hasCustomPrompt="1"/>
          </p:nvPr>
        </p:nvSpPr>
        <p:spPr>
          <a:xfrm>
            <a:off x="6515178" y="1988343"/>
            <a:ext cx="2265633" cy="2809013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chemeClr val="bg1"/>
                </a:solidFill>
                <a:latin typeface="Futura Std Light" panose="020B0402020204020303" pitchFamily="34" charset="77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Texte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Vertical Text Placeholder 2">
            <a:extLst>
              <a:ext uri="{FF2B5EF4-FFF2-40B4-BE49-F238E27FC236}">
                <a16:creationId xmlns:a16="http://schemas.microsoft.com/office/drawing/2014/main" id="{AEE12757-7DAA-BD48-8245-DC962B18BDE5}"/>
              </a:ext>
            </a:extLst>
          </p:cNvPr>
          <p:cNvSpPr>
            <a:spLocks noGrp="1"/>
          </p:cNvSpPr>
          <p:nvPr>
            <p:ph type="body" orient="vert" sz="quarter" idx="24" hasCustomPrompt="1"/>
          </p:nvPr>
        </p:nvSpPr>
        <p:spPr>
          <a:xfrm>
            <a:off x="592784" y="1988343"/>
            <a:ext cx="2265633" cy="2809013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chemeClr val="bg1"/>
                </a:solidFill>
                <a:latin typeface="Futura Std Light" panose="020B0402020204020303" pitchFamily="34" charset="77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Texte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9A8A1AB2-C35B-8B42-AD07-B4E19505C1DB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45E3FA7B-960D-D04E-82F2-02A526D760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600" b="1" i="1" kern="1200" cap="all" baseline="0" dirty="0">
                <a:solidFill>
                  <a:srgbClr val="481F6B"/>
                </a:solidFill>
                <a:latin typeface="Futura Std ExtraBold" panose="020B0903020204020204" pitchFamily="34" charset="0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8438110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ro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5A25E883-E79C-324D-A90A-1C2D7B9BAF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D9939E1-7C0D-274B-92B5-BFD6082B62B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8504" y="1261478"/>
            <a:ext cx="8480365" cy="4057654"/>
          </a:xfrm>
        </p:spPr>
        <p:txBody>
          <a:bodyPr>
            <a:normAutofit/>
          </a:bodyPr>
          <a:lstStyle>
            <a:lvl1pPr marL="279450" indent="-279450"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EB39C8D-5112-E942-A41D-536F7CF9EE95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3A826865-3E90-E04C-A0F6-B84B2255803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600" b="1" i="1" kern="1200" cap="all" baseline="0" dirty="0">
                <a:solidFill>
                  <a:srgbClr val="481F6B"/>
                </a:solidFill>
                <a:latin typeface="Futura Std ExtraBold" panose="020B0903020204020204" pitchFamily="34" charset="0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5080928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ro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C619A4-6EEF-AB40-AB36-4F7C420F76B8}"/>
              </a:ext>
            </a:extLst>
          </p:cNvPr>
          <p:cNvSpPr/>
          <p:nvPr userDrawn="1"/>
        </p:nvSpPr>
        <p:spPr>
          <a:xfrm>
            <a:off x="684964" y="1979548"/>
            <a:ext cx="7774071" cy="2578485"/>
          </a:xfrm>
          <a:prstGeom prst="rect">
            <a:avLst/>
          </a:prstGeom>
          <a:noFill/>
          <a:ln w="9525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7" name="Espace réservé du graphique 2">
            <a:extLst>
              <a:ext uri="{FF2B5EF4-FFF2-40B4-BE49-F238E27FC236}">
                <a16:creationId xmlns:a16="http://schemas.microsoft.com/office/drawing/2014/main" id="{38A64D18-176A-C244-9F30-9A759EDF57C2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1005617" y="1530998"/>
            <a:ext cx="7135812" cy="3230562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F5013CF6-428E-7741-8D1A-0C596FDE10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A8B9346-5414-6948-9980-22D9DB9E1380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F286272B-E5CF-F647-9FEC-3A6C6F5B16D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600" b="1" i="1" kern="1200" cap="all" baseline="0" dirty="0">
                <a:solidFill>
                  <a:srgbClr val="481F6B"/>
                </a:solidFill>
                <a:latin typeface="Futura Std ExtraBold" panose="020B0903020204020204" pitchFamily="34" charset="0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1802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titr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34C18529-9F3D-B741-879F-D8C50117FF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0797" y="1253493"/>
            <a:ext cx="6073951" cy="380254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C7F7A3D-B711-764D-81DB-FA071F3B2AD7}"/>
              </a:ext>
            </a:extLst>
          </p:cNvPr>
          <p:cNvSpPr/>
          <p:nvPr userDrawn="1"/>
        </p:nvSpPr>
        <p:spPr>
          <a:xfrm>
            <a:off x="2560798" y="1111469"/>
            <a:ext cx="6204456" cy="415903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8188">
                <a:srgbClr val="FFFFFF">
                  <a:alpha val="20000"/>
                </a:srgbClr>
              </a:gs>
              <a:gs pos="34000">
                <a:schemeClr val="bg1">
                  <a:alpha val="4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5073B433-0495-5C4B-A57D-6E4BB1E1BC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4C7A717-858B-874F-9D6C-B7189AB84D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B5601E-FB0D-8349-8F8F-054D2CFBE7BC}"/>
              </a:ext>
            </a:extLst>
          </p:cNvPr>
          <p:cNvSpPr/>
          <p:nvPr userDrawn="1"/>
        </p:nvSpPr>
        <p:spPr>
          <a:xfrm>
            <a:off x="448336" y="3217376"/>
            <a:ext cx="25160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AA470F-B3D3-AC45-8E44-7B45A1F962DE}"/>
              </a:ext>
            </a:extLst>
          </p:cNvPr>
          <p:cNvSpPr/>
          <p:nvPr userDrawn="1"/>
        </p:nvSpPr>
        <p:spPr>
          <a:xfrm>
            <a:off x="4584956" y="444500"/>
            <a:ext cx="2028001" cy="4412508"/>
          </a:xfrm>
          <a:prstGeom prst="rect">
            <a:avLst/>
          </a:prstGeom>
          <a:noFill/>
          <a:ln w="25400" cmpd="sng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36C342DC-E0E3-3F41-9003-3919B84C8E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8177" y="442527"/>
            <a:ext cx="3465332" cy="1799602"/>
          </a:xfrm>
        </p:spPr>
        <p:txBody>
          <a:bodyPr anchor="t" anchorCtr="0">
            <a:noAutofit/>
          </a:bodyPr>
          <a:lstStyle>
            <a:lvl1pPr marL="0" indent="0">
              <a:lnSpc>
                <a:spcPct val="75000"/>
              </a:lnSpc>
              <a:buNone/>
              <a:defRPr sz="4000" b="1" i="1" spc="-200" baseline="0">
                <a:solidFill>
                  <a:srgbClr val="EB285A"/>
                </a:solidFill>
                <a:latin typeface="Futura Std ExtraBold" panose="020B0502020204020303" pitchFamily="34" charset="77"/>
              </a:defRPr>
            </a:lvl1pPr>
          </a:lstStyle>
          <a:p>
            <a:pPr lvl="0"/>
            <a:r>
              <a:rPr lang="en-US" dirty="0"/>
              <a:t>part title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18D2A0A-AD1B-0747-803B-CD4AB6DBA1B7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A870EF34-8877-4B40-A9AB-F68B676E3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8336" y="3493490"/>
            <a:ext cx="3663367" cy="870014"/>
          </a:xfrm>
          <a:solidFill>
            <a:schemeClr val="accent6"/>
          </a:solidFill>
        </p:spPr>
        <p:txBody>
          <a:bodyPr wrap="none" lIns="180000" tIns="144000" rIns="900000" bIns="108000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4000" b="1" i="0" spc="0" baseline="0">
                <a:solidFill>
                  <a:schemeClr val="bg1"/>
                </a:solidFill>
                <a:latin typeface="Futura Std ExtraBold" panose="020B0502020204020303" pitchFamily="34" charset="77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B430E812-DDFE-EA41-9A47-10013CE52A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9600" y="2188412"/>
            <a:ext cx="1350000" cy="1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810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/Texte ro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BB657A5E-6C36-E147-A5E4-A4411E5CA5F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02E17AD-B5D7-FB47-932E-19B993C819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89365" y="1261478"/>
            <a:ext cx="4039504" cy="4057654"/>
          </a:xfrm>
        </p:spPr>
        <p:txBody>
          <a:bodyPr>
            <a:normAutofit/>
          </a:bodyPr>
          <a:lstStyle>
            <a:lvl1pPr marL="279450" indent="-279450"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A1C299F-3985-E24D-B3AC-0686C114F98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8505" y="1261478"/>
            <a:ext cx="4039504" cy="4057654"/>
          </a:xfrm>
        </p:spPr>
        <p:txBody>
          <a:bodyPr>
            <a:normAutofit/>
          </a:bodyPr>
          <a:lstStyle>
            <a:lvl1pPr marL="279450" indent="-279450"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49E9594-78DF-5647-9956-7BE6C4B8B1A7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E7544F34-8E6C-1C4B-BAB4-155FF5F736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600" b="1" i="1" kern="1200" cap="all" baseline="0" dirty="0">
                <a:solidFill>
                  <a:srgbClr val="481F6B"/>
                </a:solidFill>
                <a:latin typeface="Futura Std ExtraBold" panose="020B0903020204020204" pitchFamily="34" charset="0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3435882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/Image ro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0F8E42-8E09-834E-9502-9784F62CDCCA}"/>
              </a:ext>
            </a:extLst>
          </p:cNvPr>
          <p:cNvSpPr/>
          <p:nvPr userDrawn="1"/>
        </p:nvSpPr>
        <p:spPr>
          <a:xfrm>
            <a:off x="5093732" y="1557679"/>
            <a:ext cx="3421340" cy="34213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FBD0D11-33B1-7A4A-A6E0-9484A90DADC2}"/>
              </a:ext>
            </a:extLst>
          </p:cNvPr>
          <p:cNvCxnSpPr>
            <a:cxnSpLocks/>
          </p:cNvCxnSpPr>
          <p:nvPr userDrawn="1"/>
        </p:nvCxnSpPr>
        <p:spPr>
          <a:xfrm>
            <a:off x="7177030" y="5253019"/>
            <a:ext cx="1338042" cy="1183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AC76B3E-1A3C-6449-8580-7BBA0A2676A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192843" y="1656787"/>
            <a:ext cx="3223117" cy="3223117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0" name="Slide Number Placeholder 22">
            <a:extLst>
              <a:ext uri="{FF2B5EF4-FFF2-40B4-BE49-F238E27FC236}">
                <a16:creationId xmlns:a16="http://schemas.microsoft.com/office/drawing/2014/main" id="{BFF24945-5B5B-B247-ADAA-B7866AB314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FAB5A7-9FB5-E346-8B98-BEED74022A5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92843" y="1656787"/>
            <a:ext cx="1329060" cy="1292695"/>
          </a:xfrm>
          <a:custGeom>
            <a:avLst/>
            <a:gdLst>
              <a:gd name="connsiteX0" fmla="*/ 384933 w 1329060"/>
              <a:gd name="connsiteY0" fmla="*/ 348125 h 1292695"/>
              <a:gd name="connsiteX1" fmla="*/ 542051 w 1329060"/>
              <a:gd name="connsiteY1" fmla="*/ 348125 h 1292695"/>
              <a:gd name="connsiteX2" fmla="*/ 1329060 w 1329060"/>
              <a:gd name="connsiteY2" fmla="*/ 1135134 h 1292695"/>
              <a:gd name="connsiteX3" fmla="*/ 1171144 w 1329060"/>
              <a:gd name="connsiteY3" fmla="*/ 1292695 h 1292695"/>
              <a:gd name="connsiteX4" fmla="*/ 384933 w 1329060"/>
              <a:gd name="connsiteY4" fmla="*/ 505332 h 1292695"/>
              <a:gd name="connsiteX5" fmla="*/ 202293 w 1329060"/>
              <a:gd name="connsiteY5" fmla="*/ 348125 h 1292695"/>
              <a:gd name="connsiteX6" fmla="*/ 359500 w 1329060"/>
              <a:gd name="connsiteY6" fmla="*/ 348125 h 1292695"/>
              <a:gd name="connsiteX7" fmla="*/ 359500 w 1329060"/>
              <a:gd name="connsiteY7" fmla="*/ 505332 h 1292695"/>
              <a:gd name="connsiteX8" fmla="*/ 0 w 1329060"/>
              <a:gd name="connsiteY8" fmla="*/ 865156 h 1292695"/>
              <a:gd name="connsiteX9" fmla="*/ 0 w 1329060"/>
              <a:gd name="connsiteY9" fmla="*/ 550327 h 1292695"/>
              <a:gd name="connsiteX10" fmla="*/ 830271 w 1329060"/>
              <a:gd name="connsiteY10" fmla="*/ 0 h 1292695"/>
              <a:gd name="connsiteX11" fmla="*/ 865332 w 1329060"/>
              <a:gd name="connsiteY11" fmla="*/ 0 h 1292695"/>
              <a:gd name="connsiteX12" fmla="*/ 542051 w 1329060"/>
              <a:gd name="connsiteY12" fmla="*/ 323135 h 1292695"/>
              <a:gd name="connsiteX13" fmla="*/ 507136 w 1329060"/>
              <a:gd name="connsiteY13" fmla="*/ 323135 h 1292695"/>
              <a:gd name="connsiteX14" fmla="*/ 759950 w 1329060"/>
              <a:gd name="connsiteY14" fmla="*/ 0 h 1292695"/>
              <a:gd name="connsiteX15" fmla="*/ 795496 w 1329060"/>
              <a:gd name="connsiteY15" fmla="*/ 0 h 1292695"/>
              <a:gd name="connsiteX16" fmla="*/ 472221 w 1329060"/>
              <a:gd name="connsiteY16" fmla="*/ 323135 h 1292695"/>
              <a:gd name="connsiteX17" fmla="*/ 436508 w 1329060"/>
              <a:gd name="connsiteY17" fmla="*/ 323135 h 1292695"/>
              <a:gd name="connsiteX18" fmla="*/ 690965 w 1329060"/>
              <a:gd name="connsiteY18" fmla="*/ 0 h 1292695"/>
              <a:gd name="connsiteX19" fmla="*/ 724916 w 1329060"/>
              <a:gd name="connsiteY19" fmla="*/ 0 h 1292695"/>
              <a:gd name="connsiteX20" fmla="*/ 401948 w 1329060"/>
              <a:gd name="connsiteY20" fmla="*/ 323135 h 1292695"/>
              <a:gd name="connsiteX21" fmla="*/ 384933 w 1329060"/>
              <a:gd name="connsiteY21" fmla="*/ 323135 h 1292695"/>
              <a:gd name="connsiteX22" fmla="*/ 384933 w 1329060"/>
              <a:gd name="connsiteY22" fmla="*/ 306032 h 1292695"/>
              <a:gd name="connsiteX23" fmla="*/ 620109 w 1329060"/>
              <a:gd name="connsiteY23" fmla="*/ 0 h 1292695"/>
              <a:gd name="connsiteX24" fmla="*/ 655793 w 1329060"/>
              <a:gd name="connsiteY24" fmla="*/ 0 h 1292695"/>
              <a:gd name="connsiteX25" fmla="*/ 384933 w 1329060"/>
              <a:gd name="connsiteY25" fmla="*/ 271117 h 1292695"/>
              <a:gd name="connsiteX26" fmla="*/ 384933 w 1329060"/>
              <a:gd name="connsiteY26" fmla="*/ 235404 h 1292695"/>
              <a:gd name="connsiteX27" fmla="*/ 550619 w 1329060"/>
              <a:gd name="connsiteY27" fmla="*/ 0 h 1292695"/>
              <a:gd name="connsiteX28" fmla="*/ 585422 w 1329060"/>
              <a:gd name="connsiteY28" fmla="*/ 0 h 1292695"/>
              <a:gd name="connsiteX29" fmla="*/ 384933 w 1329060"/>
              <a:gd name="connsiteY29" fmla="*/ 200489 h 1292695"/>
              <a:gd name="connsiteX30" fmla="*/ 384933 w 1329060"/>
              <a:gd name="connsiteY30" fmla="*/ 165928 h 1292695"/>
              <a:gd name="connsiteX31" fmla="*/ 0 w 1329060"/>
              <a:gd name="connsiteY31" fmla="*/ 0 h 1292695"/>
              <a:gd name="connsiteX32" fmla="*/ 193721 w 1329060"/>
              <a:gd name="connsiteY32" fmla="*/ 0 h 1292695"/>
              <a:gd name="connsiteX33" fmla="*/ 359500 w 1329060"/>
              <a:gd name="connsiteY33" fmla="*/ 165928 h 1292695"/>
              <a:gd name="connsiteX34" fmla="*/ 359500 w 1329060"/>
              <a:gd name="connsiteY34" fmla="*/ 323135 h 1292695"/>
              <a:gd name="connsiteX35" fmla="*/ 202293 w 1329060"/>
              <a:gd name="connsiteY35" fmla="*/ 323135 h 1292695"/>
              <a:gd name="connsiteX36" fmla="*/ 0 w 1329060"/>
              <a:gd name="connsiteY36" fmla="*/ 121024 h 129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29060" h="1292695">
                <a:moveTo>
                  <a:pt x="384933" y="348125"/>
                </a:moveTo>
                <a:lnTo>
                  <a:pt x="542051" y="348125"/>
                </a:lnTo>
                <a:lnTo>
                  <a:pt x="1329060" y="1135134"/>
                </a:lnTo>
                <a:lnTo>
                  <a:pt x="1171144" y="1292695"/>
                </a:lnTo>
                <a:lnTo>
                  <a:pt x="384933" y="505332"/>
                </a:lnTo>
                <a:close/>
                <a:moveTo>
                  <a:pt x="202293" y="348125"/>
                </a:moveTo>
                <a:lnTo>
                  <a:pt x="359500" y="348125"/>
                </a:lnTo>
                <a:lnTo>
                  <a:pt x="359500" y="505332"/>
                </a:lnTo>
                <a:lnTo>
                  <a:pt x="0" y="865156"/>
                </a:lnTo>
                <a:lnTo>
                  <a:pt x="0" y="550327"/>
                </a:lnTo>
                <a:close/>
                <a:moveTo>
                  <a:pt x="830271" y="0"/>
                </a:moveTo>
                <a:lnTo>
                  <a:pt x="865332" y="0"/>
                </a:lnTo>
                <a:lnTo>
                  <a:pt x="542051" y="323135"/>
                </a:lnTo>
                <a:lnTo>
                  <a:pt x="507136" y="323135"/>
                </a:lnTo>
                <a:close/>
                <a:moveTo>
                  <a:pt x="759950" y="0"/>
                </a:moveTo>
                <a:lnTo>
                  <a:pt x="795496" y="0"/>
                </a:lnTo>
                <a:lnTo>
                  <a:pt x="472221" y="323135"/>
                </a:lnTo>
                <a:lnTo>
                  <a:pt x="436508" y="323135"/>
                </a:lnTo>
                <a:close/>
                <a:moveTo>
                  <a:pt x="690965" y="0"/>
                </a:moveTo>
                <a:lnTo>
                  <a:pt x="724916" y="0"/>
                </a:lnTo>
                <a:lnTo>
                  <a:pt x="401948" y="323135"/>
                </a:lnTo>
                <a:lnTo>
                  <a:pt x="384933" y="323135"/>
                </a:lnTo>
                <a:lnTo>
                  <a:pt x="384933" y="306032"/>
                </a:lnTo>
                <a:close/>
                <a:moveTo>
                  <a:pt x="620109" y="0"/>
                </a:moveTo>
                <a:lnTo>
                  <a:pt x="655793" y="0"/>
                </a:lnTo>
                <a:lnTo>
                  <a:pt x="384933" y="271117"/>
                </a:lnTo>
                <a:lnTo>
                  <a:pt x="384933" y="235404"/>
                </a:lnTo>
                <a:close/>
                <a:moveTo>
                  <a:pt x="550619" y="0"/>
                </a:moveTo>
                <a:lnTo>
                  <a:pt x="585422" y="0"/>
                </a:lnTo>
                <a:lnTo>
                  <a:pt x="384933" y="200489"/>
                </a:lnTo>
                <a:lnTo>
                  <a:pt x="384933" y="165928"/>
                </a:lnTo>
                <a:close/>
                <a:moveTo>
                  <a:pt x="0" y="0"/>
                </a:moveTo>
                <a:lnTo>
                  <a:pt x="193721" y="0"/>
                </a:lnTo>
                <a:lnTo>
                  <a:pt x="359500" y="165928"/>
                </a:lnTo>
                <a:lnTo>
                  <a:pt x="359500" y="323135"/>
                </a:lnTo>
                <a:lnTo>
                  <a:pt x="202293" y="323135"/>
                </a:lnTo>
                <a:lnTo>
                  <a:pt x="0" y="12102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 defTabSz="457200">
              <a:lnSpc>
                <a:spcPct val="100000"/>
              </a:lnSpc>
              <a:defRPr sz="1800" cap="none" spc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fr-FR" dirty="0"/>
              <a:t>   </a:t>
            </a:r>
            <a:endParaRPr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39E2578-2642-7041-9557-936F2723D4E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2812" y="1490078"/>
            <a:ext cx="4360274" cy="3602622"/>
          </a:xfrm>
        </p:spPr>
        <p:txBody>
          <a:bodyPr>
            <a:normAutofit/>
          </a:bodyPr>
          <a:lstStyle>
            <a:lvl1pPr marL="279450" indent="-279450"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C739799-66DD-834E-B76C-112F1407F63E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E26EC649-22F8-6446-BDEB-80D9FB5D51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600" b="1" i="1" kern="1200" cap="all" baseline="0" dirty="0">
                <a:solidFill>
                  <a:srgbClr val="481F6B"/>
                </a:solidFill>
                <a:latin typeface="Futura Std ExtraBold" panose="020B0903020204020204" pitchFamily="34" charset="0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640831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/Image 2 ro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15" name="Espace réservé pour une image  11">
            <a:extLst>
              <a:ext uri="{FF2B5EF4-FFF2-40B4-BE49-F238E27FC236}">
                <a16:creationId xmlns:a16="http://schemas.microsoft.com/office/drawing/2014/main" id="{38595F0F-61C2-7F44-BD12-CBC1360A189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61642" y="0"/>
            <a:ext cx="2776861" cy="571500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8C5D9930-850D-D54E-B6D6-A20DD877DD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3AE69A7-FE29-CF42-9F2C-BED35E28FDA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1484" y="1490078"/>
            <a:ext cx="5482915" cy="3602622"/>
          </a:xfrm>
        </p:spPr>
        <p:txBody>
          <a:bodyPr>
            <a:normAutofit/>
          </a:bodyPr>
          <a:lstStyle>
            <a:lvl1pPr marL="279450" indent="-279450"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946AB60-CBD6-9545-9F55-E4535B6E18D2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23994C0D-9CB2-B54B-A620-DDAC70AFB6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600" b="1" i="1" kern="1200" cap="all" baseline="0" dirty="0">
                <a:solidFill>
                  <a:srgbClr val="481F6B"/>
                </a:solidFill>
                <a:latin typeface="Futura Std ExtraBold" panose="020B0903020204020204" pitchFamily="34" charset="0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7236268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bleu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C725B011-0FD9-3546-888D-9BA1296514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3333600" y="-54000"/>
            <a:ext cx="5824800" cy="5824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6F2009-D9DF-0541-B914-5035F7A21F44}"/>
              </a:ext>
            </a:extLst>
          </p:cNvPr>
          <p:cNvSpPr/>
          <p:nvPr userDrawn="1"/>
        </p:nvSpPr>
        <p:spPr>
          <a:xfrm>
            <a:off x="923789" y="1352035"/>
            <a:ext cx="7590858" cy="3829565"/>
          </a:xfrm>
          <a:prstGeom prst="rect">
            <a:avLst/>
          </a:prstGeom>
          <a:noFill/>
          <a:ln w="3175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5B97CC-36F0-4440-B9A5-4A945A628B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8549" y="1217574"/>
            <a:ext cx="2268907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400" b="1" i="1" spc="0" baseline="0">
                <a:solidFill>
                  <a:schemeClr val="bg1"/>
                </a:solidFill>
                <a:latin typeface="Futura Std ExtraBold" panose="020B0502020204020303" pitchFamily="34" charset="77"/>
              </a:defRPr>
            </a:lvl1pPr>
          </a:lstStyle>
          <a:p>
            <a:pPr lvl="0"/>
            <a:r>
              <a:rPr lang="en-US" dirty="0"/>
              <a:t>part 2 title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73CEA621-EC87-4343-BD9A-FD762EC2BA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61600" y="1217574"/>
            <a:ext cx="2268906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400" b="1" i="1" spc="0" baseline="0">
                <a:solidFill>
                  <a:schemeClr val="bg1"/>
                </a:solidFill>
                <a:latin typeface="Futura Std ExtraBold" panose="020B0502020204020303" pitchFamily="34" charset="77"/>
              </a:defRPr>
            </a:lvl1pPr>
          </a:lstStyle>
          <a:p>
            <a:pPr lvl="0"/>
            <a:r>
              <a:rPr lang="en-US" dirty="0"/>
              <a:t>part 3 title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DBEC381C-86A9-7E49-A462-1854D4D6C1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0410" y="1217574"/>
            <a:ext cx="2265633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400" b="1" i="1" spc="0" baseline="0">
                <a:solidFill>
                  <a:schemeClr val="bg1"/>
                </a:solidFill>
                <a:latin typeface="Futura Std ExtraBold" panose="020B0502020204020303" pitchFamily="34" charset="77"/>
              </a:defRPr>
            </a:lvl1pPr>
          </a:lstStyle>
          <a:p>
            <a:pPr lvl="0"/>
            <a:r>
              <a:rPr lang="en-US" dirty="0"/>
              <a:t>part 1 title</a:t>
            </a: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38" name="Slide Number Placeholder 22">
            <a:extLst>
              <a:ext uri="{FF2B5EF4-FFF2-40B4-BE49-F238E27FC236}">
                <a16:creationId xmlns:a16="http://schemas.microsoft.com/office/drawing/2014/main" id="{052CD8BE-62B2-EE4C-ACCE-6A8BDEB045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1" name="Vertical Text Placeholder 2">
            <a:extLst>
              <a:ext uri="{FF2B5EF4-FFF2-40B4-BE49-F238E27FC236}">
                <a16:creationId xmlns:a16="http://schemas.microsoft.com/office/drawing/2014/main" id="{EBA3B7D4-8E03-DE4E-A9BA-0718BD09EA7E}"/>
              </a:ext>
            </a:extLst>
          </p:cNvPr>
          <p:cNvSpPr>
            <a:spLocks noGrp="1"/>
          </p:cNvSpPr>
          <p:nvPr>
            <p:ph type="body" orient="vert" sz="quarter" idx="22" hasCustomPrompt="1"/>
          </p:nvPr>
        </p:nvSpPr>
        <p:spPr>
          <a:xfrm>
            <a:off x="3557440" y="1988343"/>
            <a:ext cx="2265633" cy="2809013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chemeClr val="accent2"/>
                </a:solidFill>
                <a:latin typeface="Futura Std Light" panose="020B0402020204020303" pitchFamily="34" charset="77"/>
              </a:defRPr>
            </a:lvl1pPr>
            <a:lvl2pPr>
              <a:defRPr sz="14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err="1"/>
              <a:t>Texte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Vertical Text Placeholder 2">
            <a:extLst>
              <a:ext uri="{FF2B5EF4-FFF2-40B4-BE49-F238E27FC236}">
                <a16:creationId xmlns:a16="http://schemas.microsoft.com/office/drawing/2014/main" id="{DA3A67CE-9FC2-0041-B516-FCBBA884D98E}"/>
              </a:ext>
            </a:extLst>
          </p:cNvPr>
          <p:cNvSpPr>
            <a:spLocks noGrp="1"/>
          </p:cNvSpPr>
          <p:nvPr>
            <p:ph type="body" orient="vert" sz="quarter" idx="23" hasCustomPrompt="1"/>
          </p:nvPr>
        </p:nvSpPr>
        <p:spPr>
          <a:xfrm>
            <a:off x="6515178" y="1988343"/>
            <a:ext cx="2265633" cy="2809013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chemeClr val="accent2"/>
                </a:solidFill>
                <a:latin typeface="Futura Std Light" panose="020B0402020204020303" pitchFamily="34" charset="77"/>
              </a:defRPr>
            </a:lvl1pPr>
            <a:lvl2pPr>
              <a:defRPr sz="14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err="1"/>
              <a:t>Texte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Vertical Text Placeholder 2">
            <a:extLst>
              <a:ext uri="{FF2B5EF4-FFF2-40B4-BE49-F238E27FC236}">
                <a16:creationId xmlns:a16="http://schemas.microsoft.com/office/drawing/2014/main" id="{9D4CC46D-E76A-F245-97C1-6888A9445216}"/>
              </a:ext>
            </a:extLst>
          </p:cNvPr>
          <p:cNvSpPr>
            <a:spLocks noGrp="1"/>
          </p:cNvSpPr>
          <p:nvPr>
            <p:ph type="body" orient="vert" sz="quarter" idx="24" hasCustomPrompt="1"/>
          </p:nvPr>
        </p:nvSpPr>
        <p:spPr>
          <a:xfrm>
            <a:off x="592784" y="1988343"/>
            <a:ext cx="2265633" cy="2809013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chemeClr val="accent2"/>
                </a:solidFill>
                <a:latin typeface="Futura Std Light" panose="020B0402020204020303" pitchFamily="34" charset="77"/>
              </a:defRPr>
            </a:lvl1pPr>
            <a:lvl2pPr>
              <a:defRPr sz="14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err="1"/>
              <a:t>Texte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24B7B5E-9B8C-7947-AB59-0C5F49767983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A6231A45-37BD-C34F-A719-BAFE4664C3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600" b="1" i="1" kern="1200" cap="all" baseline="0" dirty="0">
                <a:solidFill>
                  <a:schemeClr val="bg1"/>
                </a:solidFill>
                <a:latin typeface="Futura Std ExtraBold" panose="020B0903020204020204" pitchFamily="34" charset="0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14447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bleu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EA849F9F-2379-C94C-9531-C18AD598D1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EB2BC04-7F29-1044-996B-B8AF964740B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8504" y="1261478"/>
            <a:ext cx="8480365" cy="4057654"/>
          </a:xfrm>
        </p:spPr>
        <p:txBody>
          <a:bodyPr>
            <a:normAutofit/>
          </a:bodyPr>
          <a:lstStyle>
            <a:lvl1pPr>
              <a:buSzPct val="140000"/>
              <a:defRPr sz="14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accent2"/>
                </a:solidFill>
              </a:defRPr>
            </a:lvl2pPr>
            <a:lvl3pPr>
              <a:defRPr sz="1300">
                <a:solidFill>
                  <a:schemeClr val="accent2"/>
                </a:solidFill>
              </a:defRPr>
            </a:lvl3pPr>
            <a:lvl4pPr>
              <a:defRPr sz="1300">
                <a:solidFill>
                  <a:schemeClr val="accent2"/>
                </a:solidFill>
              </a:defRPr>
            </a:lvl4pPr>
            <a:lvl5pPr>
              <a:defRPr sz="13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711CB8F-6E36-8944-AC70-6F9ADDAE1A94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B0739B42-7A56-D444-A703-30E88335ED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600" b="1" i="1" kern="1200" cap="all" baseline="0" dirty="0">
                <a:solidFill>
                  <a:schemeClr val="bg1"/>
                </a:solidFill>
                <a:latin typeface="Futura Std ExtraBold" panose="020B0903020204020204" pitchFamily="34" charset="0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8130143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bleu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0CE289-B92D-664C-B934-488260E9145A}"/>
              </a:ext>
            </a:extLst>
          </p:cNvPr>
          <p:cNvSpPr/>
          <p:nvPr userDrawn="1"/>
        </p:nvSpPr>
        <p:spPr>
          <a:xfrm>
            <a:off x="684964" y="1979548"/>
            <a:ext cx="7774071" cy="2578485"/>
          </a:xfrm>
          <a:prstGeom prst="rect">
            <a:avLst/>
          </a:prstGeom>
          <a:noFill/>
          <a:ln w="9525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9" name="Espace réservé du graphique 2">
            <a:extLst>
              <a:ext uri="{FF2B5EF4-FFF2-40B4-BE49-F238E27FC236}">
                <a16:creationId xmlns:a16="http://schemas.microsoft.com/office/drawing/2014/main" id="{0D646D54-5C66-1844-939F-D4240829ACD3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1005617" y="1239078"/>
            <a:ext cx="7135812" cy="378181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BE5913E1-688A-364E-804D-172BD1DA7E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23EB70A1-65F7-7840-ADF4-97A3BFF7D8D6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E6023569-ABEF-EE40-AC80-96FF6F090E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600" b="1" i="1" kern="1200" cap="all" baseline="0" dirty="0">
                <a:solidFill>
                  <a:schemeClr val="bg1"/>
                </a:solidFill>
                <a:latin typeface="Futura Std ExtraBold" panose="020B0903020204020204" pitchFamily="34" charset="0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3891618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/Texte bleu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C3F305D2-59B1-494A-8F50-3B2C7E1C1F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2EC432B-EEAA-E14E-83F4-856EFA598F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89365" y="1261478"/>
            <a:ext cx="4039504" cy="4057654"/>
          </a:xfrm>
        </p:spPr>
        <p:txBody>
          <a:bodyPr>
            <a:normAutofit/>
          </a:bodyPr>
          <a:lstStyle>
            <a:lvl1pPr>
              <a:buSzPct val="140000"/>
              <a:defRPr sz="14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accent2"/>
                </a:solidFill>
              </a:defRPr>
            </a:lvl2pPr>
            <a:lvl3pPr>
              <a:defRPr sz="1300">
                <a:solidFill>
                  <a:schemeClr val="accent2"/>
                </a:solidFill>
              </a:defRPr>
            </a:lvl3pPr>
            <a:lvl4pPr>
              <a:defRPr sz="1300">
                <a:solidFill>
                  <a:schemeClr val="accent2"/>
                </a:solidFill>
              </a:defRPr>
            </a:lvl4pPr>
            <a:lvl5pPr>
              <a:defRPr sz="13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769D8B2-90BE-7E45-B4F5-B644410DAB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8505" y="1261478"/>
            <a:ext cx="4039504" cy="4057654"/>
          </a:xfrm>
        </p:spPr>
        <p:txBody>
          <a:bodyPr>
            <a:normAutofit/>
          </a:bodyPr>
          <a:lstStyle>
            <a:lvl1pPr>
              <a:buSzPct val="140000"/>
              <a:defRPr sz="14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accent2"/>
                </a:solidFill>
              </a:defRPr>
            </a:lvl2pPr>
            <a:lvl3pPr>
              <a:defRPr sz="1300">
                <a:solidFill>
                  <a:schemeClr val="accent2"/>
                </a:solidFill>
              </a:defRPr>
            </a:lvl3pPr>
            <a:lvl4pPr>
              <a:defRPr sz="1300">
                <a:solidFill>
                  <a:schemeClr val="accent2"/>
                </a:solidFill>
              </a:defRPr>
            </a:lvl4pPr>
            <a:lvl5pPr>
              <a:defRPr sz="13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76BE762-D955-EF4B-9FF0-971419C6F547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50B6B944-D29A-9843-B486-232CAE1084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600" b="1" i="1" kern="1200" cap="all" baseline="0" dirty="0">
                <a:solidFill>
                  <a:schemeClr val="bg1"/>
                </a:solidFill>
                <a:latin typeface="Futura Std ExtraBold" panose="020B0903020204020204" pitchFamily="34" charset="0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8948944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/Image bleu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80348C-E78C-F342-98CD-FFE042AE44DB}"/>
              </a:ext>
            </a:extLst>
          </p:cNvPr>
          <p:cNvSpPr/>
          <p:nvPr userDrawn="1"/>
        </p:nvSpPr>
        <p:spPr>
          <a:xfrm>
            <a:off x="5093732" y="1557679"/>
            <a:ext cx="3421340" cy="342134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10" name="Espace réservé pour une image  11">
            <a:extLst>
              <a:ext uri="{FF2B5EF4-FFF2-40B4-BE49-F238E27FC236}">
                <a16:creationId xmlns:a16="http://schemas.microsoft.com/office/drawing/2014/main" id="{CE93D80D-5D7A-5748-B5D8-E824C047A9D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192843" y="1656787"/>
            <a:ext cx="3223117" cy="3223117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 dirty="0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ABF0658-3B9A-8147-9AE1-59000277C62D}"/>
              </a:ext>
            </a:extLst>
          </p:cNvPr>
          <p:cNvCxnSpPr>
            <a:cxnSpLocks/>
          </p:cNvCxnSpPr>
          <p:nvPr userDrawn="1"/>
        </p:nvCxnSpPr>
        <p:spPr>
          <a:xfrm>
            <a:off x="7177030" y="5253019"/>
            <a:ext cx="1338042" cy="1183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22">
            <a:extLst>
              <a:ext uri="{FF2B5EF4-FFF2-40B4-BE49-F238E27FC236}">
                <a16:creationId xmlns:a16="http://schemas.microsoft.com/office/drawing/2014/main" id="{1FEFC780-B7BC-2540-B783-2B53CE633D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FB0D2C4-F424-634C-A2C8-77FF10C950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92843" y="1656787"/>
            <a:ext cx="1329060" cy="1292695"/>
          </a:xfrm>
          <a:custGeom>
            <a:avLst/>
            <a:gdLst>
              <a:gd name="connsiteX0" fmla="*/ 384933 w 1329060"/>
              <a:gd name="connsiteY0" fmla="*/ 348125 h 1292695"/>
              <a:gd name="connsiteX1" fmla="*/ 542051 w 1329060"/>
              <a:gd name="connsiteY1" fmla="*/ 348125 h 1292695"/>
              <a:gd name="connsiteX2" fmla="*/ 1329060 w 1329060"/>
              <a:gd name="connsiteY2" fmla="*/ 1135134 h 1292695"/>
              <a:gd name="connsiteX3" fmla="*/ 1171144 w 1329060"/>
              <a:gd name="connsiteY3" fmla="*/ 1292695 h 1292695"/>
              <a:gd name="connsiteX4" fmla="*/ 384933 w 1329060"/>
              <a:gd name="connsiteY4" fmla="*/ 505332 h 1292695"/>
              <a:gd name="connsiteX5" fmla="*/ 202293 w 1329060"/>
              <a:gd name="connsiteY5" fmla="*/ 348125 h 1292695"/>
              <a:gd name="connsiteX6" fmla="*/ 359500 w 1329060"/>
              <a:gd name="connsiteY6" fmla="*/ 348125 h 1292695"/>
              <a:gd name="connsiteX7" fmla="*/ 359500 w 1329060"/>
              <a:gd name="connsiteY7" fmla="*/ 505332 h 1292695"/>
              <a:gd name="connsiteX8" fmla="*/ 0 w 1329060"/>
              <a:gd name="connsiteY8" fmla="*/ 865156 h 1292695"/>
              <a:gd name="connsiteX9" fmla="*/ 0 w 1329060"/>
              <a:gd name="connsiteY9" fmla="*/ 550327 h 1292695"/>
              <a:gd name="connsiteX10" fmla="*/ 830271 w 1329060"/>
              <a:gd name="connsiteY10" fmla="*/ 0 h 1292695"/>
              <a:gd name="connsiteX11" fmla="*/ 865332 w 1329060"/>
              <a:gd name="connsiteY11" fmla="*/ 0 h 1292695"/>
              <a:gd name="connsiteX12" fmla="*/ 542051 w 1329060"/>
              <a:gd name="connsiteY12" fmla="*/ 323135 h 1292695"/>
              <a:gd name="connsiteX13" fmla="*/ 507136 w 1329060"/>
              <a:gd name="connsiteY13" fmla="*/ 323135 h 1292695"/>
              <a:gd name="connsiteX14" fmla="*/ 759950 w 1329060"/>
              <a:gd name="connsiteY14" fmla="*/ 0 h 1292695"/>
              <a:gd name="connsiteX15" fmla="*/ 795496 w 1329060"/>
              <a:gd name="connsiteY15" fmla="*/ 0 h 1292695"/>
              <a:gd name="connsiteX16" fmla="*/ 472221 w 1329060"/>
              <a:gd name="connsiteY16" fmla="*/ 323135 h 1292695"/>
              <a:gd name="connsiteX17" fmla="*/ 436508 w 1329060"/>
              <a:gd name="connsiteY17" fmla="*/ 323135 h 1292695"/>
              <a:gd name="connsiteX18" fmla="*/ 690965 w 1329060"/>
              <a:gd name="connsiteY18" fmla="*/ 0 h 1292695"/>
              <a:gd name="connsiteX19" fmla="*/ 724916 w 1329060"/>
              <a:gd name="connsiteY19" fmla="*/ 0 h 1292695"/>
              <a:gd name="connsiteX20" fmla="*/ 401948 w 1329060"/>
              <a:gd name="connsiteY20" fmla="*/ 323135 h 1292695"/>
              <a:gd name="connsiteX21" fmla="*/ 384933 w 1329060"/>
              <a:gd name="connsiteY21" fmla="*/ 323135 h 1292695"/>
              <a:gd name="connsiteX22" fmla="*/ 384933 w 1329060"/>
              <a:gd name="connsiteY22" fmla="*/ 306032 h 1292695"/>
              <a:gd name="connsiteX23" fmla="*/ 620109 w 1329060"/>
              <a:gd name="connsiteY23" fmla="*/ 0 h 1292695"/>
              <a:gd name="connsiteX24" fmla="*/ 655793 w 1329060"/>
              <a:gd name="connsiteY24" fmla="*/ 0 h 1292695"/>
              <a:gd name="connsiteX25" fmla="*/ 384933 w 1329060"/>
              <a:gd name="connsiteY25" fmla="*/ 271117 h 1292695"/>
              <a:gd name="connsiteX26" fmla="*/ 384933 w 1329060"/>
              <a:gd name="connsiteY26" fmla="*/ 235404 h 1292695"/>
              <a:gd name="connsiteX27" fmla="*/ 550619 w 1329060"/>
              <a:gd name="connsiteY27" fmla="*/ 0 h 1292695"/>
              <a:gd name="connsiteX28" fmla="*/ 585422 w 1329060"/>
              <a:gd name="connsiteY28" fmla="*/ 0 h 1292695"/>
              <a:gd name="connsiteX29" fmla="*/ 384933 w 1329060"/>
              <a:gd name="connsiteY29" fmla="*/ 200489 h 1292695"/>
              <a:gd name="connsiteX30" fmla="*/ 384933 w 1329060"/>
              <a:gd name="connsiteY30" fmla="*/ 165928 h 1292695"/>
              <a:gd name="connsiteX31" fmla="*/ 0 w 1329060"/>
              <a:gd name="connsiteY31" fmla="*/ 0 h 1292695"/>
              <a:gd name="connsiteX32" fmla="*/ 193721 w 1329060"/>
              <a:gd name="connsiteY32" fmla="*/ 0 h 1292695"/>
              <a:gd name="connsiteX33" fmla="*/ 359500 w 1329060"/>
              <a:gd name="connsiteY33" fmla="*/ 165928 h 1292695"/>
              <a:gd name="connsiteX34" fmla="*/ 359500 w 1329060"/>
              <a:gd name="connsiteY34" fmla="*/ 323135 h 1292695"/>
              <a:gd name="connsiteX35" fmla="*/ 202293 w 1329060"/>
              <a:gd name="connsiteY35" fmla="*/ 323135 h 1292695"/>
              <a:gd name="connsiteX36" fmla="*/ 0 w 1329060"/>
              <a:gd name="connsiteY36" fmla="*/ 121024 h 129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29060" h="1292695">
                <a:moveTo>
                  <a:pt x="384933" y="348125"/>
                </a:moveTo>
                <a:lnTo>
                  <a:pt x="542051" y="348125"/>
                </a:lnTo>
                <a:lnTo>
                  <a:pt x="1329060" y="1135134"/>
                </a:lnTo>
                <a:lnTo>
                  <a:pt x="1171144" y="1292695"/>
                </a:lnTo>
                <a:lnTo>
                  <a:pt x="384933" y="505332"/>
                </a:lnTo>
                <a:close/>
                <a:moveTo>
                  <a:pt x="202293" y="348125"/>
                </a:moveTo>
                <a:lnTo>
                  <a:pt x="359500" y="348125"/>
                </a:lnTo>
                <a:lnTo>
                  <a:pt x="359500" y="505332"/>
                </a:lnTo>
                <a:lnTo>
                  <a:pt x="0" y="865156"/>
                </a:lnTo>
                <a:lnTo>
                  <a:pt x="0" y="550327"/>
                </a:lnTo>
                <a:close/>
                <a:moveTo>
                  <a:pt x="830271" y="0"/>
                </a:moveTo>
                <a:lnTo>
                  <a:pt x="865332" y="0"/>
                </a:lnTo>
                <a:lnTo>
                  <a:pt x="542051" y="323135"/>
                </a:lnTo>
                <a:lnTo>
                  <a:pt x="507136" y="323135"/>
                </a:lnTo>
                <a:close/>
                <a:moveTo>
                  <a:pt x="759950" y="0"/>
                </a:moveTo>
                <a:lnTo>
                  <a:pt x="795496" y="0"/>
                </a:lnTo>
                <a:lnTo>
                  <a:pt x="472221" y="323135"/>
                </a:lnTo>
                <a:lnTo>
                  <a:pt x="436508" y="323135"/>
                </a:lnTo>
                <a:close/>
                <a:moveTo>
                  <a:pt x="690965" y="0"/>
                </a:moveTo>
                <a:lnTo>
                  <a:pt x="724916" y="0"/>
                </a:lnTo>
                <a:lnTo>
                  <a:pt x="401948" y="323135"/>
                </a:lnTo>
                <a:lnTo>
                  <a:pt x="384933" y="323135"/>
                </a:lnTo>
                <a:lnTo>
                  <a:pt x="384933" y="306032"/>
                </a:lnTo>
                <a:close/>
                <a:moveTo>
                  <a:pt x="620109" y="0"/>
                </a:moveTo>
                <a:lnTo>
                  <a:pt x="655793" y="0"/>
                </a:lnTo>
                <a:lnTo>
                  <a:pt x="384933" y="271117"/>
                </a:lnTo>
                <a:lnTo>
                  <a:pt x="384933" y="235404"/>
                </a:lnTo>
                <a:close/>
                <a:moveTo>
                  <a:pt x="550619" y="0"/>
                </a:moveTo>
                <a:lnTo>
                  <a:pt x="585422" y="0"/>
                </a:lnTo>
                <a:lnTo>
                  <a:pt x="384933" y="200489"/>
                </a:lnTo>
                <a:lnTo>
                  <a:pt x="384933" y="165928"/>
                </a:lnTo>
                <a:close/>
                <a:moveTo>
                  <a:pt x="0" y="0"/>
                </a:moveTo>
                <a:lnTo>
                  <a:pt x="193721" y="0"/>
                </a:lnTo>
                <a:lnTo>
                  <a:pt x="359500" y="165928"/>
                </a:lnTo>
                <a:lnTo>
                  <a:pt x="359500" y="323135"/>
                </a:lnTo>
                <a:lnTo>
                  <a:pt x="202293" y="323135"/>
                </a:lnTo>
                <a:lnTo>
                  <a:pt x="0" y="121024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 defTabSz="457200">
              <a:lnSpc>
                <a:spcPct val="100000"/>
              </a:lnSpc>
              <a:defRPr sz="1800" cap="none" spc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fr-FR" dirty="0"/>
              <a:t>   </a:t>
            </a:r>
            <a:endParaRPr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1F67C93-6C90-4B43-83E6-0AD1A4058B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2812" y="1490078"/>
            <a:ext cx="4360274" cy="3602622"/>
          </a:xfrm>
        </p:spPr>
        <p:txBody>
          <a:bodyPr>
            <a:normAutofit/>
          </a:bodyPr>
          <a:lstStyle>
            <a:lvl1pPr>
              <a:buSzPct val="140000"/>
              <a:defRPr sz="14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accent2"/>
                </a:solidFill>
              </a:defRPr>
            </a:lvl2pPr>
            <a:lvl3pPr>
              <a:defRPr sz="1300">
                <a:solidFill>
                  <a:schemeClr val="accent2"/>
                </a:solidFill>
              </a:defRPr>
            </a:lvl3pPr>
            <a:lvl4pPr>
              <a:defRPr sz="1300">
                <a:solidFill>
                  <a:schemeClr val="accent2"/>
                </a:solidFill>
              </a:defRPr>
            </a:lvl4pPr>
            <a:lvl5pPr>
              <a:defRPr sz="13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E969CDE-7600-1049-8716-B9CCCFB1BEE2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BAD75B33-4787-E549-A3FA-58661A9B72A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600" b="1" i="1" kern="1200" cap="all" baseline="0" dirty="0">
                <a:solidFill>
                  <a:schemeClr val="bg1"/>
                </a:solidFill>
                <a:latin typeface="Futura Std ExtraBold" panose="020B0903020204020204" pitchFamily="34" charset="0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9900137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/Image 2 bleu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10" name="Espace réservé pour une image  11">
            <a:extLst>
              <a:ext uri="{FF2B5EF4-FFF2-40B4-BE49-F238E27FC236}">
                <a16:creationId xmlns:a16="http://schemas.microsoft.com/office/drawing/2014/main" id="{CE93D80D-5D7A-5748-B5D8-E824C047A9D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61642" y="0"/>
            <a:ext cx="2776861" cy="5715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fr-FR" dirty="0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D38B1223-6DCF-A04F-A735-ABC5BD5052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50759C8-B4B8-AE4E-B09D-7242DF0B30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1484" y="1490078"/>
            <a:ext cx="5482915" cy="3602622"/>
          </a:xfrm>
        </p:spPr>
        <p:txBody>
          <a:bodyPr>
            <a:normAutofit/>
          </a:bodyPr>
          <a:lstStyle>
            <a:lvl1pPr>
              <a:buSzPct val="140000"/>
              <a:defRPr sz="14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accent2"/>
                </a:solidFill>
              </a:defRPr>
            </a:lvl2pPr>
            <a:lvl3pPr>
              <a:defRPr sz="1300">
                <a:solidFill>
                  <a:schemeClr val="accent2"/>
                </a:solidFill>
              </a:defRPr>
            </a:lvl3pPr>
            <a:lvl4pPr>
              <a:defRPr sz="1300">
                <a:solidFill>
                  <a:schemeClr val="accent2"/>
                </a:solidFill>
              </a:defRPr>
            </a:lvl4pPr>
            <a:lvl5pPr>
              <a:defRPr sz="13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1229592-C15E-1244-9AF8-28535B001E94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0F13243D-A1AC-3E4E-97A0-E6788D0A98B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600" b="1" i="1" kern="1200" cap="all" baseline="0" dirty="0">
                <a:solidFill>
                  <a:schemeClr val="bg1"/>
                </a:solidFill>
                <a:latin typeface="Futura Std ExtraBold" panose="020B0903020204020204" pitchFamily="34" charset="0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1894840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maire rose">
    <p:bg>
      <p:bgPr>
        <a:solidFill>
          <a:srgbClr val="FFD6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47">
            <a:extLst>
              <a:ext uri="{FF2B5EF4-FFF2-40B4-BE49-F238E27FC236}">
                <a16:creationId xmlns:a16="http://schemas.microsoft.com/office/drawing/2014/main" id="{BF123DF2-FB73-2641-953C-35409B5BA0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3333600" y="-54000"/>
            <a:ext cx="5824800" cy="5824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6F2009-D9DF-0541-B914-5035F7A21F44}"/>
              </a:ext>
            </a:extLst>
          </p:cNvPr>
          <p:cNvSpPr/>
          <p:nvPr userDrawn="1"/>
        </p:nvSpPr>
        <p:spPr>
          <a:xfrm>
            <a:off x="923789" y="1352035"/>
            <a:ext cx="7590858" cy="3829565"/>
          </a:xfrm>
          <a:prstGeom prst="rect">
            <a:avLst/>
          </a:prstGeom>
          <a:noFill/>
          <a:ln w="3175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5B97CC-36F0-4440-B9A5-4A945A628B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8549" y="1217574"/>
            <a:ext cx="2268907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400" b="1" i="1" spc="0" baseline="0">
                <a:solidFill>
                  <a:srgbClr val="53BFEB"/>
                </a:solidFill>
                <a:latin typeface="Futura Std ExtraBold" panose="020B0502020204020303" pitchFamily="34" charset="77"/>
              </a:defRPr>
            </a:lvl1pPr>
          </a:lstStyle>
          <a:p>
            <a:pPr lvl="0"/>
            <a:r>
              <a:rPr lang="en-US" dirty="0"/>
              <a:t>part 2 title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73CEA621-EC87-4343-BD9A-FD762EC2BA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61600" y="1217574"/>
            <a:ext cx="2268906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400" b="1" i="1" spc="0" baseline="0">
                <a:solidFill>
                  <a:srgbClr val="53BFEB"/>
                </a:solidFill>
                <a:latin typeface="Futura Std ExtraBold" panose="020B0502020204020303" pitchFamily="34" charset="77"/>
              </a:defRPr>
            </a:lvl1pPr>
          </a:lstStyle>
          <a:p>
            <a:pPr lvl="0"/>
            <a:r>
              <a:rPr lang="en-US" dirty="0"/>
              <a:t>part 3 title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DBEC381C-86A9-7E49-A462-1854D4D6C1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0410" y="1217574"/>
            <a:ext cx="2265633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400" b="1" i="1" spc="0" baseline="0">
                <a:solidFill>
                  <a:srgbClr val="53BFEB"/>
                </a:solidFill>
                <a:latin typeface="Futura Std ExtraBold" panose="020B0502020204020303" pitchFamily="34" charset="77"/>
              </a:defRPr>
            </a:lvl1pPr>
          </a:lstStyle>
          <a:p>
            <a:pPr lvl="0"/>
            <a:r>
              <a:rPr lang="en-US" dirty="0"/>
              <a:t>part 1 title</a:t>
            </a: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38" name="Slide Number Placeholder 22">
            <a:extLst>
              <a:ext uri="{FF2B5EF4-FFF2-40B4-BE49-F238E27FC236}">
                <a16:creationId xmlns:a16="http://schemas.microsoft.com/office/drawing/2014/main" id="{052CD8BE-62B2-EE4C-ACCE-6A8BDEB045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5" name="Vertical Text Placeholder 2">
            <a:extLst>
              <a:ext uri="{FF2B5EF4-FFF2-40B4-BE49-F238E27FC236}">
                <a16:creationId xmlns:a16="http://schemas.microsoft.com/office/drawing/2014/main" id="{3B7E461C-0516-3A4C-80E7-476A4781FD01}"/>
              </a:ext>
            </a:extLst>
          </p:cNvPr>
          <p:cNvSpPr>
            <a:spLocks noGrp="1"/>
          </p:cNvSpPr>
          <p:nvPr>
            <p:ph type="body" orient="vert" sz="quarter" idx="22" hasCustomPrompt="1"/>
          </p:nvPr>
        </p:nvSpPr>
        <p:spPr>
          <a:xfrm>
            <a:off x="3557440" y="1988343"/>
            <a:ext cx="2265633" cy="2809013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rgbClr val="481F6B"/>
                </a:solidFill>
                <a:latin typeface="Futura Std Light" panose="020B0402020204020303" pitchFamily="34" charset="77"/>
              </a:defRPr>
            </a:lvl1pPr>
            <a:lvl2pPr>
              <a:defRPr sz="1400">
                <a:solidFill>
                  <a:srgbClr val="481F6B"/>
                </a:solidFill>
              </a:defRPr>
            </a:lvl2pPr>
            <a:lvl3pPr>
              <a:defRPr sz="1400">
                <a:solidFill>
                  <a:srgbClr val="481F6B"/>
                </a:solidFill>
              </a:defRPr>
            </a:lvl3pPr>
            <a:lvl4pPr>
              <a:defRPr sz="1400">
                <a:solidFill>
                  <a:srgbClr val="481F6B"/>
                </a:solidFill>
              </a:defRPr>
            </a:lvl4pPr>
            <a:lvl5pPr>
              <a:defRPr sz="1400">
                <a:solidFill>
                  <a:srgbClr val="481F6B"/>
                </a:solidFill>
              </a:defRPr>
            </a:lvl5pPr>
          </a:lstStyle>
          <a:p>
            <a:pPr lvl="0"/>
            <a:r>
              <a:rPr lang="en-US" dirty="0" err="1"/>
              <a:t>Texte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Vertical Text Placeholder 2">
            <a:extLst>
              <a:ext uri="{FF2B5EF4-FFF2-40B4-BE49-F238E27FC236}">
                <a16:creationId xmlns:a16="http://schemas.microsoft.com/office/drawing/2014/main" id="{7C94A81C-3893-344D-B3DD-7F3E3AE1E5D0}"/>
              </a:ext>
            </a:extLst>
          </p:cNvPr>
          <p:cNvSpPr>
            <a:spLocks noGrp="1"/>
          </p:cNvSpPr>
          <p:nvPr>
            <p:ph type="body" orient="vert" sz="quarter" idx="23" hasCustomPrompt="1"/>
          </p:nvPr>
        </p:nvSpPr>
        <p:spPr>
          <a:xfrm>
            <a:off x="6515178" y="1988343"/>
            <a:ext cx="2265633" cy="2809013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rgbClr val="481F6B"/>
                </a:solidFill>
                <a:latin typeface="Futura Std Light" panose="020B0402020204020303" pitchFamily="34" charset="77"/>
              </a:defRPr>
            </a:lvl1pPr>
            <a:lvl2pPr>
              <a:defRPr sz="1400">
                <a:solidFill>
                  <a:srgbClr val="481F6B"/>
                </a:solidFill>
              </a:defRPr>
            </a:lvl2pPr>
            <a:lvl3pPr>
              <a:defRPr sz="1400">
                <a:solidFill>
                  <a:srgbClr val="481F6B"/>
                </a:solidFill>
              </a:defRPr>
            </a:lvl3pPr>
            <a:lvl4pPr>
              <a:defRPr sz="1400">
                <a:solidFill>
                  <a:srgbClr val="481F6B"/>
                </a:solidFill>
              </a:defRPr>
            </a:lvl4pPr>
            <a:lvl5pPr>
              <a:defRPr sz="1400">
                <a:solidFill>
                  <a:srgbClr val="481F6B"/>
                </a:solidFill>
              </a:defRPr>
            </a:lvl5pPr>
          </a:lstStyle>
          <a:p>
            <a:pPr lvl="0"/>
            <a:r>
              <a:rPr lang="en-US" dirty="0" err="1"/>
              <a:t>Texte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Vertical Text Placeholder 2">
            <a:extLst>
              <a:ext uri="{FF2B5EF4-FFF2-40B4-BE49-F238E27FC236}">
                <a16:creationId xmlns:a16="http://schemas.microsoft.com/office/drawing/2014/main" id="{AEE12757-7DAA-BD48-8245-DC962B18BDE5}"/>
              </a:ext>
            </a:extLst>
          </p:cNvPr>
          <p:cNvSpPr>
            <a:spLocks noGrp="1"/>
          </p:cNvSpPr>
          <p:nvPr>
            <p:ph type="body" orient="vert" sz="quarter" idx="24" hasCustomPrompt="1"/>
          </p:nvPr>
        </p:nvSpPr>
        <p:spPr>
          <a:xfrm>
            <a:off x="592784" y="1988343"/>
            <a:ext cx="2265633" cy="2809013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rgbClr val="481F6B"/>
                </a:solidFill>
                <a:latin typeface="Futura Std Light" panose="020B0402020204020303" pitchFamily="34" charset="77"/>
              </a:defRPr>
            </a:lvl1pPr>
            <a:lvl2pPr>
              <a:defRPr sz="1400">
                <a:solidFill>
                  <a:srgbClr val="481F6B"/>
                </a:solidFill>
              </a:defRPr>
            </a:lvl2pPr>
            <a:lvl3pPr>
              <a:defRPr sz="1400">
                <a:solidFill>
                  <a:srgbClr val="481F6B"/>
                </a:solidFill>
              </a:defRPr>
            </a:lvl3pPr>
            <a:lvl4pPr>
              <a:defRPr sz="1400">
                <a:solidFill>
                  <a:srgbClr val="481F6B"/>
                </a:solidFill>
              </a:defRPr>
            </a:lvl4pPr>
            <a:lvl5pPr>
              <a:defRPr sz="1400">
                <a:solidFill>
                  <a:srgbClr val="481F6B"/>
                </a:solidFill>
              </a:defRPr>
            </a:lvl5pPr>
          </a:lstStyle>
          <a:p>
            <a:pPr lvl="0"/>
            <a:r>
              <a:rPr lang="en-US" dirty="0" err="1"/>
              <a:t>Texte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9A8A1AB2-C35B-8B42-AD07-B4E19505C1DB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47" name="Espace réservé du texte 2">
            <a:extLst>
              <a:ext uri="{FF2B5EF4-FFF2-40B4-BE49-F238E27FC236}">
                <a16:creationId xmlns:a16="http://schemas.microsoft.com/office/drawing/2014/main" id="{B407F82D-3A5A-0F46-874F-0073B56FB4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600" b="1" i="1" kern="1200" cap="all" baseline="0" dirty="0">
                <a:solidFill>
                  <a:srgbClr val="371450"/>
                </a:solidFill>
                <a:latin typeface="Futura Std ExtraBold" panose="020B0903020204020204" pitchFamily="34" charset="0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titre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68234B-A4F7-A04A-B9AC-EB53C07AFE03}"/>
              </a:ext>
            </a:extLst>
          </p:cNvPr>
          <p:cNvSpPr/>
          <p:nvPr userDrawn="1"/>
        </p:nvSpPr>
        <p:spPr>
          <a:xfrm>
            <a:off x="3558590" y="1048358"/>
            <a:ext cx="4062920" cy="37916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4C7A717-858B-874F-9D6C-B7189AB84D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45" name="Espace réservé du texte 6">
            <a:extLst>
              <a:ext uri="{FF2B5EF4-FFF2-40B4-BE49-F238E27FC236}">
                <a16:creationId xmlns:a16="http://schemas.microsoft.com/office/drawing/2014/main" id="{10B81BA8-DFC4-924F-A81D-8186C004F9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661025"/>
            <a:ext cx="2296800" cy="45719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46" name="Espace réservé du texte 4">
            <a:extLst>
              <a:ext uri="{FF2B5EF4-FFF2-40B4-BE49-F238E27FC236}">
                <a16:creationId xmlns:a16="http://schemas.microsoft.com/office/drawing/2014/main" id="{093D8544-4DA2-C145-87FF-FA563A1481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40009" y="397690"/>
            <a:ext cx="3780496" cy="3628877"/>
          </a:xfrm>
          <a:ln w="19050">
            <a:solidFill>
              <a:schemeClr val="accent6"/>
            </a:solidFill>
            <a:miter lim="800000"/>
          </a:ln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47" name="Espace réservé du texte 6">
            <a:extLst>
              <a:ext uri="{FF2B5EF4-FFF2-40B4-BE49-F238E27FC236}">
                <a16:creationId xmlns:a16="http://schemas.microsoft.com/office/drawing/2014/main" id="{5560360C-0806-9B43-9D33-B147115580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00520" y="278063"/>
            <a:ext cx="929608" cy="219242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49" name="Espace réservé du texte 6">
            <a:extLst>
              <a:ext uri="{FF2B5EF4-FFF2-40B4-BE49-F238E27FC236}">
                <a16:creationId xmlns:a16="http://schemas.microsoft.com/office/drawing/2014/main" id="{03782210-BD1E-DB40-A88C-6E719135B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16200000">
            <a:off x="7855701" y="633246"/>
            <a:ext cx="929608" cy="219242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51" name="Espace réservé du texte 6">
            <a:extLst>
              <a:ext uri="{FF2B5EF4-FFF2-40B4-BE49-F238E27FC236}">
                <a16:creationId xmlns:a16="http://schemas.microsoft.com/office/drawing/2014/main" id="{75117C9C-70E0-1A46-81F2-6E83A4D34D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-1" y="5139532"/>
            <a:ext cx="6116595" cy="116932"/>
          </a:xfrm>
          <a:solidFill>
            <a:srgbClr val="EB285A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B7AFC7C3-5B5B-9D42-A678-8D99BFD2550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478213" y="991117"/>
            <a:ext cx="4222483" cy="3904733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fr-FR" dirty="0"/>
              <a:t>Glisser déposer</a:t>
            </a:r>
            <a:br>
              <a:rPr lang="fr-FR" dirty="0"/>
            </a:br>
            <a:br>
              <a:rPr lang="fr-FR" dirty="0"/>
            </a:br>
            <a:r>
              <a:rPr lang="fr-FR" dirty="0"/>
              <a:t>une image</a:t>
            </a:r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E8E3DF0F-A519-FE4B-BC64-8AADC26355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4621" y="1368893"/>
            <a:ext cx="5022377" cy="848688"/>
          </a:xfrm>
          <a:solidFill>
            <a:srgbClr val="EB285A"/>
          </a:solidFill>
        </p:spPr>
        <p:txBody>
          <a:bodyPr wrap="none" lIns="198000" tIns="180000" rIns="198000" bIns="180000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3200" b="1" i="1" spc="0" baseline="0">
                <a:solidFill>
                  <a:schemeClr val="bg1"/>
                </a:solidFill>
                <a:latin typeface="Futura Std ExtraBold" panose="020B0502020204020303" pitchFamily="34" charset="77"/>
              </a:defRPr>
            </a:lvl1pPr>
          </a:lstStyle>
          <a:p>
            <a:pPr lvl="0"/>
            <a:r>
              <a:rPr lang="en-US" dirty="0"/>
              <a:t>FAITS MARQUANTS</a:t>
            </a:r>
          </a:p>
        </p:txBody>
      </p:sp>
      <p:sp>
        <p:nvSpPr>
          <p:cNvPr id="40" name="Text Placeholder 16">
            <a:extLst>
              <a:ext uri="{FF2B5EF4-FFF2-40B4-BE49-F238E27FC236}">
                <a16:creationId xmlns:a16="http://schemas.microsoft.com/office/drawing/2014/main" id="{A9036D5D-7CCA-7B4E-BA2A-C856575D56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33582" y="1556172"/>
            <a:ext cx="2614027" cy="3836557"/>
          </a:xfrm>
        </p:spPr>
        <p:txBody>
          <a:bodyPr anchor="b" anchorCtr="0">
            <a:noAutofit/>
          </a:bodyPr>
          <a:lstStyle>
            <a:lvl1pPr marL="0" indent="0">
              <a:lnSpc>
                <a:spcPct val="80000"/>
              </a:lnSpc>
              <a:spcAft>
                <a:spcPts val="0"/>
              </a:spcAft>
              <a:buNone/>
              <a:defRPr sz="2940" b="1" i="1" spc="-140" baseline="0">
                <a:solidFill>
                  <a:srgbClr val="EB285A"/>
                </a:solidFill>
                <a:latin typeface="Futura Std ExtraBold" panose="020B0502020204020303" pitchFamily="34" charset="77"/>
              </a:defRPr>
            </a:lvl1pPr>
          </a:lstStyle>
          <a:p>
            <a:pPr lvl="0"/>
            <a:r>
              <a:rPr lang="en-US" dirty="0"/>
              <a:t>SQLI</a:t>
            </a:r>
            <a:br>
              <a:rPr lang="en-US" dirty="0"/>
            </a:br>
            <a:r>
              <a:rPr lang="en-US" dirty="0"/>
              <a:t>DIGITAL</a:t>
            </a:r>
            <a:br>
              <a:rPr lang="en-US" dirty="0"/>
            </a:br>
            <a:r>
              <a:rPr lang="en-US" dirty="0"/>
              <a:t>EXPERIENCE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9FD8EE28-FB5C-0A48-960A-2FA73CD20C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3833" y="3690521"/>
            <a:ext cx="702581" cy="70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825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e rose">
    <p:bg>
      <p:bgPr>
        <a:solidFill>
          <a:srgbClr val="FFD6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5A25E883-E79C-324D-A90A-1C2D7B9BAF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D9939E1-7C0D-274B-92B5-BFD6082B62B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8504" y="1261478"/>
            <a:ext cx="8480365" cy="4057654"/>
          </a:xfrm>
        </p:spPr>
        <p:txBody>
          <a:bodyPr>
            <a:normAutofit/>
          </a:bodyPr>
          <a:lstStyle>
            <a:lvl1pPr marL="279450" indent="-279450"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>
                <a:solidFill>
                  <a:srgbClr val="481F6B"/>
                </a:solidFill>
              </a:defRPr>
            </a:lvl1pPr>
            <a:lvl2pPr>
              <a:defRPr sz="1300">
                <a:solidFill>
                  <a:srgbClr val="481F6B"/>
                </a:solidFill>
              </a:defRPr>
            </a:lvl2pPr>
            <a:lvl3pPr>
              <a:defRPr sz="1300">
                <a:solidFill>
                  <a:srgbClr val="481F6B"/>
                </a:solidFill>
              </a:defRPr>
            </a:lvl3pPr>
            <a:lvl4pPr>
              <a:defRPr sz="1300">
                <a:solidFill>
                  <a:srgbClr val="481F6B"/>
                </a:solidFill>
              </a:defRPr>
            </a:lvl4pPr>
            <a:lvl5pPr>
              <a:defRPr sz="1300">
                <a:solidFill>
                  <a:srgbClr val="481F6B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EB39C8D-5112-E942-A41D-536F7CF9EE95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EEC10455-407E-154C-95FD-739A05DA4D0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600" b="1" i="1" kern="1200" cap="all" baseline="0" dirty="0">
                <a:solidFill>
                  <a:srgbClr val="371450"/>
                </a:solidFill>
                <a:latin typeface="Futura Std ExtraBold" panose="020B0903020204020204" pitchFamily="34" charset="0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/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phique rose">
    <p:bg>
      <p:bgPr>
        <a:solidFill>
          <a:srgbClr val="FFD6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C619A4-6EEF-AB40-AB36-4F7C420F76B8}"/>
              </a:ext>
            </a:extLst>
          </p:cNvPr>
          <p:cNvSpPr/>
          <p:nvPr userDrawn="1"/>
        </p:nvSpPr>
        <p:spPr>
          <a:xfrm>
            <a:off x="684964" y="1979548"/>
            <a:ext cx="7774071" cy="2578485"/>
          </a:xfrm>
          <a:prstGeom prst="rect">
            <a:avLst/>
          </a:prstGeom>
          <a:noFill/>
          <a:ln w="9525" cmpd="sng">
            <a:solidFill>
              <a:srgbClr val="481F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7" name="Espace réservé du graphique 2">
            <a:extLst>
              <a:ext uri="{FF2B5EF4-FFF2-40B4-BE49-F238E27FC236}">
                <a16:creationId xmlns:a16="http://schemas.microsoft.com/office/drawing/2014/main" id="{38A64D18-176A-C244-9F30-9A759EDF57C2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1005617" y="1530998"/>
            <a:ext cx="7135812" cy="3230562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F5013CF6-428E-7741-8D1A-0C596FDE10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A8B9346-5414-6948-9980-22D9DB9E1380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F50AABC4-8BB0-D242-ADA2-9FA32031CA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600" b="1" i="1" kern="1200" cap="all" baseline="0" dirty="0">
                <a:solidFill>
                  <a:srgbClr val="371450"/>
                </a:solidFill>
                <a:latin typeface="Futura Std ExtraBold" panose="020B0903020204020204" pitchFamily="34" charset="0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/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e/Texte rose">
    <p:bg>
      <p:bgPr>
        <a:solidFill>
          <a:srgbClr val="FFD6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BB657A5E-6C36-E147-A5E4-A4411E5CA5F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02E17AD-B5D7-FB47-932E-19B993C819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89365" y="1261478"/>
            <a:ext cx="4039504" cy="4057654"/>
          </a:xfrm>
        </p:spPr>
        <p:txBody>
          <a:bodyPr>
            <a:normAutofit/>
          </a:bodyPr>
          <a:lstStyle>
            <a:lvl1pPr marL="279450" indent="-279450"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>
                <a:solidFill>
                  <a:srgbClr val="481F6B"/>
                </a:solidFill>
              </a:defRPr>
            </a:lvl1pPr>
            <a:lvl2pPr>
              <a:defRPr sz="1300">
                <a:solidFill>
                  <a:srgbClr val="481F6B"/>
                </a:solidFill>
              </a:defRPr>
            </a:lvl2pPr>
            <a:lvl3pPr>
              <a:defRPr sz="1300">
                <a:solidFill>
                  <a:srgbClr val="481F6B"/>
                </a:solidFill>
              </a:defRPr>
            </a:lvl3pPr>
            <a:lvl4pPr>
              <a:defRPr sz="1300">
                <a:solidFill>
                  <a:srgbClr val="481F6B"/>
                </a:solidFill>
              </a:defRPr>
            </a:lvl4pPr>
            <a:lvl5pPr>
              <a:defRPr sz="1300">
                <a:solidFill>
                  <a:srgbClr val="481F6B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A1C299F-3985-E24D-B3AC-0686C114F98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8505" y="1261478"/>
            <a:ext cx="4039504" cy="4057654"/>
          </a:xfrm>
        </p:spPr>
        <p:txBody>
          <a:bodyPr>
            <a:normAutofit/>
          </a:bodyPr>
          <a:lstStyle>
            <a:lvl1pPr marL="279450" indent="-279450"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>
                <a:solidFill>
                  <a:srgbClr val="481F6B"/>
                </a:solidFill>
              </a:defRPr>
            </a:lvl1pPr>
            <a:lvl2pPr>
              <a:defRPr sz="1300">
                <a:solidFill>
                  <a:srgbClr val="481F6B"/>
                </a:solidFill>
              </a:defRPr>
            </a:lvl2pPr>
            <a:lvl3pPr>
              <a:defRPr sz="1300">
                <a:solidFill>
                  <a:srgbClr val="481F6B"/>
                </a:solidFill>
              </a:defRPr>
            </a:lvl3pPr>
            <a:lvl4pPr>
              <a:defRPr sz="1300">
                <a:solidFill>
                  <a:srgbClr val="481F6B"/>
                </a:solidFill>
              </a:defRPr>
            </a:lvl4pPr>
            <a:lvl5pPr>
              <a:defRPr sz="1300">
                <a:solidFill>
                  <a:srgbClr val="481F6B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49E9594-78DF-5647-9956-7BE6C4B8B1A7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23972B99-4312-0D4C-A920-023B5DDD405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600" b="1" i="1" kern="1200" cap="all" baseline="0" dirty="0">
                <a:solidFill>
                  <a:srgbClr val="371450"/>
                </a:solidFill>
                <a:latin typeface="Futura Std ExtraBold" panose="020B0903020204020204" pitchFamily="34" charset="0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/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/Texte rose">
    <p:bg>
      <p:bgPr>
        <a:solidFill>
          <a:srgbClr val="FFD6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0F8E42-8E09-834E-9502-9784F62CDCCA}"/>
              </a:ext>
            </a:extLst>
          </p:cNvPr>
          <p:cNvSpPr/>
          <p:nvPr userDrawn="1"/>
        </p:nvSpPr>
        <p:spPr>
          <a:xfrm>
            <a:off x="558799" y="1557679"/>
            <a:ext cx="3421340" cy="34213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FBD0D11-33B1-7A4A-A6E0-9484A90DADC2}"/>
              </a:ext>
            </a:extLst>
          </p:cNvPr>
          <p:cNvCxnSpPr>
            <a:cxnSpLocks/>
          </p:cNvCxnSpPr>
          <p:nvPr userDrawn="1"/>
        </p:nvCxnSpPr>
        <p:spPr>
          <a:xfrm>
            <a:off x="570012" y="5253019"/>
            <a:ext cx="1338042" cy="1183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AC76B3E-1A3C-6449-8580-7BBA0A2676A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7910" y="1656787"/>
            <a:ext cx="3223117" cy="3223117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4" name="Slide Number Placeholder 22">
            <a:extLst>
              <a:ext uri="{FF2B5EF4-FFF2-40B4-BE49-F238E27FC236}">
                <a16:creationId xmlns:a16="http://schemas.microsoft.com/office/drawing/2014/main" id="{F2CE588D-E18D-484E-BFE2-4529E26F40E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9B7200-E87B-E74B-9B10-CA9BDDA61DE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flipH="1">
            <a:off x="2551967" y="1656787"/>
            <a:ext cx="1329060" cy="1292695"/>
          </a:xfrm>
          <a:custGeom>
            <a:avLst/>
            <a:gdLst>
              <a:gd name="connsiteX0" fmla="*/ 384933 w 1329060"/>
              <a:gd name="connsiteY0" fmla="*/ 348125 h 1292695"/>
              <a:gd name="connsiteX1" fmla="*/ 542051 w 1329060"/>
              <a:gd name="connsiteY1" fmla="*/ 348125 h 1292695"/>
              <a:gd name="connsiteX2" fmla="*/ 1329060 w 1329060"/>
              <a:gd name="connsiteY2" fmla="*/ 1135134 h 1292695"/>
              <a:gd name="connsiteX3" fmla="*/ 1171144 w 1329060"/>
              <a:gd name="connsiteY3" fmla="*/ 1292695 h 1292695"/>
              <a:gd name="connsiteX4" fmla="*/ 384933 w 1329060"/>
              <a:gd name="connsiteY4" fmla="*/ 505332 h 1292695"/>
              <a:gd name="connsiteX5" fmla="*/ 202293 w 1329060"/>
              <a:gd name="connsiteY5" fmla="*/ 348125 h 1292695"/>
              <a:gd name="connsiteX6" fmla="*/ 359500 w 1329060"/>
              <a:gd name="connsiteY6" fmla="*/ 348125 h 1292695"/>
              <a:gd name="connsiteX7" fmla="*/ 359500 w 1329060"/>
              <a:gd name="connsiteY7" fmla="*/ 505332 h 1292695"/>
              <a:gd name="connsiteX8" fmla="*/ 0 w 1329060"/>
              <a:gd name="connsiteY8" fmla="*/ 865156 h 1292695"/>
              <a:gd name="connsiteX9" fmla="*/ 0 w 1329060"/>
              <a:gd name="connsiteY9" fmla="*/ 550327 h 1292695"/>
              <a:gd name="connsiteX10" fmla="*/ 830271 w 1329060"/>
              <a:gd name="connsiteY10" fmla="*/ 0 h 1292695"/>
              <a:gd name="connsiteX11" fmla="*/ 865332 w 1329060"/>
              <a:gd name="connsiteY11" fmla="*/ 0 h 1292695"/>
              <a:gd name="connsiteX12" fmla="*/ 542051 w 1329060"/>
              <a:gd name="connsiteY12" fmla="*/ 323135 h 1292695"/>
              <a:gd name="connsiteX13" fmla="*/ 507136 w 1329060"/>
              <a:gd name="connsiteY13" fmla="*/ 323135 h 1292695"/>
              <a:gd name="connsiteX14" fmla="*/ 759950 w 1329060"/>
              <a:gd name="connsiteY14" fmla="*/ 0 h 1292695"/>
              <a:gd name="connsiteX15" fmla="*/ 795496 w 1329060"/>
              <a:gd name="connsiteY15" fmla="*/ 0 h 1292695"/>
              <a:gd name="connsiteX16" fmla="*/ 472221 w 1329060"/>
              <a:gd name="connsiteY16" fmla="*/ 323135 h 1292695"/>
              <a:gd name="connsiteX17" fmla="*/ 436508 w 1329060"/>
              <a:gd name="connsiteY17" fmla="*/ 323135 h 1292695"/>
              <a:gd name="connsiteX18" fmla="*/ 690965 w 1329060"/>
              <a:gd name="connsiteY18" fmla="*/ 0 h 1292695"/>
              <a:gd name="connsiteX19" fmla="*/ 724916 w 1329060"/>
              <a:gd name="connsiteY19" fmla="*/ 0 h 1292695"/>
              <a:gd name="connsiteX20" fmla="*/ 401948 w 1329060"/>
              <a:gd name="connsiteY20" fmla="*/ 323135 h 1292695"/>
              <a:gd name="connsiteX21" fmla="*/ 384933 w 1329060"/>
              <a:gd name="connsiteY21" fmla="*/ 323135 h 1292695"/>
              <a:gd name="connsiteX22" fmla="*/ 384933 w 1329060"/>
              <a:gd name="connsiteY22" fmla="*/ 306032 h 1292695"/>
              <a:gd name="connsiteX23" fmla="*/ 620109 w 1329060"/>
              <a:gd name="connsiteY23" fmla="*/ 0 h 1292695"/>
              <a:gd name="connsiteX24" fmla="*/ 655793 w 1329060"/>
              <a:gd name="connsiteY24" fmla="*/ 0 h 1292695"/>
              <a:gd name="connsiteX25" fmla="*/ 384933 w 1329060"/>
              <a:gd name="connsiteY25" fmla="*/ 271117 h 1292695"/>
              <a:gd name="connsiteX26" fmla="*/ 384933 w 1329060"/>
              <a:gd name="connsiteY26" fmla="*/ 235404 h 1292695"/>
              <a:gd name="connsiteX27" fmla="*/ 550619 w 1329060"/>
              <a:gd name="connsiteY27" fmla="*/ 0 h 1292695"/>
              <a:gd name="connsiteX28" fmla="*/ 585422 w 1329060"/>
              <a:gd name="connsiteY28" fmla="*/ 0 h 1292695"/>
              <a:gd name="connsiteX29" fmla="*/ 384933 w 1329060"/>
              <a:gd name="connsiteY29" fmla="*/ 200489 h 1292695"/>
              <a:gd name="connsiteX30" fmla="*/ 384933 w 1329060"/>
              <a:gd name="connsiteY30" fmla="*/ 165928 h 1292695"/>
              <a:gd name="connsiteX31" fmla="*/ 0 w 1329060"/>
              <a:gd name="connsiteY31" fmla="*/ 0 h 1292695"/>
              <a:gd name="connsiteX32" fmla="*/ 193721 w 1329060"/>
              <a:gd name="connsiteY32" fmla="*/ 0 h 1292695"/>
              <a:gd name="connsiteX33" fmla="*/ 359500 w 1329060"/>
              <a:gd name="connsiteY33" fmla="*/ 165928 h 1292695"/>
              <a:gd name="connsiteX34" fmla="*/ 359500 w 1329060"/>
              <a:gd name="connsiteY34" fmla="*/ 323135 h 1292695"/>
              <a:gd name="connsiteX35" fmla="*/ 202293 w 1329060"/>
              <a:gd name="connsiteY35" fmla="*/ 323135 h 1292695"/>
              <a:gd name="connsiteX36" fmla="*/ 0 w 1329060"/>
              <a:gd name="connsiteY36" fmla="*/ 121024 h 129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29060" h="1292695">
                <a:moveTo>
                  <a:pt x="384933" y="348125"/>
                </a:moveTo>
                <a:lnTo>
                  <a:pt x="542051" y="348125"/>
                </a:lnTo>
                <a:lnTo>
                  <a:pt x="1329060" y="1135134"/>
                </a:lnTo>
                <a:lnTo>
                  <a:pt x="1171144" y="1292695"/>
                </a:lnTo>
                <a:lnTo>
                  <a:pt x="384933" y="505332"/>
                </a:lnTo>
                <a:close/>
                <a:moveTo>
                  <a:pt x="202293" y="348125"/>
                </a:moveTo>
                <a:lnTo>
                  <a:pt x="359500" y="348125"/>
                </a:lnTo>
                <a:lnTo>
                  <a:pt x="359500" y="505332"/>
                </a:lnTo>
                <a:lnTo>
                  <a:pt x="0" y="865156"/>
                </a:lnTo>
                <a:lnTo>
                  <a:pt x="0" y="550327"/>
                </a:lnTo>
                <a:close/>
                <a:moveTo>
                  <a:pt x="830271" y="0"/>
                </a:moveTo>
                <a:lnTo>
                  <a:pt x="865332" y="0"/>
                </a:lnTo>
                <a:lnTo>
                  <a:pt x="542051" y="323135"/>
                </a:lnTo>
                <a:lnTo>
                  <a:pt x="507136" y="323135"/>
                </a:lnTo>
                <a:close/>
                <a:moveTo>
                  <a:pt x="759950" y="0"/>
                </a:moveTo>
                <a:lnTo>
                  <a:pt x="795496" y="0"/>
                </a:lnTo>
                <a:lnTo>
                  <a:pt x="472221" y="323135"/>
                </a:lnTo>
                <a:lnTo>
                  <a:pt x="436508" y="323135"/>
                </a:lnTo>
                <a:close/>
                <a:moveTo>
                  <a:pt x="690965" y="0"/>
                </a:moveTo>
                <a:lnTo>
                  <a:pt x="724916" y="0"/>
                </a:lnTo>
                <a:lnTo>
                  <a:pt x="401948" y="323135"/>
                </a:lnTo>
                <a:lnTo>
                  <a:pt x="384933" y="323135"/>
                </a:lnTo>
                <a:lnTo>
                  <a:pt x="384933" y="306032"/>
                </a:lnTo>
                <a:close/>
                <a:moveTo>
                  <a:pt x="620109" y="0"/>
                </a:moveTo>
                <a:lnTo>
                  <a:pt x="655793" y="0"/>
                </a:lnTo>
                <a:lnTo>
                  <a:pt x="384933" y="271117"/>
                </a:lnTo>
                <a:lnTo>
                  <a:pt x="384933" y="235404"/>
                </a:lnTo>
                <a:close/>
                <a:moveTo>
                  <a:pt x="550619" y="0"/>
                </a:moveTo>
                <a:lnTo>
                  <a:pt x="585422" y="0"/>
                </a:lnTo>
                <a:lnTo>
                  <a:pt x="384933" y="200489"/>
                </a:lnTo>
                <a:lnTo>
                  <a:pt x="384933" y="165928"/>
                </a:lnTo>
                <a:close/>
                <a:moveTo>
                  <a:pt x="0" y="0"/>
                </a:moveTo>
                <a:lnTo>
                  <a:pt x="193721" y="0"/>
                </a:lnTo>
                <a:lnTo>
                  <a:pt x="359500" y="165928"/>
                </a:lnTo>
                <a:lnTo>
                  <a:pt x="359500" y="323135"/>
                </a:lnTo>
                <a:lnTo>
                  <a:pt x="202293" y="323135"/>
                </a:lnTo>
                <a:lnTo>
                  <a:pt x="0" y="121024"/>
                </a:lnTo>
                <a:close/>
              </a:path>
            </a:pathLst>
          </a:custGeom>
          <a:solidFill>
            <a:srgbClr val="53BFEB"/>
          </a:solidFill>
        </p:spPr>
        <p:txBody>
          <a:bodyPr wrap="square">
            <a:noAutofit/>
          </a:bodyPr>
          <a:lstStyle>
            <a:lvl1pPr marL="0" indent="0">
              <a:buNone/>
              <a:defRPr sz="1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 defTabSz="457200">
              <a:lnSpc>
                <a:spcPct val="100000"/>
              </a:lnSpc>
              <a:defRPr sz="1800" cap="none" spc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fr-FR" dirty="0"/>
              <a:t>   </a:t>
            </a:r>
            <a:endParaRPr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6E5078E-E19B-7A4B-B85D-9B0CC7D9654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54798" y="1490078"/>
            <a:ext cx="4360274" cy="3602622"/>
          </a:xfrm>
        </p:spPr>
        <p:txBody>
          <a:bodyPr>
            <a:normAutofit/>
          </a:bodyPr>
          <a:lstStyle>
            <a:lvl1pPr marL="279450" indent="-279450"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>
                <a:solidFill>
                  <a:srgbClr val="481F6B"/>
                </a:solidFill>
              </a:defRPr>
            </a:lvl1pPr>
            <a:lvl2pPr>
              <a:defRPr sz="1300">
                <a:solidFill>
                  <a:srgbClr val="481F6B"/>
                </a:solidFill>
              </a:defRPr>
            </a:lvl2pPr>
            <a:lvl3pPr>
              <a:defRPr sz="1300">
                <a:solidFill>
                  <a:srgbClr val="481F6B"/>
                </a:solidFill>
              </a:defRPr>
            </a:lvl3pPr>
            <a:lvl4pPr>
              <a:defRPr sz="1300">
                <a:solidFill>
                  <a:srgbClr val="481F6B"/>
                </a:solidFill>
              </a:defRPr>
            </a:lvl4pPr>
            <a:lvl5pPr>
              <a:defRPr sz="1300">
                <a:solidFill>
                  <a:srgbClr val="481F6B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5EB1EC8F-D597-EB46-9CED-6A91C9A77D8E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6F3065EC-F9AE-AB40-A23F-B8D8242B086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600" b="1" i="1" kern="1200" cap="all" baseline="0" dirty="0">
                <a:solidFill>
                  <a:srgbClr val="371450"/>
                </a:solidFill>
                <a:latin typeface="Futura Std ExtraBold" panose="020B0903020204020204" pitchFamily="34" charset="0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/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e/Image 2 rose">
    <p:bg>
      <p:bgPr>
        <a:solidFill>
          <a:srgbClr val="FFD6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15" name="Espace réservé pour une image  11">
            <a:extLst>
              <a:ext uri="{FF2B5EF4-FFF2-40B4-BE49-F238E27FC236}">
                <a16:creationId xmlns:a16="http://schemas.microsoft.com/office/drawing/2014/main" id="{38595F0F-61C2-7F44-BD12-CBC1360A189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61642" y="0"/>
            <a:ext cx="2776861" cy="571500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8C5D9930-850D-D54E-B6D6-A20DD877DD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3AE69A7-FE29-CF42-9F2C-BED35E28FDA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1484" y="1490078"/>
            <a:ext cx="5482915" cy="3602622"/>
          </a:xfrm>
        </p:spPr>
        <p:txBody>
          <a:bodyPr>
            <a:normAutofit/>
          </a:bodyPr>
          <a:lstStyle>
            <a:lvl1pPr marL="279450" indent="-279450"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>
                <a:solidFill>
                  <a:srgbClr val="481F6B"/>
                </a:solidFill>
              </a:defRPr>
            </a:lvl1pPr>
            <a:lvl2pPr>
              <a:defRPr sz="1300">
                <a:solidFill>
                  <a:srgbClr val="481F6B"/>
                </a:solidFill>
              </a:defRPr>
            </a:lvl2pPr>
            <a:lvl3pPr>
              <a:defRPr sz="1300">
                <a:solidFill>
                  <a:srgbClr val="481F6B"/>
                </a:solidFill>
              </a:defRPr>
            </a:lvl3pPr>
            <a:lvl4pPr>
              <a:defRPr sz="1300">
                <a:solidFill>
                  <a:srgbClr val="481F6B"/>
                </a:solidFill>
              </a:defRPr>
            </a:lvl4pPr>
            <a:lvl5pPr>
              <a:defRPr sz="1300">
                <a:solidFill>
                  <a:srgbClr val="481F6B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946AB60-CBD6-9545-9F55-E4535B6E18D2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9D638618-45F1-0A46-A513-EE552B2FD3A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600" b="1" i="1" kern="1200" cap="all" baseline="0" dirty="0">
                <a:solidFill>
                  <a:srgbClr val="371450"/>
                </a:solidFill>
                <a:latin typeface="Futura Std ExtraBold" panose="020B0903020204020204" pitchFamily="34" charset="0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titre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49">
            <a:extLst>
              <a:ext uri="{FF2B5EF4-FFF2-40B4-BE49-F238E27FC236}">
                <a16:creationId xmlns:a16="http://schemas.microsoft.com/office/drawing/2014/main" id="{96273590-5BE6-F840-9541-E912E5B94A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3478808" y="991824"/>
            <a:ext cx="4222483" cy="3904732"/>
          </a:xfrm>
          <a:prstGeom prst="rect">
            <a:avLst/>
          </a:prstGeom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4C7A717-858B-874F-9D6C-B7189AB84D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45" name="Espace réservé du texte 6">
            <a:extLst>
              <a:ext uri="{FF2B5EF4-FFF2-40B4-BE49-F238E27FC236}">
                <a16:creationId xmlns:a16="http://schemas.microsoft.com/office/drawing/2014/main" id="{10B81BA8-DFC4-924F-A81D-8186C004F9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661025"/>
            <a:ext cx="2296800" cy="45719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46" name="Espace réservé du texte 4">
            <a:extLst>
              <a:ext uri="{FF2B5EF4-FFF2-40B4-BE49-F238E27FC236}">
                <a16:creationId xmlns:a16="http://schemas.microsoft.com/office/drawing/2014/main" id="{093D8544-4DA2-C145-87FF-FA563A1481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40009" y="397690"/>
            <a:ext cx="3780496" cy="3628877"/>
          </a:xfrm>
          <a:ln w="19050">
            <a:solidFill>
              <a:schemeClr val="accent6"/>
            </a:solidFill>
            <a:miter lim="800000"/>
          </a:ln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47" name="Espace réservé du texte 6">
            <a:extLst>
              <a:ext uri="{FF2B5EF4-FFF2-40B4-BE49-F238E27FC236}">
                <a16:creationId xmlns:a16="http://schemas.microsoft.com/office/drawing/2014/main" id="{5560360C-0806-9B43-9D33-B147115580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00520" y="278063"/>
            <a:ext cx="929608" cy="219242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49" name="Espace réservé du texte 6">
            <a:extLst>
              <a:ext uri="{FF2B5EF4-FFF2-40B4-BE49-F238E27FC236}">
                <a16:creationId xmlns:a16="http://schemas.microsoft.com/office/drawing/2014/main" id="{03782210-BD1E-DB40-A88C-6E719135B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16200000">
            <a:off x="7855701" y="633246"/>
            <a:ext cx="929608" cy="219242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51" name="Espace réservé du texte 6">
            <a:extLst>
              <a:ext uri="{FF2B5EF4-FFF2-40B4-BE49-F238E27FC236}">
                <a16:creationId xmlns:a16="http://schemas.microsoft.com/office/drawing/2014/main" id="{75117C9C-70E0-1A46-81F2-6E83A4D34D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-1" y="5139532"/>
            <a:ext cx="6116595" cy="116932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B3173155-5AC5-7348-9452-6019753298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4621" y="1368893"/>
            <a:ext cx="5022377" cy="848688"/>
          </a:xfrm>
          <a:solidFill>
            <a:srgbClr val="EB285A"/>
          </a:solidFill>
        </p:spPr>
        <p:txBody>
          <a:bodyPr wrap="none" lIns="198000" tIns="180000" rIns="198000" bIns="180000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3200" b="1" i="1" spc="0" baseline="0">
                <a:solidFill>
                  <a:schemeClr val="bg1"/>
                </a:solidFill>
                <a:latin typeface="Futura Std ExtraBold" panose="020B0502020204020303" pitchFamily="34" charset="77"/>
              </a:defRPr>
            </a:lvl1pPr>
          </a:lstStyle>
          <a:p>
            <a:pPr lvl="0"/>
            <a:r>
              <a:rPr lang="en-US" dirty="0"/>
              <a:t>FAITS MARQUANTS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58836DA5-CAC7-0749-A89C-29C0A9D6C2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33582" y="1556172"/>
            <a:ext cx="2614027" cy="3836557"/>
          </a:xfrm>
        </p:spPr>
        <p:txBody>
          <a:bodyPr anchor="b" anchorCtr="0">
            <a:noAutofit/>
          </a:bodyPr>
          <a:lstStyle>
            <a:lvl1pPr marL="0" indent="0">
              <a:lnSpc>
                <a:spcPct val="80000"/>
              </a:lnSpc>
              <a:spcAft>
                <a:spcPts val="0"/>
              </a:spcAft>
              <a:buNone/>
              <a:defRPr sz="2940" b="1" i="1" spc="-140" baseline="0">
                <a:solidFill>
                  <a:srgbClr val="EB285A"/>
                </a:solidFill>
                <a:latin typeface="Futura Std ExtraBold" panose="020B0502020204020303" pitchFamily="34" charset="77"/>
              </a:defRPr>
            </a:lvl1pPr>
          </a:lstStyle>
          <a:p>
            <a:pPr lvl="0"/>
            <a:r>
              <a:rPr lang="en-US" dirty="0"/>
              <a:t>SQLI</a:t>
            </a:r>
            <a:br>
              <a:rPr lang="en-US" dirty="0"/>
            </a:br>
            <a:r>
              <a:rPr lang="en-US" dirty="0"/>
              <a:t>DIGITAL</a:t>
            </a:r>
            <a:br>
              <a:rPr lang="en-US" dirty="0"/>
            </a:br>
            <a:r>
              <a:rPr lang="en-US" dirty="0"/>
              <a:t>EXPERIENCE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CA33573-3AA5-404A-99DF-1E3CB98443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3833" y="3690521"/>
            <a:ext cx="702581" cy="70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9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titre 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E07FE8-8338-0E44-B553-60363C234806}"/>
              </a:ext>
            </a:extLst>
          </p:cNvPr>
          <p:cNvSpPr/>
          <p:nvPr userDrawn="1"/>
        </p:nvSpPr>
        <p:spPr>
          <a:xfrm>
            <a:off x="2149130" y="780443"/>
            <a:ext cx="6226075" cy="42283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4" name="Espace réservé pour une image  5">
            <a:extLst>
              <a:ext uri="{FF2B5EF4-FFF2-40B4-BE49-F238E27FC236}">
                <a16:creationId xmlns:a16="http://schemas.microsoft.com/office/drawing/2014/main" id="{934E3140-8FB0-1B47-B679-408971B5CD2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126330" y="748256"/>
            <a:ext cx="6268618" cy="427939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fr-FR" dirty="0"/>
              <a:t>Glisser déposer</a:t>
            </a:r>
            <a:br>
              <a:rPr lang="fr-FR" dirty="0"/>
            </a:br>
            <a:br>
              <a:rPr lang="fr-FR" dirty="0"/>
            </a:br>
            <a:r>
              <a:rPr lang="fr-FR" dirty="0"/>
              <a:t>une image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4C7A717-858B-874F-9D6C-B7189AB84D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40" name="Text Placeholder 16">
            <a:extLst>
              <a:ext uri="{FF2B5EF4-FFF2-40B4-BE49-F238E27FC236}">
                <a16:creationId xmlns:a16="http://schemas.microsoft.com/office/drawing/2014/main" id="{A9036D5D-7CCA-7B4E-BA2A-C856575D56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5770" y="1091176"/>
            <a:ext cx="4411896" cy="1952936"/>
          </a:xfrm>
        </p:spPr>
        <p:txBody>
          <a:bodyPr anchor="t" anchorCtr="0">
            <a:noAutofit/>
          </a:bodyPr>
          <a:lstStyle>
            <a:lvl1pPr marL="0" indent="0">
              <a:lnSpc>
                <a:spcPct val="77000"/>
              </a:lnSpc>
              <a:spcAft>
                <a:spcPts val="0"/>
              </a:spcAft>
              <a:buNone/>
              <a:defRPr sz="3980" b="1" i="1" spc="-230" baseline="0">
                <a:solidFill>
                  <a:srgbClr val="EB285A"/>
                </a:solidFill>
                <a:latin typeface="Futura Std ExtraBold" panose="020B0502020204020303" pitchFamily="34" charset="77"/>
              </a:defRPr>
            </a:lvl1pPr>
          </a:lstStyle>
          <a:p>
            <a:pPr lvl="0"/>
            <a:r>
              <a:rPr lang="en-US" dirty="0"/>
              <a:t>SQLI</a:t>
            </a:r>
            <a:br>
              <a:rPr lang="en-US" dirty="0"/>
            </a:br>
            <a:r>
              <a:rPr lang="en-US" dirty="0"/>
              <a:t>DIGITAL</a:t>
            </a:r>
            <a:br>
              <a:rPr lang="en-US" dirty="0"/>
            </a:br>
            <a:r>
              <a:rPr lang="en-US" dirty="0"/>
              <a:t>EXPERIENCE</a:t>
            </a:r>
          </a:p>
        </p:txBody>
      </p:sp>
      <p:sp>
        <p:nvSpPr>
          <p:cNvPr id="45" name="Espace réservé du texte 6">
            <a:extLst>
              <a:ext uri="{FF2B5EF4-FFF2-40B4-BE49-F238E27FC236}">
                <a16:creationId xmlns:a16="http://schemas.microsoft.com/office/drawing/2014/main" id="{10B81BA8-DFC4-924F-A81D-8186C004F9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89093" y="2934563"/>
            <a:ext cx="2491200" cy="45719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46" name="Espace réservé du texte 4">
            <a:extLst>
              <a:ext uri="{FF2B5EF4-FFF2-40B4-BE49-F238E27FC236}">
                <a16:creationId xmlns:a16="http://schemas.microsoft.com/office/drawing/2014/main" id="{093D8544-4DA2-C145-87FF-FA563A1481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88604" y="1231273"/>
            <a:ext cx="1609758" cy="3351948"/>
          </a:xfrm>
          <a:ln w="19050">
            <a:solidFill>
              <a:schemeClr val="bg1"/>
            </a:solidFill>
            <a:miter lim="800000"/>
          </a:ln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47" name="Espace réservé du texte 6">
            <a:extLst>
              <a:ext uri="{FF2B5EF4-FFF2-40B4-BE49-F238E27FC236}">
                <a16:creationId xmlns:a16="http://schemas.microsoft.com/office/drawing/2014/main" id="{5560360C-0806-9B43-9D33-B147115580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45680" y="1148078"/>
            <a:ext cx="628440" cy="159175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51" name="Espace réservé du texte 6">
            <a:extLst>
              <a:ext uri="{FF2B5EF4-FFF2-40B4-BE49-F238E27FC236}">
                <a16:creationId xmlns:a16="http://schemas.microsoft.com/office/drawing/2014/main" id="{75117C9C-70E0-1A46-81F2-6E83A4D34D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0" y="1375480"/>
            <a:ext cx="2722880" cy="70627"/>
          </a:xfrm>
          <a:solidFill>
            <a:srgbClr val="EB285A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1DD163F-DD62-114B-BC5C-7B8505F82FD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89093" y="3271264"/>
            <a:ext cx="6229850" cy="870012"/>
          </a:xfrm>
          <a:solidFill>
            <a:schemeClr val="accent6"/>
          </a:solidFill>
        </p:spPr>
        <p:txBody>
          <a:bodyPr wrap="none" lIns="147600" tIns="125999" rIns="180000" bIns="125999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4000" b="1" i="1" spc="0" baseline="0">
                <a:solidFill>
                  <a:schemeClr val="bg1"/>
                </a:solidFill>
                <a:latin typeface="Futura Std ExtraBold" panose="020B0502020204020303" pitchFamily="34" charset="77"/>
              </a:defRPr>
            </a:lvl1pPr>
          </a:lstStyle>
          <a:p>
            <a:pPr lvl="0"/>
            <a:r>
              <a:rPr lang="en-US" dirty="0" err="1"/>
              <a:t>Chiffre</a:t>
            </a:r>
            <a:r>
              <a:rPr lang="en-US" dirty="0"/>
              <a:t> </a:t>
            </a:r>
            <a:r>
              <a:rPr lang="en-US" dirty="0" err="1"/>
              <a:t>d’affaireS</a:t>
            </a:r>
            <a:endParaRPr lang="en-US" dirty="0"/>
          </a:p>
        </p:txBody>
      </p:sp>
      <p:sp>
        <p:nvSpPr>
          <p:cNvPr id="18" name="Espace réservé du texte 6">
            <a:extLst>
              <a:ext uri="{FF2B5EF4-FFF2-40B4-BE49-F238E27FC236}">
                <a16:creationId xmlns:a16="http://schemas.microsoft.com/office/drawing/2014/main" id="{15E3C078-B423-4543-9D32-ED9393B1D86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16200000">
            <a:off x="7580313" y="1382710"/>
            <a:ext cx="628440" cy="159175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 dirty="0"/>
              <a:t>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3B77C65-EBC5-5640-8F1F-7E72F26C6E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719" y="1906050"/>
            <a:ext cx="586568" cy="58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2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titre 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5073B433-0495-5C4B-A57D-6E4BB1E1BC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4C7A717-858B-874F-9D6C-B7189AB84D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B5601E-FB0D-8349-8F8F-054D2CFBE7BC}"/>
              </a:ext>
            </a:extLst>
          </p:cNvPr>
          <p:cNvSpPr/>
          <p:nvPr userDrawn="1"/>
        </p:nvSpPr>
        <p:spPr>
          <a:xfrm>
            <a:off x="448336" y="3217376"/>
            <a:ext cx="25160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EC26ACA-784B-724D-87FE-49505538CDC9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4D01FC1-5E6E-BF4C-B41D-57091A4AB5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8177" y="442527"/>
            <a:ext cx="3465332" cy="1799602"/>
          </a:xfrm>
        </p:spPr>
        <p:txBody>
          <a:bodyPr anchor="t" anchorCtr="0">
            <a:noAutofit/>
          </a:bodyPr>
          <a:lstStyle>
            <a:lvl1pPr marL="0" indent="0">
              <a:lnSpc>
                <a:spcPct val="75000"/>
              </a:lnSpc>
              <a:buNone/>
              <a:defRPr sz="4000" b="1" i="1" spc="-200" baseline="0">
                <a:solidFill>
                  <a:srgbClr val="EB285A"/>
                </a:solidFill>
                <a:latin typeface="Futura Std ExtraBold" panose="020B0502020204020303" pitchFamily="34" charset="77"/>
              </a:defRPr>
            </a:lvl1pPr>
          </a:lstStyle>
          <a:p>
            <a:pPr lvl="0"/>
            <a:r>
              <a:rPr lang="en-US" dirty="0"/>
              <a:t>part title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8555B2D5-30C7-E044-8E3B-27BCC7C081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8336" y="3493490"/>
            <a:ext cx="3663367" cy="870014"/>
          </a:xfrm>
          <a:solidFill>
            <a:schemeClr val="accent6"/>
          </a:solidFill>
        </p:spPr>
        <p:txBody>
          <a:bodyPr wrap="none" lIns="180000" tIns="144000" rIns="900000" bIns="108000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4000" b="1" i="0" spc="0" baseline="0">
                <a:solidFill>
                  <a:schemeClr val="bg1"/>
                </a:solidFill>
                <a:latin typeface="Futura Std ExtraBold" panose="020B0502020204020303" pitchFamily="34" charset="77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1593A71F-3B43-6D44-8B1F-BF1942A5E8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5126400" y="5724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4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titre 11">
    <p:bg>
      <p:bgPr>
        <a:solidFill>
          <a:srgbClr val="3714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5073B433-0495-5C4B-A57D-6E4BB1E1BC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4C7A717-858B-874F-9D6C-B7189AB84D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D64B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B5601E-FB0D-8349-8F8F-054D2CFBE7BC}"/>
              </a:ext>
            </a:extLst>
          </p:cNvPr>
          <p:cNvSpPr/>
          <p:nvPr userDrawn="1"/>
        </p:nvSpPr>
        <p:spPr>
          <a:xfrm>
            <a:off x="448336" y="3217376"/>
            <a:ext cx="251605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36C342DC-E0E3-3F41-9003-3919B84C8E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8177" y="442527"/>
            <a:ext cx="3465332" cy="1799602"/>
          </a:xfrm>
        </p:spPr>
        <p:txBody>
          <a:bodyPr anchor="t" anchorCtr="0">
            <a:noAutofit/>
          </a:bodyPr>
          <a:lstStyle>
            <a:lvl1pPr marL="0" indent="0">
              <a:lnSpc>
                <a:spcPct val="75000"/>
              </a:lnSpc>
              <a:buNone/>
              <a:defRPr sz="4000" b="1" i="1" spc="-200" baseline="0">
                <a:solidFill>
                  <a:schemeClr val="accent1"/>
                </a:solidFill>
                <a:latin typeface="Futura Std ExtraBold" panose="020B0502020204020303" pitchFamily="34" charset="77"/>
              </a:defRPr>
            </a:lvl1pPr>
          </a:lstStyle>
          <a:p>
            <a:pPr lvl="0"/>
            <a:r>
              <a:rPr lang="en-US" dirty="0"/>
              <a:t>part title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0D97088A-7482-0A48-969B-E86583C73F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8337" y="3493490"/>
            <a:ext cx="3677728" cy="870014"/>
          </a:xfrm>
          <a:solidFill>
            <a:srgbClr val="EB285A"/>
          </a:solidFill>
        </p:spPr>
        <p:txBody>
          <a:bodyPr wrap="none" lIns="180000" tIns="144000" rIns="900000" bIns="108000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4000" b="1" i="0" spc="0" baseline="0">
                <a:solidFill>
                  <a:schemeClr val="bg1"/>
                </a:solidFill>
                <a:latin typeface="Futura Std ExtraBold" panose="020B0502020204020303" pitchFamily="34" charset="77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A938191-F466-4C4E-98E6-9CC8DCC76FF6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</a:rPr>
              <a:t>  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4CC188E-FE19-FF4F-B0F8-2912129ABB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5126400" y="5724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6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-289366" y="1122979"/>
            <a:ext cx="938087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r">
              <a:defRPr sz="1200" b="0" i="0" cap="all" spc="300" baseline="0">
                <a:solidFill>
                  <a:schemeClr val="accent3"/>
                </a:solidFill>
                <a:latin typeface="Futura Std Light" panose="020B0402020204020303" pitchFamily="34" charset="0"/>
              </a:defRPr>
            </a:lvl1pPr>
          </a:lstStyle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6239" y="5424876"/>
            <a:ext cx="718886" cy="299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2"/>
                </a:solidFill>
                <a:latin typeface="Futura Std ExtraBold" panose="020B0502020204020303" pitchFamily="34" charset="77"/>
              </a:defRPr>
            </a:lvl1pPr>
          </a:lstStyle>
          <a:p>
            <a:fld id="{55629684-967F-1947-AF63-4A931955347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3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33" r:id="rId2"/>
    <p:sldLayoutId id="2147483727" r:id="rId3"/>
    <p:sldLayoutId id="2147483702" r:id="rId4"/>
    <p:sldLayoutId id="2147483735" r:id="rId5"/>
    <p:sldLayoutId id="2147483662" r:id="rId6"/>
    <p:sldLayoutId id="2147483736" r:id="rId7"/>
    <p:sldLayoutId id="2147483734" r:id="rId8"/>
    <p:sldLayoutId id="2147483728" r:id="rId9"/>
    <p:sldLayoutId id="2147483729" r:id="rId10"/>
    <p:sldLayoutId id="2147483730" r:id="rId11"/>
    <p:sldLayoutId id="2147483754" r:id="rId12"/>
    <p:sldLayoutId id="2147483755" r:id="rId13"/>
    <p:sldLayoutId id="2147483663" r:id="rId14"/>
    <p:sldLayoutId id="2147483738" r:id="rId15"/>
    <p:sldLayoutId id="2147483704" r:id="rId16"/>
    <p:sldLayoutId id="2147483667" r:id="rId17"/>
    <p:sldLayoutId id="2147483700" r:id="rId18"/>
    <p:sldLayoutId id="2147483669" r:id="rId19"/>
    <p:sldLayoutId id="2147483670" r:id="rId20"/>
    <p:sldLayoutId id="2147483678" r:id="rId21"/>
    <p:sldLayoutId id="2147483682" r:id="rId22"/>
    <p:sldLayoutId id="2147483705" r:id="rId23"/>
    <p:sldLayoutId id="2147483687" r:id="rId24"/>
    <p:sldLayoutId id="2147483692" r:id="rId25"/>
    <p:sldLayoutId id="2147483693" r:id="rId26"/>
    <p:sldLayoutId id="2147483722" r:id="rId27"/>
    <p:sldLayoutId id="2147483694" r:id="rId28"/>
    <p:sldLayoutId id="2147483698" r:id="rId29"/>
    <p:sldLayoutId id="2147483706" r:id="rId30"/>
    <p:sldLayoutId id="2147483665" r:id="rId31"/>
    <p:sldLayoutId id="2147483666" r:id="rId32"/>
    <p:sldLayoutId id="2147483699" r:id="rId33"/>
    <p:sldLayoutId id="2147483668" r:id="rId34"/>
    <p:sldLayoutId id="2147483677" r:id="rId35"/>
    <p:sldLayoutId id="2147483680" r:id="rId36"/>
    <p:sldLayoutId id="2147483719" r:id="rId37"/>
    <p:sldLayoutId id="2147483684" r:id="rId38"/>
    <p:sldLayoutId id="2147483701" r:id="rId39"/>
    <p:sldLayoutId id="2147483674" r:id="rId40"/>
    <p:sldLayoutId id="2147483675" r:id="rId41"/>
    <p:sldLayoutId id="2147483681" r:id="rId42"/>
    <p:sldLayoutId id="2147483709" r:id="rId43"/>
    <p:sldLayoutId id="2147483710" r:id="rId44"/>
    <p:sldLayoutId id="2147483711" r:id="rId45"/>
    <p:sldLayoutId id="2147483712" r:id="rId46"/>
    <p:sldLayoutId id="2147483713" r:id="rId47"/>
    <p:sldLayoutId id="2147483715" r:id="rId48"/>
    <p:sldLayoutId id="2147483744" r:id="rId49"/>
    <p:sldLayoutId id="2147483745" r:id="rId50"/>
    <p:sldLayoutId id="2147483746" r:id="rId51"/>
    <p:sldLayoutId id="2147483747" r:id="rId52"/>
    <p:sldLayoutId id="2147483749" r:id="rId53"/>
    <p:sldLayoutId id="2147483750" r:id="rId5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Futura Std Light" panose="020B0402020204020303" pitchFamily="34" charset="0"/>
          <a:ea typeface="+mj-ea"/>
          <a:cs typeface="+mj-cs"/>
        </a:defRPr>
      </a:lvl1pPr>
    </p:titleStyle>
    <p:bodyStyle>
      <a:lvl1pPr marL="279450" indent="-279450" algn="l" defTabSz="685800" rtl="0" eaLnBrk="1" latinLnBrk="0" hangingPunct="1">
        <a:lnSpc>
          <a:spcPct val="100000"/>
        </a:lnSpc>
        <a:spcBef>
          <a:spcPts val="0"/>
        </a:spcBef>
        <a:buSzPct val="120000"/>
        <a:buFontTx/>
        <a:buBlip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</a:buBlip>
        <a:defRPr sz="1600" b="1" i="0" kern="1200" cap="all" baseline="0">
          <a:solidFill>
            <a:srgbClr val="EB285A"/>
          </a:solidFill>
          <a:latin typeface="Futura Std Medium" panose="020B0502020204020303" pitchFamily="34" charset="77"/>
          <a:ea typeface="Futura Std Medium" panose="020B0502020204020303" pitchFamily="34" charset="77"/>
          <a:cs typeface="Futura Std Medium" panose="020B0502020204020303" pitchFamily="34" charset="77"/>
        </a:defRPr>
      </a:lvl1pPr>
      <a:lvl2pPr marL="280800" indent="-280800" algn="l" defTabSz="685800" rtl="0" eaLnBrk="1" latinLnBrk="0" hangingPunct="1">
        <a:lnSpc>
          <a:spcPct val="100000"/>
        </a:lnSpc>
        <a:spcBef>
          <a:spcPts val="0"/>
        </a:spcBef>
        <a:buSzPct val="45000"/>
        <a:buFont typeface="Arial"/>
        <a:buChar char=" "/>
        <a:defRPr sz="1400" b="0" i="0" kern="1200">
          <a:solidFill>
            <a:schemeClr val="accent2"/>
          </a:solidFill>
          <a:latin typeface="Futura Std Light" panose="020B0402020204020303" pitchFamily="34" charset="0"/>
          <a:ea typeface="+mn-ea"/>
          <a:cs typeface="+mn-cs"/>
        </a:defRPr>
      </a:lvl2pPr>
      <a:lvl3pPr marL="648000" indent="-3600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400" b="0" i="0" kern="1200">
          <a:solidFill>
            <a:schemeClr val="accent2"/>
          </a:solidFill>
          <a:latin typeface="Futura Std Light" panose="020B0402020204020303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400" b="0" i="0" kern="1200">
          <a:solidFill>
            <a:schemeClr val="accent2"/>
          </a:solidFill>
          <a:latin typeface="Futura Std Light" panose="020B0402020204020303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400" b="0" i="0" kern="1200">
          <a:solidFill>
            <a:schemeClr val="accent2"/>
          </a:solidFill>
          <a:latin typeface="Futura Std Light" panose="020B0402020204020303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9" Type="http://schemas.openxmlformats.org/officeDocument/2006/relationships/image" Target="../media/image61.png"/><Relationship Id="rId3" Type="http://schemas.openxmlformats.org/officeDocument/2006/relationships/image" Target="../media/image25.svg"/><Relationship Id="rId21" Type="http://schemas.openxmlformats.org/officeDocument/2006/relationships/image" Target="../media/image43.svg"/><Relationship Id="rId34" Type="http://schemas.openxmlformats.org/officeDocument/2006/relationships/image" Target="../media/image56.svg"/><Relationship Id="rId42" Type="http://schemas.openxmlformats.org/officeDocument/2006/relationships/image" Target="../media/image64.pn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17" Type="http://schemas.openxmlformats.org/officeDocument/2006/relationships/image" Target="../media/image39.svg"/><Relationship Id="rId25" Type="http://schemas.openxmlformats.org/officeDocument/2006/relationships/image" Target="../media/image47.svg"/><Relationship Id="rId33" Type="http://schemas.openxmlformats.org/officeDocument/2006/relationships/image" Target="../media/image55.png"/><Relationship Id="rId38" Type="http://schemas.openxmlformats.org/officeDocument/2006/relationships/image" Target="../media/image60.sv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29" Type="http://schemas.openxmlformats.org/officeDocument/2006/relationships/image" Target="../media/image51.svg"/><Relationship Id="rId41" Type="http://schemas.openxmlformats.org/officeDocument/2006/relationships/image" Target="../media/image63.sv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24" Type="http://schemas.openxmlformats.org/officeDocument/2006/relationships/image" Target="../media/image46.png"/><Relationship Id="rId32" Type="http://schemas.openxmlformats.org/officeDocument/2006/relationships/image" Target="../media/image54.jpeg"/><Relationship Id="rId37" Type="http://schemas.openxmlformats.org/officeDocument/2006/relationships/image" Target="../media/image59.png"/><Relationship Id="rId40" Type="http://schemas.openxmlformats.org/officeDocument/2006/relationships/image" Target="../media/image62.png"/><Relationship Id="rId45" Type="http://schemas.openxmlformats.org/officeDocument/2006/relationships/image" Target="../media/image67.svg"/><Relationship Id="rId5" Type="http://schemas.openxmlformats.org/officeDocument/2006/relationships/image" Target="../media/image27.svg"/><Relationship Id="rId15" Type="http://schemas.openxmlformats.org/officeDocument/2006/relationships/image" Target="../media/image37.svg"/><Relationship Id="rId23" Type="http://schemas.openxmlformats.org/officeDocument/2006/relationships/image" Target="../media/image45.svg"/><Relationship Id="rId28" Type="http://schemas.openxmlformats.org/officeDocument/2006/relationships/image" Target="../media/image50.png"/><Relationship Id="rId36" Type="http://schemas.openxmlformats.org/officeDocument/2006/relationships/image" Target="../media/image58.svg"/><Relationship Id="rId10" Type="http://schemas.openxmlformats.org/officeDocument/2006/relationships/image" Target="../media/image32.png"/><Relationship Id="rId19" Type="http://schemas.openxmlformats.org/officeDocument/2006/relationships/image" Target="../media/image41.svg"/><Relationship Id="rId31" Type="http://schemas.openxmlformats.org/officeDocument/2006/relationships/image" Target="../media/image53.svg"/><Relationship Id="rId44" Type="http://schemas.openxmlformats.org/officeDocument/2006/relationships/image" Target="../media/image66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9.svg"/><Relationship Id="rId30" Type="http://schemas.openxmlformats.org/officeDocument/2006/relationships/image" Target="../media/image52.png"/><Relationship Id="rId35" Type="http://schemas.openxmlformats.org/officeDocument/2006/relationships/image" Target="../media/image57.png"/><Relationship Id="rId43" Type="http://schemas.openxmlformats.org/officeDocument/2006/relationships/image" Target="../media/image6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178DD3-D5A1-1840-8EF5-961E561BC8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Rex</a:t>
            </a:r>
          </a:p>
          <a:p>
            <a:r>
              <a:rPr lang="en-US" sz="4000" dirty="0" err="1"/>
              <a:t>Amarenco</a:t>
            </a:r>
            <a:r>
              <a:rPr lang="en-US" sz="4000" dirty="0"/>
              <a:t> solutions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D2E30-C90A-1D4C-8035-283890A085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6434" y="4261475"/>
            <a:ext cx="5180585" cy="370422"/>
          </a:xfrm>
        </p:spPr>
        <p:txBody>
          <a:bodyPr/>
          <a:lstStyle/>
          <a:p>
            <a:r>
              <a:rPr lang="en-US" b="0" dirty="0" err="1"/>
              <a:t>Réduire</a:t>
            </a:r>
            <a:r>
              <a:rPr lang="en-US" b="0" dirty="0"/>
              <a:t> son time to market : AWS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7E857C-7138-654E-86E7-1D416490BA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3D945E-C2ED-504C-82A6-5905170168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4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7560A149-7B2F-3249-B700-15D9D8302B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E2A5A2B-5E15-EA49-915A-679BCB2CBD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3A2C92-DD94-264D-8A9E-A169D2BFF58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fr-FR" dirty="0"/>
              <a:t>Un portail client riche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1B0C61-DAAF-0842-A710-A566E3D5A9D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fr-FR" dirty="0"/>
              <a:t>Des candélabres solaires autonomes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774B738-ED54-3C46-838C-C3FBE4209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/>
              <a:t>Le besoin</a:t>
            </a:r>
          </a:p>
        </p:txBody>
      </p:sp>
      <p:pic>
        <p:nvPicPr>
          <p:cNvPr id="2050" name="Picture 2" descr="Image associÃ©e">
            <a:extLst>
              <a:ext uri="{FF2B5EF4-FFF2-40B4-BE49-F238E27FC236}">
                <a16:creationId xmlns:a16="http://schemas.microsoft.com/office/drawing/2014/main" id="{07CCC4BF-CD56-42BA-8E8A-C8C4A3554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71" y="1947747"/>
            <a:ext cx="3923972" cy="261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3FA7D9A-01B7-440E-9B0B-006844455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991" y="1947747"/>
            <a:ext cx="4220878" cy="25647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163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F257903-F8AB-EC4A-A227-60468323DD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082E68-CE22-1C43-ACEA-6CBD03CDD3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6E1BE9-371A-AC4A-A4D2-6CDD6F2547B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2812" y="1152292"/>
            <a:ext cx="4360274" cy="41683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dirty="0"/>
              <a:t>Startup</a:t>
            </a:r>
          </a:p>
          <a:p>
            <a:pPr marL="288000" lvl="2" indent="0">
              <a:buNone/>
            </a:pPr>
            <a:endParaRPr lang="fr-FR" dirty="0"/>
          </a:p>
          <a:p>
            <a:r>
              <a:rPr lang="fr-FR" dirty="0"/>
              <a:t>besoins du front à découvrir/affiner</a:t>
            </a:r>
          </a:p>
          <a:p>
            <a:pPr lvl="2"/>
            <a:r>
              <a:rPr lang="fr-FR" dirty="0"/>
              <a:t>Besoins tout juste exprimés lors d’un design sprint</a:t>
            </a:r>
          </a:p>
          <a:p>
            <a:pPr lvl="2"/>
            <a:r>
              <a:rPr lang="fr-FR" dirty="0"/>
              <a:t>Backlog priorisé + Quelques dessins validés auprès de clients</a:t>
            </a:r>
          </a:p>
          <a:p>
            <a:pPr lvl="2"/>
            <a:r>
              <a:rPr lang="fr-FR" dirty="0"/>
              <a:t>Liens directs avec les décideurs</a:t>
            </a:r>
          </a:p>
          <a:p>
            <a:pPr lvl="2"/>
            <a:endParaRPr lang="fr-FR" dirty="0"/>
          </a:p>
          <a:p>
            <a:r>
              <a:rPr lang="fr-FR" dirty="0"/>
              <a:t>IoT stable </a:t>
            </a:r>
          </a:p>
          <a:p>
            <a:pPr lvl="2"/>
            <a:r>
              <a:rPr lang="fr-FR" dirty="0"/>
              <a:t>Les candélabres existent</a:t>
            </a:r>
          </a:p>
          <a:p>
            <a:pPr lvl="2"/>
            <a:r>
              <a:rPr lang="fr-FR" dirty="0"/>
              <a:t>Univers des ports séries, des soudures…</a:t>
            </a:r>
          </a:p>
          <a:p>
            <a:pPr lvl="2"/>
            <a:endParaRPr lang="fr-FR" dirty="0"/>
          </a:p>
          <a:p>
            <a:r>
              <a:rPr lang="fr-FR" dirty="0"/>
              <a:t>DSI simple</a:t>
            </a:r>
          </a:p>
          <a:p>
            <a:pPr lvl="2"/>
            <a:r>
              <a:rPr lang="fr-FR" dirty="0"/>
              <a:t>1 seule personne</a:t>
            </a:r>
          </a:p>
          <a:p>
            <a:pPr lvl="2"/>
            <a:r>
              <a:rPr lang="fr-FR" dirty="0"/>
              <a:t>Implication</a:t>
            </a:r>
          </a:p>
          <a:p>
            <a:pPr lvl="2"/>
            <a:r>
              <a:rPr lang="fr-FR" dirty="0"/>
              <a:t>Pas de serveurs</a:t>
            </a:r>
          </a:p>
          <a:p>
            <a:pPr lvl="2"/>
            <a:r>
              <a:rPr lang="fr-FR" dirty="0"/>
              <a:t>Peu de culture web</a:t>
            </a:r>
          </a:p>
          <a:p>
            <a:pPr lvl="2"/>
            <a:endParaRPr lang="fr-FR" dirty="0"/>
          </a:p>
          <a:p>
            <a:r>
              <a:rPr lang="fr-FR" dirty="0"/>
              <a:t>Planning</a:t>
            </a:r>
          </a:p>
          <a:p>
            <a:pPr lvl="2"/>
            <a:r>
              <a:rPr lang="fr-FR" dirty="0"/>
              <a:t>Version à présenter lors d’un salon</a:t>
            </a:r>
          </a:p>
          <a:p>
            <a:pPr lvl="2"/>
            <a:r>
              <a:rPr lang="fr-FR" dirty="0"/>
              <a:t>Premier client pour l’été</a:t>
            </a:r>
          </a:p>
          <a:p>
            <a:pPr lvl="2"/>
            <a:r>
              <a:rPr lang="fr-FR" dirty="0"/>
              <a:t>ROI rapide nécessaire</a:t>
            </a:r>
          </a:p>
          <a:p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55F64F1-2CCF-8B42-968C-1385B5BCC5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/>
              <a:t>Le contexte</a:t>
            </a:r>
          </a:p>
        </p:txBody>
      </p:sp>
      <p:pic>
        <p:nvPicPr>
          <p:cNvPr id="1026" name="Picture 2" descr="RÃ©sultat de recherche d'images pour &quot;startup&quot;">
            <a:extLst>
              <a:ext uri="{FF2B5EF4-FFF2-40B4-BE49-F238E27FC236}">
                <a16:creationId xmlns:a16="http://schemas.microsoft.com/office/drawing/2014/main" id="{5082B4CB-196C-4589-86D7-9B72E44BD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643" y="3657356"/>
            <a:ext cx="2120596" cy="106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associÃ©e">
            <a:extLst>
              <a:ext uri="{FF2B5EF4-FFF2-40B4-BE49-F238E27FC236}">
                <a16:creationId xmlns:a16="http://schemas.microsoft.com/office/drawing/2014/main" id="{9828413F-5F3F-4B80-A5D7-A3E2769B3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748" y="1730522"/>
            <a:ext cx="1184695" cy="156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associÃ©e">
            <a:extLst>
              <a:ext uri="{FF2B5EF4-FFF2-40B4-BE49-F238E27FC236}">
                <a16:creationId xmlns:a16="http://schemas.microsoft.com/office/drawing/2014/main" id="{795F5679-5E14-4971-BB31-076731A12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495" y="2925460"/>
            <a:ext cx="809392" cy="120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408E76D-F1B6-4F38-BC18-48A8C71C42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6154" y="1663230"/>
            <a:ext cx="1501748" cy="1126311"/>
          </a:xfrm>
          <a:prstGeom prst="rect">
            <a:avLst/>
          </a:prstGeom>
        </p:spPr>
      </p:pic>
      <p:pic>
        <p:nvPicPr>
          <p:cNvPr id="2" name="Picture 2" descr="RÃ©sultat de recherche d'images pour &quot;amarenco solutions&quot;">
            <a:extLst>
              <a:ext uri="{FF2B5EF4-FFF2-40B4-BE49-F238E27FC236}">
                <a16:creationId xmlns:a16="http://schemas.microsoft.com/office/drawing/2014/main" id="{65AA86EC-D592-4781-B93F-99F0742BF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641" y="494073"/>
            <a:ext cx="1398588" cy="84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04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7560A149-7B2F-3249-B700-15D9D8302B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E2A5A2B-5E15-EA49-915A-679BCB2CBD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3A2C92-DD94-264D-8A9E-A169D2BFF58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800" dirty="0"/>
              <a:t>Le portail client WEB</a:t>
            </a:r>
          </a:p>
          <a:p>
            <a:endParaRPr lang="fr-FR" dirty="0"/>
          </a:p>
          <a:p>
            <a:r>
              <a:rPr lang="fr-FR" dirty="0"/>
              <a:t>User </a:t>
            </a:r>
            <a:r>
              <a:rPr lang="fr-FR" dirty="0" err="1"/>
              <a:t>Experience</a:t>
            </a:r>
            <a:endParaRPr lang="fr-FR" dirty="0"/>
          </a:p>
          <a:p>
            <a:pPr lvl="2"/>
            <a:r>
              <a:rPr lang="fr-FR" dirty="0"/>
              <a:t>Design à vendre</a:t>
            </a:r>
          </a:p>
          <a:p>
            <a:pPr lvl="2"/>
            <a:r>
              <a:rPr lang="fr-FR" dirty="0"/>
              <a:t>Customisation</a:t>
            </a:r>
          </a:p>
          <a:p>
            <a:pPr lvl="2"/>
            <a:r>
              <a:rPr lang="fr-FR" dirty="0"/>
              <a:t>Nouveau produit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Gestion des contrats, des propriétés, de la géolocalisation, Gestion des utilisateurs et des autorisations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1B0C61-DAAF-0842-A710-A566E3D5A9D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800" dirty="0"/>
              <a:t>Les candélabres</a:t>
            </a:r>
          </a:p>
          <a:p>
            <a:endParaRPr lang="fr-FR" dirty="0"/>
          </a:p>
          <a:p>
            <a:r>
              <a:rPr lang="fr-FR" dirty="0"/>
              <a:t>Gestion de l’énergie</a:t>
            </a:r>
          </a:p>
          <a:p>
            <a:pPr lvl="2"/>
            <a:r>
              <a:rPr lang="fr-FR" dirty="0"/>
              <a:t>Messages au bit près</a:t>
            </a:r>
          </a:p>
          <a:p>
            <a:pPr lvl="2"/>
            <a:r>
              <a:rPr lang="fr-FR" dirty="0"/>
              <a:t>Toutes les 15 minutes</a:t>
            </a:r>
          </a:p>
          <a:p>
            <a:pPr lvl="2"/>
            <a:r>
              <a:rPr lang="fr-FR" dirty="0"/>
              <a:t>Pas de push, pas d’</a:t>
            </a:r>
            <a:r>
              <a:rPr lang="fr-FR" dirty="0" err="1"/>
              <a:t>Ack</a:t>
            </a:r>
            <a:endParaRPr lang="fr-FR" dirty="0"/>
          </a:p>
          <a:p>
            <a:endParaRPr lang="fr-FR" dirty="0"/>
          </a:p>
          <a:p>
            <a:r>
              <a:rPr lang="fr-FR" dirty="0"/>
              <a:t>Stabilité des systèmes embarqués</a:t>
            </a:r>
          </a:p>
          <a:p>
            <a:endParaRPr lang="fr-FR" dirty="0"/>
          </a:p>
          <a:p>
            <a:r>
              <a:rPr lang="fr-FR" dirty="0"/>
              <a:t>Statut des composants </a:t>
            </a:r>
          </a:p>
          <a:p>
            <a:endParaRPr lang="fr-FR" dirty="0"/>
          </a:p>
          <a:p>
            <a:r>
              <a:rPr lang="fr-FR" dirty="0"/>
              <a:t>Capteurs complémentaires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774B738-ED54-3C46-838C-C3FBE4209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/>
              <a:t>Deux univers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9FFB990-FA58-4038-A271-81FC2604C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05" y="4283414"/>
            <a:ext cx="4949001" cy="114146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178E6F5-7E34-43E0-BEF8-5C7981FDE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424" y="4076496"/>
            <a:ext cx="2339752" cy="10918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726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7560A149-7B2F-3249-B700-15D9D8302B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E2A5A2B-5E15-EA49-915A-679BCB2CBD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774B738-ED54-3C46-838C-C3FBE4209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sz="3200" dirty="0"/>
              <a:t>Solution(s) applicative(s) et logicielle(s)</a:t>
            </a:r>
          </a:p>
        </p:txBody>
      </p:sp>
      <p:pic>
        <p:nvPicPr>
          <p:cNvPr id="74" name="Image 73">
            <a:extLst>
              <a:ext uri="{FF2B5EF4-FFF2-40B4-BE49-F238E27FC236}">
                <a16:creationId xmlns:a16="http://schemas.microsoft.com/office/drawing/2014/main" id="{AFEFD1E9-DD58-4D46-9962-070A2381D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31" y="1593641"/>
            <a:ext cx="7616142" cy="37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1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0B7DE4E-72B0-46CC-854B-E8FA075538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FDDD5CB-5567-46AE-955B-D08831806F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B9815A4-15E0-4D79-827E-12DAF2BA9C0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/>
              <a:t>La solution chez AWS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994343-D640-4BD4-97A6-49D0595A7A72}"/>
              </a:ext>
            </a:extLst>
          </p:cNvPr>
          <p:cNvSpPr/>
          <p:nvPr/>
        </p:nvSpPr>
        <p:spPr>
          <a:xfrm>
            <a:off x="1606840" y="1747530"/>
            <a:ext cx="6789399" cy="35178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8" name="Graphic 11">
            <a:extLst>
              <a:ext uri="{FF2B5EF4-FFF2-40B4-BE49-F238E27FC236}">
                <a16:creationId xmlns:a16="http://schemas.microsoft.com/office/drawing/2014/main" id="{CCD6155C-146D-472E-8123-BC6EEE958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6841" y="1747530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9181E42-51CF-4A9E-8FD1-0248CBCDE126}"/>
              </a:ext>
            </a:extLst>
          </p:cNvPr>
          <p:cNvSpPr/>
          <p:nvPr/>
        </p:nvSpPr>
        <p:spPr>
          <a:xfrm>
            <a:off x="5993766" y="2003638"/>
            <a:ext cx="2155914" cy="1502223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86613"/>
                </a:solidFill>
              </a:rPr>
              <a:t>Elastic Beanstalk container</a:t>
            </a:r>
          </a:p>
        </p:txBody>
      </p:sp>
      <p:pic>
        <p:nvPicPr>
          <p:cNvPr id="10" name="Graphic 42">
            <a:extLst>
              <a:ext uri="{FF2B5EF4-FFF2-40B4-BE49-F238E27FC236}">
                <a16:creationId xmlns:a16="http://schemas.microsoft.com/office/drawing/2014/main" id="{80E97FBB-48E0-4551-A874-A8FAA0EC4B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3766" y="2003639"/>
            <a:ext cx="360000" cy="360000"/>
          </a:xfrm>
          <a:prstGeom prst="rect">
            <a:avLst/>
          </a:prstGeom>
        </p:spPr>
      </p:pic>
      <p:pic>
        <p:nvPicPr>
          <p:cNvPr id="11" name="Graphic 49">
            <a:extLst>
              <a:ext uri="{FF2B5EF4-FFF2-40B4-BE49-F238E27FC236}">
                <a16:creationId xmlns:a16="http://schemas.microsoft.com/office/drawing/2014/main" id="{7A3E6566-632F-4B69-B110-C05F489C7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85710" y="919053"/>
            <a:ext cx="469900" cy="469900"/>
          </a:xfrm>
          <a:prstGeom prst="rect">
            <a:avLst/>
          </a:prstGeom>
        </p:spPr>
      </p:pic>
      <p:pic>
        <p:nvPicPr>
          <p:cNvPr id="12" name="Graphic 41">
            <a:extLst>
              <a:ext uri="{FF2B5EF4-FFF2-40B4-BE49-F238E27FC236}">
                <a16:creationId xmlns:a16="http://schemas.microsoft.com/office/drawing/2014/main" id="{1FB27FD5-C34C-42F8-BA36-B501376913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6466316" y="913037"/>
            <a:ext cx="483586" cy="469900"/>
          </a:xfrm>
          <a:prstGeom prst="rect">
            <a:avLst/>
          </a:prstGeom>
        </p:spPr>
      </p:pic>
      <p:pic>
        <p:nvPicPr>
          <p:cNvPr id="14" name="Graphic 15">
            <a:extLst>
              <a:ext uri="{FF2B5EF4-FFF2-40B4-BE49-F238E27FC236}">
                <a16:creationId xmlns:a16="http://schemas.microsoft.com/office/drawing/2014/main" id="{CAA42D46-E59B-4073-A78C-4F24A786EA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49873" y="1037262"/>
            <a:ext cx="796491" cy="796491"/>
          </a:xfrm>
          <a:prstGeom prst="rect">
            <a:avLst/>
          </a:prstGeom>
        </p:spPr>
      </p:pic>
      <p:pic>
        <p:nvPicPr>
          <p:cNvPr id="16" name="Graphic 27">
            <a:extLst>
              <a:ext uri="{FF2B5EF4-FFF2-40B4-BE49-F238E27FC236}">
                <a16:creationId xmlns:a16="http://schemas.microsoft.com/office/drawing/2014/main" id="{4350CC2C-8E62-4C16-BF2A-D5C1D26CF9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80937" y="3051273"/>
            <a:ext cx="399431" cy="399431"/>
          </a:xfrm>
          <a:prstGeom prst="rect">
            <a:avLst/>
          </a:prstGeom>
        </p:spPr>
      </p:pic>
      <p:pic>
        <p:nvPicPr>
          <p:cNvPr id="17" name="Graphic 122">
            <a:extLst>
              <a:ext uri="{FF2B5EF4-FFF2-40B4-BE49-F238E27FC236}">
                <a16:creationId xmlns:a16="http://schemas.microsoft.com/office/drawing/2014/main" id="{BC67347E-CF59-4D14-811A-C789EABF4B7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74917" y="2435760"/>
            <a:ext cx="580279" cy="580279"/>
          </a:xfrm>
          <a:prstGeom prst="rect">
            <a:avLst/>
          </a:prstGeom>
        </p:spPr>
      </p:pic>
      <p:pic>
        <p:nvPicPr>
          <p:cNvPr id="19" name="Graphic 44">
            <a:extLst>
              <a:ext uri="{FF2B5EF4-FFF2-40B4-BE49-F238E27FC236}">
                <a16:creationId xmlns:a16="http://schemas.microsoft.com/office/drawing/2014/main" id="{D919BB16-F3DE-43DC-9404-15F9442900F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66156" y="2272809"/>
            <a:ext cx="360000" cy="360000"/>
          </a:xfrm>
          <a:prstGeom prst="rect">
            <a:avLst/>
          </a:prstGeom>
        </p:spPr>
      </p:pic>
      <p:pic>
        <p:nvPicPr>
          <p:cNvPr id="21" name="Graphic 47">
            <a:extLst>
              <a:ext uri="{FF2B5EF4-FFF2-40B4-BE49-F238E27FC236}">
                <a16:creationId xmlns:a16="http://schemas.microsoft.com/office/drawing/2014/main" id="{8E8A1D22-46C8-42DB-B955-5618850742E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61756" y="3927868"/>
            <a:ext cx="360000" cy="360000"/>
          </a:xfrm>
          <a:prstGeom prst="rect">
            <a:avLst/>
          </a:prstGeom>
        </p:spPr>
      </p:pic>
      <p:pic>
        <p:nvPicPr>
          <p:cNvPr id="22" name="Graphic 45">
            <a:extLst>
              <a:ext uri="{FF2B5EF4-FFF2-40B4-BE49-F238E27FC236}">
                <a16:creationId xmlns:a16="http://schemas.microsoft.com/office/drawing/2014/main" id="{4B748E62-1D45-4956-8777-02834022B27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610418" y="4318969"/>
            <a:ext cx="402181" cy="402181"/>
          </a:xfrm>
          <a:prstGeom prst="rect">
            <a:avLst/>
          </a:prstGeom>
        </p:spPr>
      </p:pic>
      <p:pic>
        <p:nvPicPr>
          <p:cNvPr id="23" name="Graphic 45">
            <a:extLst>
              <a:ext uri="{FF2B5EF4-FFF2-40B4-BE49-F238E27FC236}">
                <a16:creationId xmlns:a16="http://schemas.microsoft.com/office/drawing/2014/main" id="{EFD860BD-3B3E-4C45-BE83-BE6BBA965A9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810278" y="4318969"/>
            <a:ext cx="402181" cy="402181"/>
          </a:xfrm>
          <a:prstGeom prst="rect">
            <a:avLst/>
          </a:prstGeom>
        </p:spPr>
      </p:pic>
      <p:pic>
        <p:nvPicPr>
          <p:cNvPr id="24" name="Graphic 15">
            <a:extLst>
              <a:ext uri="{FF2B5EF4-FFF2-40B4-BE49-F238E27FC236}">
                <a16:creationId xmlns:a16="http://schemas.microsoft.com/office/drawing/2014/main" id="{2C393111-B4AF-479C-906A-8715D886B7E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989919" y="3914407"/>
            <a:ext cx="360000" cy="360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614EBCC-15A9-4FCB-86AE-430D568E0289}"/>
              </a:ext>
            </a:extLst>
          </p:cNvPr>
          <p:cNvSpPr/>
          <p:nvPr/>
        </p:nvSpPr>
        <p:spPr>
          <a:xfrm>
            <a:off x="2261757" y="3929275"/>
            <a:ext cx="2155914" cy="1108756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86613"/>
                </a:solidFill>
              </a:rPr>
              <a:t>Dynamo DB (NoSQL)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7D21BF-5DD2-4067-A248-F9837E0FD276}"/>
              </a:ext>
            </a:extLst>
          </p:cNvPr>
          <p:cNvSpPr/>
          <p:nvPr/>
        </p:nvSpPr>
        <p:spPr>
          <a:xfrm>
            <a:off x="5993766" y="3916578"/>
            <a:ext cx="2155914" cy="1121453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86613"/>
                </a:solidFill>
              </a:rPr>
              <a:t>RDS Aurora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E23ACC-4FC2-4A33-83C7-66A3E988DBD5}"/>
              </a:ext>
            </a:extLst>
          </p:cNvPr>
          <p:cNvSpPr/>
          <p:nvPr/>
        </p:nvSpPr>
        <p:spPr>
          <a:xfrm>
            <a:off x="2261757" y="2282434"/>
            <a:ext cx="2155914" cy="1223428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86613"/>
                </a:solidFill>
              </a:rPr>
              <a:t>Lambda (</a:t>
            </a:r>
            <a:r>
              <a:rPr lang="en-US" sz="1200" dirty="0" err="1">
                <a:solidFill>
                  <a:srgbClr val="D86613"/>
                </a:solidFill>
              </a:rPr>
              <a:t>Javascript</a:t>
            </a:r>
            <a:r>
              <a:rPr lang="en-US" sz="1200" dirty="0">
                <a:solidFill>
                  <a:srgbClr val="D86613"/>
                </a:solidFill>
              </a:rPr>
              <a:t>)</a:t>
            </a:r>
          </a:p>
        </p:txBody>
      </p:sp>
      <p:pic>
        <p:nvPicPr>
          <p:cNvPr id="28" name="Graphic 42">
            <a:extLst>
              <a:ext uri="{FF2B5EF4-FFF2-40B4-BE49-F238E27FC236}">
                <a16:creationId xmlns:a16="http://schemas.microsoft.com/office/drawing/2014/main" id="{C7329AD3-3F4C-4A90-AA88-60768618D05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541468" y="2781089"/>
            <a:ext cx="288000" cy="288000"/>
          </a:xfrm>
          <a:prstGeom prst="rect">
            <a:avLst/>
          </a:prstGeom>
        </p:spPr>
      </p:pic>
      <p:pic>
        <p:nvPicPr>
          <p:cNvPr id="29" name="Graphic 42">
            <a:extLst>
              <a:ext uri="{FF2B5EF4-FFF2-40B4-BE49-F238E27FC236}">
                <a16:creationId xmlns:a16="http://schemas.microsoft.com/office/drawing/2014/main" id="{9C5EA14A-8080-4B0D-A58F-358783D037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051714" y="2747072"/>
            <a:ext cx="288000" cy="288000"/>
          </a:xfrm>
          <a:prstGeom prst="rect">
            <a:avLst/>
          </a:prstGeom>
        </p:spPr>
      </p:pic>
      <p:pic>
        <p:nvPicPr>
          <p:cNvPr id="30" name="Graphic 42">
            <a:extLst>
              <a:ext uri="{FF2B5EF4-FFF2-40B4-BE49-F238E27FC236}">
                <a16:creationId xmlns:a16="http://schemas.microsoft.com/office/drawing/2014/main" id="{656631EC-52A2-4ED0-9B22-CFEFA9AA6B3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27135" y="3005003"/>
            <a:ext cx="288000" cy="288000"/>
          </a:xfrm>
          <a:prstGeom prst="rect">
            <a:avLst/>
          </a:prstGeom>
        </p:spPr>
      </p:pic>
      <p:pic>
        <p:nvPicPr>
          <p:cNvPr id="31" name="Graphic 42">
            <a:extLst>
              <a:ext uri="{FF2B5EF4-FFF2-40B4-BE49-F238E27FC236}">
                <a16:creationId xmlns:a16="http://schemas.microsoft.com/office/drawing/2014/main" id="{20FE2638-37B0-429B-8C6D-2C0E7A9F260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786748" y="2736664"/>
            <a:ext cx="288000" cy="288000"/>
          </a:xfrm>
          <a:prstGeom prst="rect">
            <a:avLst/>
          </a:prstGeom>
        </p:spPr>
      </p:pic>
      <p:pic>
        <p:nvPicPr>
          <p:cNvPr id="32" name="Graphic 27">
            <a:extLst>
              <a:ext uri="{FF2B5EF4-FFF2-40B4-BE49-F238E27FC236}">
                <a16:creationId xmlns:a16="http://schemas.microsoft.com/office/drawing/2014/main" id="{F974106D-363A-4C6A-8A38-26032C0C85A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132534" y="4432762"/>
            <a:ext cx="534020" cy="534020"/>
          </a:xfrm>
          <a:prstGeom prst="rect">
            <a:avLst/>
          </a:prstGeom>
        </p:spPr>
      </p:pic>
      <p:pic>
        <p:nvPicPr>
          <p:cNvPr id="33" name="Graphic 19">
            <a:extLst>
              <a:ext uri="{FF2B5EF4-FFF2-40B4-BE49-F238E27FC236}">
                <a16:creationId xmlns:a16="http://schemas.microsoft.com/office/drawing/2014/main" id="{476F5A20-991F-437C-8E1B-849B1888CF4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676630" y="2644332"/>
            <a:ext cx="499632" cy="499632"/>
          </a:xfrm>
          <a:prstGeom prst="rect">
            <a:avLst/>
          </a:prstGeom>
        </p:spPr>
      </p:pic>
      <p:pic>
        <p:nvPicPr>
          <p:cNvPr id="35" name="Graphic 19">
            <a:extLst>
              <a:ext uri="{FF2B5EF4-FFF2-40B4-BE49-F238E27FC236}">
                <a16:creationId xmlns:a16="http://schemas.microsoft.com/office/drawing/2014/main" id="{B11CF24A-69EB-4821-817D-B09D796BF15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520032" y="2643246"/>
            <a:ext cx="499632" cy="499632"/>
          </a:xfrm>
          <a:prstGeom prst="rect">
            <a:avLst/>
          </a:prstGeom>
        </p:spPr>
      </p:pic>
      <p:pic>
        <p:nvPicPr>
          <p:cNvPr id="36" name="Graphic 52">
            <a:extLst>
              <a:ext uri="{FF2B5EF4-FFF2-40B4-BE49-F238E27FC236}">
                <a16:creationId xmlns:a16="http://schemas.microsoft.com/office/drawing/2014/main" id="{65B3CB83-452C-48BB-B1B2-32B93AFD07E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677074" y="3187391"/>
            <a:ext cx="469900" cy="469900"/>
          </a:xfrm>
          <a:prstGeom prst="rect">
            <a:avLst/>
          </a:prstGeom>
        </p:spPr>
      </p:pic>
      <p:pic>
        <p:nvPicPr>
          <p:cNvPr id="3074" name="Picture 2" descr="JHipster">
            <a:extLst>
              <a:ext uri="{FF2B5EF4-FFF2-40B4-BE49-F238E27FC236}">
                <a16:creationId xmlns:a16="http://schemas.microsoft.com/office/drawing/2014/main" id="{8EB07656-E6A6-43E4-B063-5A7DE46B3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854" y="3053721"/>
            <a:ext cx="1255586" cy="42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FA9F75B5-FBE3-4AAB-9429-CFDA4C3987A1}"/>
              </a:ext>
            </a:extLst>
          </p:cNvPr>
          <p:cNvSpPr txBox="1"/>
          <p:nvPr/>
        </p:nvSpPr>
        <p:spPr>
          <a:xfrm>
            <a:off x="2580969" y="4687996"/>
            <a:ext cx="803951" cy="3091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fr-FR" sz="1050" dirty="0">
                <a:solidFill>
                  <a:schemeClr val="accent6"/>
                </a:solidFill>
                <a:latin typeface="Futura Std Light" panose="020B0402020204020303" pitchFamily="34" charset="77"/>
              </a:rPr>
              <a:t>Messages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8E4000A-443A-45BC-A277-10D2E7452E9E}"/>
              </a:ext>
            </a:extLst>
          </p:cNvPr>
          <p:cNvSpPr txBox="1"/>
          <p:nvPr/>
        </p:nvSpPr>
        <p:spPr>
          <a:xfrm>
            <a:off x="3417300" y="4685589"/>
            <a:ext cx="803951" cy="3091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fr-FR" sz="105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Shadows</a:t>
            </a:r>
            <a:endParaRPr lang="fr-FR" sz="105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58FB2CE-54A9-4A8C-9231-7EB560A1DBB2}"/>
              </a:ext>
            </a:extLst>
          </p:cNvPr>
          <p:cNvSpPr txBox="1"/>
          <p:nvPr/>
        </p:nvSpPr>
        <p:spPr>
          <a:xfrm>
            <a:off x="6687779" y="4322738"/>
            <a:ext cx="803951" cy="3091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fr-FR" sz="105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Users</a:t>
            </a:r>
            <a:r>
              <a:rPr lang="fr-FR" sz="1050" dirty="0">
                <a:solidFill>
                  <a:schemeClr val="accent6"/>
                </a:solidFill>
                <a:latin typeface="Futura Std Light" panose="020B0402020204020303" pitchFamily="34" charset="77"/>
              </a:rPr>
              <a:t>, organisation</a:t>
            </a:r>
          </a:p>
          <a:p>
            <a:pPr algn="l"/>
            <a:r>
              <a:rPr lang="fr-FR" sz="1050" dirty="0">
                <a:solidFill>
                  <a:schemeClr val="accent6"/>
                </a:solidFill>
                <a:latin typeface="Futura Std Light" panose="020B0402020204020303" pitchFamily="34" charset="77"/>
              </a:rPr>
              <a:t>Devices, </a:t>
            </a:r>
            <a:r>
              <a:rPr lang="fr-FR" sz="105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geoloc</a:t>
            </a:r>
            <a:endParaRPr lang="fr-FR" sz="105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r>
              <a:rPr lang="fr-FR" sz="1050" dirty="0">
                <a:solidFill>
                  <a:schemeClr val="accent6"/>
                </a:solidFill>
                <a:latin typeface="Futura Std Light" panose="020B0402020204020303" pitchFamily="34" charset="77"/>
              </a:rPr>
              <a:t>Ordres</a:t>
            </a:r>
          </a:p>
          <a:p>
            <a:pPr algn="l"/>
            <a:r>
              <a:rPr lang="fr-FR" sz="1050" dirty="0">
                <a:solidFill>
                  <a:schemeClr val="accent6"/>
                </a:solidFill>
                <a:latin typeface="Futura Std Light" panose="020B0402020204020303" pitchFamily="34" charset="77"/>
              </a:rPr>
              <a:t>Statuts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2A7FC15-FBA9-40F4-B0CB-A166F9D9759E}"/>
              </a:ext>
            </a:extLst>
          </p:cNvPr>
          <p:cNvSpPr txBox="1"/>
          <p:nvPr/>
        </p:nvSpPr>
        <p:spPr>
          <a:xfrm>
            <a:off x="2231745" y="3270432"/>
            <a:ext cx="1780854" cy="3091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fr-FR" sz="1050" dirty="0">
                <a:solidFill>
                  <a:schemeClr val="accent6"/>
                </a:solidFill>
                <a:latin typeface="Futura Std Light" panose="020B0402020204020303" pitchFamily="34" charset="77"/>
              </a:rPr>
              <a:t>Traitement des messages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E41EB889-F0B2-43D0-940D-C10E2084F07D}"/>
              </a:ext>
            </a:extLst>
          </p:cNvPr>
          <p:cNvSpPr txBox="1"/>
          <p:nvPr/>
        </p:nvSpPr>
        <p:spPr>
          <a:xfrm>
            <a:off x="6079623" y="2507126"/>
            <a:ext cx="988470" cy="35055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fr-FR" sz="1050" dirty="0">
                <a:solidFill>
                  <a:schemeClr val="accent6"/>
                </a:solidFill>
                <a:latin typeface="Futura Std Light" panose="020B0402020204020303" pitchFamily="34" charset="77"/>
              </a:rPr>
              <a:t>Portail client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309F8A7-33C3-46E3-A04D-CF638D7CC02C}"/>
              </a:ext>
            </a:extLst>
          </p:cNvPr>
          <p:cNvSpPr txBox="1"/>
          <p:nvPr/>
        </p:nvSpPr>
        <p:spPr>
          <a:xfrm>
            <a:off x="4578353" y="3877562"/>
            <a:ext cx="988470" cy="29414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fr-FR" sz="1050" dirty="0">
                <a:solidFill>
                  <a:schemeClr val="accent6"/>
                </a:solidFill>
                <a:latin typeface="Futura Std Light" panose="020B0402020204020303" pitchFamily="34" charset="77"/>
              </a:rPr>
              <a:t>Alertes</a:t>
            </a:r>
          </a:p>
        </p:txBody>
      </p:sp>
      <p:cxnSp>
        <p:nvCxnSpPr>
          <p:cNvPr id="44" name="Straight Arrow Connector 29">
            <a:extLst>
              <a:ext uri="{FF2B5EF4-FFF2-40B4-BE49-F238E27FC236}">
                <a16:creationId xmlns:a16="http://schemas.microsoft.com/office/drawing/2014/main" id="{37850430-FFE5-4492-AC64-D4543EBAC71B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5019664" y="2893062"/>
            <a:ext cx="97410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29">
            <a:extLst>
              <a:ext uri="{FF2B5EF4-FFF2-40B4-BE49-F238E27FC236}">
                <a16:creationId xmlns:a16="http://schemas.microsoft.com/office/drawing/2014/main" id="{AB396F34-57AF-467E-87AB-AB6C3F94BB78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5323176" y="3348139"/>
            <a:ext cx="666743" cy="28698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22">
            <a:extLst>
              <a:ext uri="{FF2B5EF4-FFF2-40B4-BE49-F238E27FC236}">
                <a16:creationId xmlns:a16="http://schemas.microsoft.com/office/drawing/2014/main" id="{14328ED8-E5F9-4164-A50E-E1B92F44266C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411625" y="3345253"/>
            <a:ext cx="424279" cy="289874"/>
          </a:xfrm>
          <a:prstGeom prst="bentConnector3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29">
            <a:extLst>
              <a:ext uri="{FF2B5EF4-FFF2-40B4-BE49-F238E27FC236}">
                <a16:creationId xmlns:a16="http://schemas.microsoft.com/office/drawing/2014/main" id="{D7923484-FBA1-47CE-984F-071D17121D1A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339714" y="3525305"/>
            <a:ext cx="0" cy="40397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29">
            <a:extLst>
              <a:ext uri="{FF2B5EF4-FFF2-40B4-BE49-F238E27FC236}">
                <a16:creationId xmlns:a16="http://schemas.microsoft.com/office/drawing/2014/main" id="{C1ECDAD2-92E5-4625-BBF3-7F623C24DB80}"/>
              </a:ext>
            </a:extLst>
          </p:cNvPr>
          <p:cNvCxnSpPr>
            <a:cxnSpLocks/>
            <a:stCxn id="9" idx="2"/>
            <a:endCxn id="26" idx="0"/>
          </p:cNvCxnSpPr>
          <p:nvPr/>
        </p:nvCxnSpPr>
        <p:spPr>
          <a:xfrm>
            <a:off x="7071723" y="3505861"/>
            <a:ext cx="0" cy="41071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22">
            <a:extLst>
              <a:ext uri="{FF2B5EF4-FFF2-40B4-BE49-F238E27FC236}">
                <a16:creationId xmlns:a16="http://schemas.microsoft.com/office/drawing/2014/main" id="{1DC30BB4-B788-4E65-8101-48CA3CFCB46E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rot="16200000" flipH="1">
            <a:off x="6579566" y="1511480"/>
            <a:ext cx="620701" cy="363614"/>
          </a:xfrm>
          <a:prstGeom prst="bentConnector3">
            <a:avLst>
              <a:gd name="adj1" fmla="val 32034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AE9BD40F-6BC6-4432-A9EA-C7F30152B26A}"/>
              </a:ext>
            </a:extLst>
          </p:cNvPr>
          <p:cNvSpPr txBox="1"/>
          <p:nvPr/>
        </p:nvSpPr>
        <p:spPr>
          <a:xfrm>
            <a:off x="4858166" y="871555"/>
            <a:ext cx="988470" cy="29414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fr-FR" sz="1050" dirty="0">
                <a:solidFill>
                  <a:schemeClr val="accent6"/>
                </a:solidFill>
                <a:latin typeface="Futura Std Light" panose="020B0402020204020303" pitchFamily="34" charset="77"/>
              </a:rPr>
              <a:t>Clients</a:t>
            </a:r>
          </a:p>
          <a:p>
            <a:pPr algn="ctr"/>
            <a:r>
              <a:rPr lang="fr-FR" sz="1050" dirty="0">
                <a:solidFill>
                  <a:schemeClr val="accent6"/>
                </a:solidFill>
                <a:latin typeface="Futura Std Light" panose="020B0402020204020303" pitchFamily="34" charset="77"/>
              </a:rPr>
              <a:t>Admins</a:t>
            </a:r>
          </a:p>
          <a:p>
            <a:pPr algn="ctr"/>
            <a:r>
              <a:rPr lang="fr-FR" sz="1050" dirty="0">
                <a:solidFill>
                  <a:schemeClr val="accent6"/>
                </a:solidFill>
                <a:latin typeface="Futura Std Light" panose="020B0402020204020303" pitchFamily="34" charset="77"/>
              </a:rPr>
              <a:t>Techniciens</a:t>
            </a:r>
          </a:p>
        </p:txBody>
      </p:sp>
      <p:pic>
        <p:nvPicPr>
          <p:cNvPr id="77" name="Graphic 44">
            <a:extLst>
              <a:ext uri="{FF2B5EF4-FFF2-40B4-BE49-F238E27FC236}">
                <a16:creationId xmlns:a16="http://schemas.microsoft.com/office/drawing/2014/main" id="{D398A44B-9FBE-4B27-B518-D2458A23B4B5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656813" y="4833769"/>
            <a:ext cx="360000" cy="360000"/>
          </a:xfrm>
          <a:prstGeom prst="rect">
            <a:avLst/>
          </a:prstGeom>
        </p:spPr>
      </p:pic>
      <p:pic>
        <p:nvPicPr>
          <p:cNvPr id="78" name="Graphic 33">
            <a:extLst>
              <a:ext uri="{FF2B5EF4-FFF2-40B4-BE49-F238E27FC236}">
                <a16:creationId xmlns:a16="http://schemas.microsoft.com/office/drawing/2014/main" id="{1FEEFE97-45D8-4D71-A0AD-3ED13D73B0DB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656813" y="4410014"/>
            <a:ext cx="360000" cy="360000"/>
          </a:xfrm>
          <a:prstGeom prst="rect">
            <a:avLst/>
          </a:prstGeom>
        </p:spPr>
      </p:pic>
      <p:pic>
        <p:nvPicPr>
          <p:cNvPr id="79" name="Graphic 36">
            <a:extLst>
              <a:ext uri="{FF2B5EF4-FFF2-40B4-BE49-F238E27FC236}">
                <a16:creationId xmlns:a16="http://schemas.microsoft.com/office/drawing/2014/main" id="{61F529B6-7785-4959-ACC8-CC7A91616B8E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652270" y="3991704"/>
            <a:ext cx="360000" cy="360000"/>
          </a:xfrm>
          <a:prstGeom prst="rect">
            <a:avLst/>
          </a:prstGeom>
        </p:spPr>
      </p:pic>
      <p:pic>
        <p:nvPicPr>
          <p:cNvPr id="3076" name="Picture 4" descr="RÃ©sultat de recherche d'images pour &quot;candÃ©labre dessin solaire&quot;">
            <a:extLst>
              <a:ext uri="{FF2B5EF4-FFF2-40B4-BE49-F238E27FC236}">
                <a16:creationId xmlns:a16="http://schemas.microsoft.com/office/drawing/2014/main" id="{AA911725-73EA-4E90-A990-1BB991692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1" y="2183639"/>
            <a:ext cx="1003414" cy="146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7">
            <a:extLst>
              <a:ext uri="{FF2B5EF4-FFF2-40B4-BE49-F238E27FC236}">
                <a16:creationId xmlns:a16="http://schemas.microsoft.com/office/drawing/2014/main" id="{1DDA09FF-E53D-4CDF-8AB4-E10FC3A5ABA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37324" y="2958712"/>
            <a:ext cx="491992" cy="491992"/>
          </a:xfrm>
          <a:prstGeom prst="rect">
            <a:avLst/>
          </a:prstGeom>
        </p:spPr>
      </p:pic>
      <p:cxnSp>
        <p:nvCxnSpPr>
          <p:cNvPr id="82" name="Straight Arrow Connector 29">
            <a:extLst>
              <a:ext uri="{FF2B5EF4-FFF2-40B4-BE49-F238E27FC236}">
                <a16:creationId xmlns:a16="http://schemas.microsoft.com/office/drawing/2014/main" id="{EF300B71-748A-4DD4-A98A-0B6533461610}"/>
              </a:ext>
            </a:extLst>
          </p:cNvPr>
          <p:cNvCxnSpPr>
            <a:cxnSpLocks/>
          </p:cNvCxnSpPr>
          <p:nvPr/>
        </p:nvCxnSpPr>
        <p:spPr>
          <a:xfrm>
            <a:off x="956107" y="2880664"/>
            <a:ext cx="65073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29">
            <a:extLst>
              <a:ext uri="{FF2B5EF4-FFF2-40B4-BE49-F238E27FC236}">
                <a16:creationId xmlns:a16="http://schemas.microsoft.com/office/drawing/2014/main" id="{9D3B01B2-2037-4B84-850D-05DA6BD878FD}"/>
              </a:ext>
            </a:extLst>
          </p:cNvPr>
          <p:cNvCxnSpPr>
            <a:cxnSpLocks/>
            <a:stCxn id="35" idx="1"/>
            <a:endCxn id="31" idx="3"/>
          </p:cNvCxnSpPr>
          <p:nvPr/>
        </p:nvCxnSpPr>
        <p:spPr>
          <a:xfrm flipH="1" flipV="1">
            <a:off x="4074748" y="2880664"/>
            <a:ext cx="445284" cy="1239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0A33D0A7-236A-43F6-9A67-DECFDA58A905}"/>
              </a:ext>
            </a:extLst>
          </p:cNvPr>
          <p:cNvCxnSpPr>
            <a:cxnSpLocks/>
            <a:stCxn id="35" idx="1"/>
            <a:endCxn id="30" idx="3"/>
          </p:cNvCxnSpPr>
          <p:nvPr/>
        </p:nvCxnSpPr>
        <p:spPr>
          <a:xfrm flipH="1">
            <a:off x="4215135" y="2893062"/>
            <a:ext cx="304897" cy="25594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29">
            <a:extLst>
              <a:ext uri="{FF2B5EF4-FFF2-40B4-BE49-F238E27FC236}">
                <a16:creationId xmlns:a16="http://schemas.microsoft.com/office/drawing/2014/main" id="{5B211010-D784-420B-9C78-5DE134FA0D81}"/>
              </a:ext>
            </a:extLst>
          </p:cNvPr>
          <p:cNvCxnSpPr>
            <a:cxnSpLocks/>
            <a:stCxn id="33" idx="3"/>
            <a:endCxn id="28" idx="1"/>
          </p:cNvCxnSpPr>
          <p:nvPr/>
        </p:nvCxnSpPr>
        <p:spPr>
          <a:xfrm>
            <a:off x="2176262" y="2894148"/>
            <a:ext cx="365206" cy="3094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33">
            <a:extLst>
              <a:ext uri="{FF2B5EF4-FFF2-40B4-BE49-F238E27FC236}">
                <a16:creationId xmlns:a16="http://schemas.microsoft.com/office/drawing/2014/main" id="{831C684A-01A4-40C4-84E2-08FD0A6AFF80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835904" y="3391491"/>
            <a:ext cx="487272" cy="487272"/>
          </a:xfrm>
          <a:prstGeom prst="rect">
            <a:avLst/>
          </a:prstGeom>
        </p:spPr>
      </p:pic>
      <p:pic>
        <p:nvPicPr>
          <p:cNvPr id="58" name="Graphic 31">
            <a:extLst>
              <a:ext uri="{FF2B5EF4-FFF2-40B4-BE49-F238E27FC236}">
                <a16:creationId xmlns:a16="http://schemas.microsoft.com/office/drawing/2014/main" id="{94C7B1C8-A5B4-49EF-9154-79FA7264B6EB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345639" y="3749273"/>
            <a:ext cx="36000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6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1B29214-556E-4ADA-8A55-0531289DB09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SQLI 2019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75A6DF0-6957-4C2C-B0E9-A3BBBE3D6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BC0E3DB-10C7-42FC-9C47-890D888CF39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/>
              <a:t>En conclusion</a:t>
            </a:r>
          </a:p>
        </p:txBody>
      </p:sp>
      <p:sp>
        <p:nvSpPr>
          <p:cNvPr id="7" name="Espace réservé du texte 1">
            <a:extLst>
              <a:ext uri="{FF2B5EF4-FFF2-40B4-BE49-F238E27FC236}">
                <a16:creationId xmlns:a16="http://schemas.microsoft.com/office/drawing/2014/main" id="{C5A7B1CD-B958-428B-9148-8C69190AA4E9}"/>
              </a:ext>
            </a:extLst>
          </p:cNvPr>
          <p:cNvSpPr txBox="1">
            <a:spLocks/>
          </p:cNvSpPr>
          <p:nvPr/>
        </p:nvSpPr>
        <p:spPr>
          <a:xfrm>
            <a:off x="3598549" y="1217574"/>
            <a:ext cx="2268907" cy="345522"/>
          </a:xfrm>
          <a:prstGeom prst="rect">
            <a:avLst/>
          </a:prstGeom>
        </p:spPr>
        <p:txBody>
          <a:bodyPr/>
          <a:lstStyle>
            <a:lvl1pPr marL="279450" indent="-279450" algn="l" defTabSz="685800" rtl="0" eaLnBrk="1" latinLnBrk="0" hangingPunct="1">
              <a:lnSpc>
                <a:spcPct val="100000"/>
              </a:lnSpc>
              <a:spcBef>
                <a:spcPts val="0"/>
              </a:spcBef>
              <a:buSzPct val="12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 b="1" i="0" kern="1200" cap="all" baseline="0">
                <a:solidFill>
                  <a:srgbClr val="EB285A"/>
                </a:solidFill>
                <a:latin typeface="Futura Std Medium" panose="020B0502020204020303" pitchFamily="34" charset="77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  <a:lvl2pPr marL="280800" indent="-280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SzPct val="45000"/>
              <a:buFont typeface="Arial"/>
              <a:buChar char=" "/>
              <a:defRPr sz="1400" b="0" i="0" kern="1200">
                <a:solidFill>
                  <a:schemeClr val="accent2"/>
                </a:solidFill>
                <a:latin typeface="Futura Std Light" panose="020B0402020204020303" pitchFamily="34" charset="0"/>
                <a:ea typeface="+mn-ea"/>
                <a:cs typeface="+mn-cs"/>
              </a:defRPr>
            </a:lvl2pPr>
            <a:lvl3pPr marL="648000" indent="-36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accent2"/>
                </a:solidFill>
                <a:latin typeface="Futura Std Light" panose="020B0402020204020303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accent2"/>
                </a:solidFill>
                <a:latin typeface="Futura Std Light" panose="020B0402020204020303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accent2"/>
                </a:solidFill>
                <a:latin typeface="Futura Std Light" panose="020B0402020204020303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i="1" dirty="0">
                <a:solidFill>
                  <a:schemeClr val="accent1"/>
                </a:solidFill>
                <a:latin typeface="Futura Std ExtraBold" panose="020B0502020204020303" pitchFamily="34" charset="77"/>
              </a:rPr>
              <a:t>Archis logicielles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4BCBDEBB-B891-41D4-8482-723BF80594CA}"/>
              </a:ext>
            </a:extLst>
          </p:cNvPr>
          <p:cNvSpPr txBox="1">
            <a:spLocks/>
          </p:cNvSpPr>
          <p:nvPr/>
        </p:nvSpPr>
        <p:spPr>
          <a:xfrm>
            <a:off x="6561600" y="1217574"/>
            <a:ext cx="2268906" cy="345522"/>
          </a:xfrm>
          <a:prstGeom prst="rect">
            <a:avLst/>
          </a:prstGeom>
        </p:spPr>
        <p:txBody>
          <a:bodyPr/>
          <a:lstStyle>
            <a:lvl1pPr marL="279450" indent="-279450" algn="l" defTabSz="685800" rtl="0" eaLnBrk="1" latinLnBrk="0" hangingPunct="1">
              <a:lnSpc>
                <a:spcPct val="100000"/>
              </a:lnSpc>
              <a:spcBef>
                <a:spcPts val="0"/>
              </a:spcBef>
              <a:buSzPct val="12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 b="1" i="0" kern="1200" cap="all" baseline="0">
                <a:solidFill>
                  <a:srgbClr val="EB285A"/>
                </a:solidFill>
                <a:latin typeface="Futura Std Medium" panose="020B0502020204020303" pitchFamily="34" charset="77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  <a:lvl2pPr marL="280800" indent="-280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SzPct val="45000"/>
              <a:buFont typeface="Arial"/>
              <a:buChar char=" "/>
              <a:defRPr sz="1400" b="0" i="0" kern="1200">
                <a:solidFill>
                  <a:schemeClr val="accent2"/>
                </a:solidFill>
                <a:latin typeface="Futura Std Light" panose="020B0402020204020303" pitchFamily="34" charset="0"/>
                <a:ea typeface="+mn-ea"/>
                <a:cs typeface="+mn-cs"/>
              </a:defRPr>
            </a:lvl2pPr>
            <a:lvl3pPr marL="648000" indent="-36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accent2"/>
                </a:solidFill>
                <a:latin typeface="Futura Std Light" panose="020B0402020204020303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accent2"/>
                </a:solidFill>
                <a:latin typeface="Futura Std Light" panose="020B0402020204020303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accent2"/>
                </a:solidFill>
                <a:latin typeface="Futura Std Light" panose="020B0402020204020303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i="1" dirty="0">
                <a:solidFill>
                  <a:schemeClr val="accent1"/>
                </a:solidFill>
                <a:latin typeface="Futura Std ExtraBold" panose="020B0502020204020303" pitchFamily="34" charset="77"/>
              </a:rPr>
              <a:t>Archi technique</a:t>
            </a:r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68D54558-B5C4-4939-93DD-18BD2FEF298A}"/>
              </a:ext>
            </a:extLst>
          </p:cNvPr>
          <p:cNvSpPr txBox="1">
            <a:spLocks/>
          </p:cNvSpPr>
          <p:nvPr/>
        </p:nvSpPr>
        <p:spPr>
          <a:xfrm>
            <a:off x="640410" y="1217574"/>
            <a:ext cx="2265633" cy="345522"/>
          </a:xfrm>
          <a:prstGeom prst="rect">
            <a:avLst/>
          </a:prstGeom>
        </p:spPr>
        <p:txBody>
          <a:bodyPr/>
          <a:lstStyle>
            <a:lvl1pPr marL="279450" indent="-279450" algn="l" defTabSz="685800" rtl="0" eaLnBrk="1" latinLnBrk="0" hangingPunct="1">
              <a:lnSpc>
                <a:spcPct val="100000"/>
              </a:lnSpc>
              <a:spcBef>
                <a:spcPts val="0"/>
              </a:spcBef>
              <a:buSzPct val="12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 b="1" i="0" kern="1200" cap="all" baseline="0">
                <a:solidFill>
                  <a:srgbClr val="EB285A"/>
                </a:solidFill>
                <a:latin typeface="Futura Std Medium" panose="020B0502020204020303" pitchFamily="34" charset="77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  <a:lvl2pPr marL="280800" indent="-280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SzPct val="45000"/>
              <a:buFont typeface="Arial"/>
              <a:buChar char=" "/>
              <a:defRPr sz="1400" b="0" i="0" kern="1200">
                <a:solidFill>
                  <a:schemeClr val="accent2"/>
                </a:solidFill>
                <a:latin typeface="Futura Std Light" panose="020B0402020204020303" pitchFamily="34" charset="0"/>
                <a:ea typeface="+mn-ea"/>
                <a:cs typeface="+mn-cs"/>
              </a:defRPr>
            </a:lvl2pPr>
            <a:lvl3pPr marL="648000" indent="-36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accent2"/>
                </a:solidFill>
                <a:latin typeface="Futura Std Light" panose="020B0402020204020303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accent2"/>
                </a:solidFill>
                <a:latin typeface="Futura Std Light" panose="020B0402020204020303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accent2"/>
                </a:solidFill>
                <a:latin typeface="Futura Std Light" panose="020B0402020204020303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i="1" dirty="0">
                <a:solidFill>
                  <a:schemeClr val="accent1"/>
                </a:solidFill>
                <a:latin typeface="Futura Std ExtraBold" panose="020B0502020204020303" pitchFamily="34" charset="77"/>
              </a:rPr>
              <a:t>Archi applicative</a:t>
            </a:r>
          </a:p>
        </p:txBody>
      </p:sp>
      <p:sp>
        <p:nvSpPr>
          <p:cNvPr id="10" name="Espace réservé du texte vertical 6">
            <a:extLst>
              <a:ext uri="{FF2B5EF4-FFF2-40B4-BE49-F238E27FC236}">
                <a16:creationId xmlns:a16="http://schemas.microsoft.com/office/drawing/2014/main" id="{7F66E803-25BE-4CE6-BC26-676BCD63CEFE}"/>
              </a:ext>
            </a:extLst>
          </p:cNvPr>
          <p:cNvSpPr txBox="1">
            <a:spLocks/>
          </p:cNvSpPr>
          <p:nvPr/>
        </p:nvSpPr>
        <p:spPr>
          <a:xfrm>
            <a:off x="3557440" y="1988343"/>
            <a:ext cx="2265633" cy="2809013"/>
          </a:xfrm>
          <a:prstGeom prst="rect">
            <a:avLst/>
          </a:prstGeom>
        </p:spPr>
        <p:txBody>
          <a:bodyPr/>
          <a:lstStyle>
            <a:lvl1pPr marL="279450" indent="-279450" algn="l" defTabSz="685800" rtl="0" eaLnBrk="1" latinLnBrk="0" hangingPunct="1">
              <a:lnSpc>
                <a:spcPct val="100000"/>
              </a:lnSpc>
              <a:spcBef>
                <a:spcPts val="0"/>
              </a:spcBef>
              <a:buSzPct val="12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 b="1" i="0" kern="1200" cap="all" baseline="0">
                <a:solidFill>
                  <a:srgbClr val="EB285A"/>
                </a:solidFill>
                <a:latin typeface="Futura Std Medium" panose="020B0502020204020303" pitchFamily="34" charset="77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  <a:lvl2pPr marL="280800" indent="-280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SzPct val="45000"/>
              <a:buFont typeface="Arial"/>
              <a:buChar char=" "/>
              <a:defRPr sz="1400" b="0" i="0" kern="1200">
                <a:solidFill>
                  <a:schemeClr val="accent2"/>
                </a:solidFill>
                <a:latin typeface="Futura Std Light" panose="020B0402020204020303" pitchFamily="34" charset="0"/>
                <a:ea typeface="+mn-ea"/>
                <a:cs typeface="+mn-cs"/>
              </a:defRPr>
            </a:lvl2pPr>
            <a:lvl3pPr marL="648000" indent="-36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accent2"/>
                </a:solidFill>
                <a:latin typeface="Futura Std Light" panose="020B0402020204020303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accent2"/>
                </a:solidFill>
                <a:latin typeface="Futura Std Light" panose="020B0402020204020303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accent2"/>
                </a:solidFill>
                <a:latin typeface="Futura Std Light" panose="020B0402020204020303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Architecture adaptée pour chaque bloc</a:t>
            </a:r>
          </a:p>
          <a:p>
            <a:endParaRPr lang="fr-FR" sz="1400" dirty="0"/>
          </a:p>
          <a:p>
            <a:r>
              <a:rPr lang="fr-FR" sz="1400" dirty="0"/>
              <a:t>Choix libre des technos </a:t>
            </a:r>
          </a:p>
          <a:p>
            <a:endParaRPr lang="fr-FR" sz="1400" dirty="0"/>
          </a:p>
          <a:p>
            <a:r>
              <a:rPr lang="fr-FR" sz="1400" dirty="0"/>
              <a:t>Productivité, maintenabilité, coûts</a:t>
            </a:r>
          </a:p>
          <a:p>
            <a:endParaRPr lang="fr-FR" sz="1400" dirty="0"/>
          </a:p>
        </p:txBody>
      </p:sp>
      <p:sp>
        <p:nvSpPr>
          <p:cNvPr id="11" name="Espace réservé du texte vertical 7">
            <a:extLst>
              <a:ext uri="{FF2B5EF4-FFF2-40B4-BE49-F238E27FC236}">
                <a16:creationId xmlns:a16="http://schemas.microsoft.com/office/drawing/2014/main" id="{B039E369-64DC-42D2-865F-84025DEF71C0}"/>
              </a:ext>
            </a:extLst>
          </p:cNvPr>
          <p:cNvSpPr txBox="1">
            <a:spLocks/>
          </p:cNvSpPr>
          <p:nvPr/>
        </p:nvSpPr>
        <p:spPr>
          <a:xfrm>
            <a:off x="6515178" y="1988344"/>
            <a:ext cx="2265633" cy="2412206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>
            <a:lvl1pPr marL="279450" indent="-279450" algn="l" defTabSz="685800" rtl="0" eaLnBrk="1" latinLnBrk="0" hangingPunct="1">
              <a:lnSpc>
                <a:spcPct val="100000"/>
              </a:lnSpc>
              <a:spcBef>
                <a:spcPts val="0"/>
              </a:spcBef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 b="1" i="0" kern="1200" cap="all" baseline="0">
                <a:solidFill>
                  <a:srgbClr val="EB285A"/>
                </a:solidFill>
                <a:latin typeface="Futura Std Medium" panose="020B0502020204020303" pitchFamily="34" charset="77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  <a:lvl2pPr marL="280800" indent="-280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SzPct val="45000"/>
              <a:buFont typeface="Arial"/>
              <a:buChar char=" "/>
              <a:defRPr sz="1300" b="0" i="0" kern="1200">
                <a:solidFill>
                  <a:schemeClr val="accent2"/>
                </a:solidFill>
                <a:latin typeface="Futura Std Light" panose="020B0402020204020303" pitchFamily="34" charset="0"/>
                <a:ea typeface="+mn-ea"/>
                <a:cs typeface="+mn-cs"/>
              </a:defRPr>
            </a:lvl2pPr>
            <a:lvl3pPr marL="648000" indent="-36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00" b="0" i="0" kern="1200">
                <a:solidFill>
                  <a:schemeClr val="accent2"/>
                </a:solidFill>
                <a:latin typeface="Futura Std Light" panose="020B0402020204020303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00" b="0" i="0" kern="1200">
                <a:solidFill>
                  <a:schemeClr val="accent2"/>
                </a:solidFill>
                <a:latin typeface="Futura Std Light" panose="020B0402020204020303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00" b="0" i="0" kern="1200">
                <a:solidFill>
                  <a:schemeClr val="accent2"/>
                </a:solidFill>
                <a:latin typeface="Futura Std Light" panose="020B0402020204020303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Simplicité de mise en place et de POC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Déploiement en prod très rapide</a:t>
            </a:r>
          </a:p>
          <a:p>
            <a:endParaRPr lang="fr-FR" dirty="0"/>
          </a:p>
          <a:p>
            <a:r>
              <a:rPr lang="fr-FR" dirty="0"/>
              <a:t>Service gérés</a:t>
            </a:r>
          </a:p>
          <a:p>
            <a:endParaRPr lang="fr-FR" dirty="0"/>
          </a:p>
        </p:txBody>
      </p:sp>
      <p:sp>
        <p:nvSpPr>
          <p:cNvPr id="12" name="Espace réservé du texte vertical 8">
            <a:extLst>
              <a:ext uri="{FF2B5EF4-FFF2-40B4-BE49-F238E27FC236}">
                <a16:creationId xmlns:a16="http://schemas.microsoft.com/office/drawing/2014/main" id="{657ED6B4-3EA3-4E11-A62F-66FB0CAA1A38}"/>
              </a:ext>
            </a:extLst>
          </p:cNvPr>
          <p:cNvSpPr txBox="1">
            <a:spLocks/>
          </p:cNvSpPr>
          <p:nvPr/>
        </p:nvSpPr>
        <p:spPr>
          <a:xfrm>
            <a:off x="592784" y="1988343"/>
            <a:ext cx="2265633" cy="2809013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>
            <a:lvl1pPr marL="279450" indent="-279450" algn="l" defTabSz="685800" rtl="0" eaLnBrk="1" latinLnBrk="0" hangingPunct="1">
              <a:lnSpc>
                <a:spcPct val="100000"/>
              </a:lnSpc>
              <a:spcBef>
                <a:spcPts val="0"/>
              </a:spcBef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 b="1" i="0" kern="1200" cap="all" baseline="0">
                <a:solidFill>
                  <a:srgbClr val="EB285A"/>
                </a:solidFill>
                <a:latin typeface="Futura Std Medium" panose="020B0502020204020303" pitchFamily="34" charset="77"/>
                <a:ea typeface="Futura Std Medium" panose="020B0502020204020303" pitchFamily="34" charset="77"/>
                <a:cs typeface="Futura Std Medium" panose="020B0502020204020303" pitchFamily="34" charset="77"/>
              </a:defRPr>
            </a:lvl1pPr>
            <a:lvl2pPr marL="280800" indent="-280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SzPct val="45000"/>
              <a:buFont typeface="Arial"/>
              <a:buChar char=" "/>
              <a:defRPr sz="1300" b="0" i="0" kern="1200">
                <a:solidFill>
                  <a:schemeClr val="accent2"/>
                </a:solidFill>
                <a:latin typeface="Futura Std Light" panose="020B0402020204020303" pitchFamily="34" charset="0"/>
                <a:ea typeface="+mn-ea"/>
                <a:cs typeface="+mn-cs"/>
              </a:defRPr>
            </a:lvl2pPr>
            <a:lvl3pPr marL="648000" indent="-36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00" b="0" i="0" kern="1200">
                <a:solidFill>
                  <a:schemeClr val="accent2"/>
                </a:solidFill>
                <a:latin typeface="Futura Std Light" panose="020B0402020204020303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00" b="0" i="0" kern="1200">
                <a:solidFill>
                  <a:schemeClr val="accent2"/>
                </a:solidFill>
                <a:latin typeface="Futura Std Light" panose="020B0402020204020303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00" b="0" i="0" kern="1200">
                <a:solidFill>
                  <a:schemeClr val="accent2"/>
                </a:solidFill>
                <a:latin typeface="Futura Std Light" panose="020B0402020204020303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Architecture ambitieuse</a:t>
            </a:r>
          </a:p>
          <a:p>
            <a:endParaRPr lang="fr-FR" dirty="0"/>
          </a:p>
          <a:p>
            <a:r>
              <a:rPr lang="fr-FR" dirty="0"/>
              <a:t>Découplage</a:t>
            </a:r>
          </a:p>
          <a:p>
            <a:endParaRPr lang="fr-FR" dirty="0"/>
          </a:p>
          <a:p>
            <a:r>
              <a:rPr lang="fr-FR" dirty="0"/>
              <a:t>Prête pour évoluer</a:t>
            </a:r>
          </a:p>
          <a:p>
            <a:endParaRPr lang="fr-FR" dirty="0"/>
          </a:p>
          <a:p>
            <a:r>
              <a:rPr lang="fr-FR" dirty="0"/>
              <a:t>Prête pour la monté en charge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DCB4A1-20F8-4C53-A173-CF80593E990A}"/>
              </a:ext>
            </a:extLst>
          </p:cNvPr>
          <p:cNvSpPr/>
          <p:nvPr/>
        </p:nvSpPr>
        <p:spPr>
          <a:xfrm>
            <a:off x="460917" y="1633878"/>
            <a:ext cx="2587083" cy="276690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E1372F-367A-45AB-B307-D33254FEA302}"/>
              </a:ext>
            </a:extLst>
          </p:cNvPr>
          <p:cNvSpPr/>
          <p:nvPr/>
        </p:nvSpPr>
        <p:spPr>
          <a:xfrm>
            <a:off x="3396714" y="1633645"/>
            <a:ext cx="2587083" cy="276690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6C1447-4760-43F9-8E6C-9071FB385678}"/>
              </a:ext>
            </a:extLst>
          </p:cNvPr>
          <p:cNvSpPr/>
          <p:nvPr/>
        </p:nvSpPr>
        <p:spPr>
          <a:xfrm>
            <a:off x="6292589" y="1648048"/>
            <a:ext cx="2587083" cy="276690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 descr="RÃ©sultat de recherche d'images pour &quot;aws&quot;">
            <a:extLst>
              <a:ext uri="{FF2B5EF4-FFF2-40B4-BE49-F238E27FC236}">
                <a16:creationId xmlns:a16="http://schemas.microsoft.com/office/drawing/2014/main" id="{F1C4ABDC-AFB3-424A-BDC9-59A61B190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737" y="3678981"/>
            <a:ext cx="1257132" cy="62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57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F1F8F1-BC6A-1C4B-9C61-CEA6446BB0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1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nalisé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B285A"/>
      </a:accent1>
      <a:accent2>
        <a:srgbClr val="4D2F6A"/>
      </a:accent2>
      <a:accent3>
        <a:srgbClr val="53BFEB"/>
      </a:accent3>
      <a:accent4>
        <a:srgbClr val="FFD64B"/>
      </a:accent4>
      <a:accent5>
        <a:srgbClr val="5B9BD5"/>
      </a:accent5>
      <a:accent6>
        <a:srgbClr val="1E053E"/>
      </a:accent6>
      <a:hlink>
        <a:srgbClr val="0563C1"/>
      </a:hlink>
      <a:folHlink>
        <a:srgbClr val="873B66"/>
      </a:folHlink>
    </a:clrScheme>
    <a:fontScheme name="sqli">
      <a:majorFont>
        <a:latin typeface="Futura Std ExtraBold"/>
        <a:ea typeface=""/>
        <a:cs typeface=""/>
      </a:majorFont>
      <a:minorFont>
        <a:latin typeface="Futura St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noAutofit/>
      </a:bodyPr>
      <a:lstStyle>
        <a:defPPr algn="l">
          <a:defRPr dirty="0" err="1" smtClean="0">
            <a:solidFill>
              <a:schemeClr val="accent6"/>
            </a:solidFill>
            <a:latin typeface="Futura Std Light" panose="020B0402020204020303" pitchFamily="34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116E2BACBCAA4AAC00A8C3452D6A88" ma:contentTypeVersion="7" ma:contentTypeDescription="Crée un document." ma:contentTypeScope="" ma:versionID="b7fc6358056a43d88841201f17c595bf">
  <xsd:schema xmlns:xsd="http://www.w3.org/2001/XMLSchema" xmlns:xs="http://www.w3.org/2001/XMLSchema" xmlns:p="http://schemas.microsoft.com/office/2006/metadata/properties" xmlns:ns2="0f3090ae-4cde-4c17-a901-05842b8ce623" xmlns:ns3="790f516f-31a3-4933-bfb2-8d17fb08aed6" targetNamespace="http://schemas.microsoft.com/office/2006/metadata/properties" ma:root="true" ma:fieldsID="a93800e740130cdd0684bee114f63c62" ns2:_="" ns3:_="">
    <xsd:import namespace="0f3090ae-4cde-4c17-a901-05842b8ce623"/>
    <xsd:import namespace="790f516f-31a3-4933-bfb2-8d17fb08aed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3090ae-4cde-4c17-a901-05842b8ce62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0f516f-31a3-4933-bfb2-8d17fb08ae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4E3562-73FE-42C2-BB18-A12055DD27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3090ae-4cde-4c17-a901-05842b8ce623"/>
    <ds:schemaRef ds:uri="790f516f-31a3-4933-bfb2-8d17fb08ae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8AEA5A-9496-40B2-BE50-8381726D4F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63B530-B211-4D1C-B63A-3DF2E63138DF}">
  <ds:schemaRefs>
    <ds:schemaRef ds:uri="0f3090ae-4cde-4c17-a901-05842b8ce623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790f516f-31a3-4933-bfb2-8d17fb08aed6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2877</TotalTime>
  <Words>274</Words>
  <Application>Microsoft Office PowerPoint</Application>
  <PresentationFormat>Affichage à l'écran (16:10)</PresentationFormat>
  <Paragraphs>105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Futura Std Book</vt:lpstr>
      <vt:lpstr>Futura Std ExtraBold</vt:lpstr>
      <vt:lpstr>Futura Std Light</vt:lpstr>
      <vt:lpstr>Futura Std Medium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prezman</dc:creator>
  <cp:keywords/>
  <dc:description/>
  <cp:lastModifiedBy>psevrain</cp:lastModifiedBy>
  <cp:revision>242</cp:revision>
  <dcterms:created xsi:type="dcterms:W3CDTF">2018-10-19T13:08:46Z</dcterms:created>
  <dcterms:modified xsi:type="dcterms:W3CDTF">2019-03-25T23:42:45Z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0x01010029116E2BACBCAA4AAC00A8C3452D6A88</vt:lpwstr>
  </property>
</Properties>
</file>