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4679950"/>
  <p:notesSz cx="6858000" cy="9144000"/>
  <p:defaultTextStyle>
    <a:defPPr>
      <a:defRPr lang="cs-CZ"/>
    </a:defPPr>
    <a:lvl1pPr marL="0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471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942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413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7884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355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6826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6297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5768" algn="l" defTabSz="67894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342" y="-353"/>
      </p:cViewPr>
      <p:guideLst>
        <p:guide orient="horz" pos="1475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94123" y="1453819"/>
            <a:ext cx="6733381" cy="100315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88244" y="2651972"/>
            <a:ext cx="5545138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7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6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6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4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647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5653786" y="147333"/>
            <a:ext cx="1754860" cy="314488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89206" y="147333"/>
            <a:ext cx="5132553" cy="314488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6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58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5755" y="3007301"/>
            <a:ext cx="6733381" cy="92949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5755" y="1983564"/>
            <a:ext cx="6733381" cy="10237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4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578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973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3682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7629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157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5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9206" y="860158"/>
            <a:ext cx="3443706" cy="2432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964939" y="860158"/>
            <a:ext cx="3443706" cy="2432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6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6082" y="187415"/>
            <a:ext cx="7129463" cy="779992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6082" y="1047573"/>
            <a:ext cx="3500093" cy="4365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71" indent="0">
              <a:buNone/>
              <a:defRPr sz="1500" b="1"/>
            </a:lvl2pPr>
            <a:lvl3pPr marL="678942" indent="0">
              <a:buNone/>
              <a:defRPr sz="1300" b="1"/>
            </a:lvl3pPr>
            <a:lvl4pPr marL="1018413" indent="0">
              <a:buNone/>
              <a:defRPr sz="1200" b="1"/>
            </a:lvl4pPr>
            <a:lvl5pPr marL="1357884" indent="0">
              <a:buNone/>
              <a:defRPr sz="1200" b="1"/>
            </a:lvl5pPr>
            <a:lvl6pPr marL="1697355" indent="0">
              <a:buNone/>
              <a:defRPr sz="1200" b="1"/>
            </a:lvl6pPr>
            <a:lvl7pPr marL="2036826" indent="0">
              <a:buNone/>
              <a:defRPr sz="1200" b="1"/>
            </a:lvl7pPr>
            <a:lvl8pPr marL="2376297" indent="0">
              <a:buNone/>
              <a:defRPr sz="1200" b="1"/>
            </a:lvl8pPr>
            <a:lvl9pPr marL="2715768" indent="0">
              <a:buNone/>
              <a:defRPr sz="12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96082" y="1484151"/>
            <a:ext cx="3500093" cy="26963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024076" y="1047573"/>
            <a:ext cx="3501468" cy="4365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71" indent="0">
              <a:buNone/>
              <a:defRPr sz="1500" b="1"/>
            </a:lvl2pPr>
            <a:lvl3pPr marL="678942" indent="0">
              <a:buNone/>
              <a:defRPr sz="1300" b="1"/>
            </a:lvl3pPr>
            <a:lvl4pPr marL="1018413" indent="0">
              <a:buNone/>
              <a:defRPr sz="1200" b="1"/>
            </a:lvl4pPr>
            <a:lvl5pPr marL="1357884" indent="0">
              <a:buNone/>
              <a:defRPr sz="1200" b="1"/>
            </a:lvl5pPr>
            <a:lvl6pPr marL="1697355" indent="0">
              <a:buNone/>
              <a:defRPr sz="1200" b="1"/>
            </a:lvl6pPr>
            <a:lvl7pPr marL="2036826" indent="0">
              <a:buNone/>
              <a:defRPr sz="1200" b="1"/>
            </a:lvl7pPr>
            <a:lvl8pPr marL="2376297" indent="0">
              <a:buNone/>
              <a:defRPr sz="1200" b="1"/>
            </a:lvl8pPr>
            <a:lvl9pPr marL="2715768" indent="0">
              <a:buNone/>
              <a:defRPr sz="12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024076" y="1484151"/>
            <a:ext cx="3501468" cy="26963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8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7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38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6082" y="186332"/>
            <a:ext cx="2606160" cy="7929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97137" y="186333"/>
            <a:ext cx="4428409" cy="399420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96082" y="979324"/>
            <a:ext cx="2606160" cy="3201216"/>
          </a:xfrm>
        </p:spPr>
        <p:txBody>
          <a:bodyPr/>
          <a:lstStyle>
            <a:lvl1pPr marL="0" indent="0">
              <a:buNone/>
              <a:defRPr sz="1100"/>
            </a:lvl1pPr>
            <a:lvl2pPr marL="339471" indent="0">
              <a:buNone/>
              <a:defRPr sz="900"/>
            </a:lvl2pPr>
            <a:lvl3pPr marL="678942" indent="0">
              <a:buNone/>
              <a:defRPr sz="700"/>
            </a:lvl3pPr>
            <a:lvl4pPr marL="1018413" indent="0">
              <a:buNone/>
              <a:defRPr sz="700"/>
            </a:lvl4pPr>
            <a:lvl5pPr marL="1357884" indent="0">
              <a:buNone/>
              <a:defRPr sz="700"/>
            </a:lvl5pPr>
            <a:lvl6pPr marL="1697355" indent="0">
              <a:buNone/>
              <a:defRPr sz="700"/>
            </a:lvl6pPr>
            <a:lvl7pPr marL="2036826" indent="0">
              <a:buNone/>
              <a:defRPr sz="700"/>
            </a:lvl7pPr>
            <a:lvl8pPr marL="2376297" indent="0">
              <a:buNone/>
              <a:defRPr sz="700"/>
            </a:lvl8pPr>
            <a:lvl9pPr marL="2715768" indent="0">
              <a:buNone/>
              <a:defRPr sz="7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65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52696" y="3275966"/>
            <a:ext cx="4752975" cy="38674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52696" y="418162"/>
            <a:ext cx="4752975" cy="2807970"/>
          </a:xfrm>
        </p:spPr>
        <p:txBody>
          <a:bodyPr/>
          <a:lstStyle>
            <a:lvl1pPr marL="0" indent="0">
              <a:buNone/>
              <a:defRPr sz="2400"/>
            </a:lvl1pPr>
            <a:lvl2pPr marL="339471" indent="0">
              <a:buNone/>
              <a:defRPr sz="2100"/>
            </a:lvl2pPr>
            <a:lvl3pPr marL="678942" indent="0">
              <a:buNone/>
              <a:defRPr sz="1800"/>
            </a:lvl3pPr>
            <a:lvl4pPr marL="1018413" indent="0">
              <a:buNone/>
              <a:defRPr sz="1500"/>
            </a:lvl4pPr>
            <a:lvl5pPr marL="1357884" indent="0">
              <a:buNone/>
              <a:defRPr sz="1500"/>
            </a:lvl5pPr>
            <a:lvl6pPr marL="1697355" indent="0">
              <a:buNone/>
              <a:defRPr sz="1500"/>
            </a:lvl6pPr>
            <a:lvl7pPr marL="2036826" indent="0">
              <a:buNone/>
              <a:defRPr sz="1500"/>
            </a:lvl7pPr>
            <a:lvl8pPr marL="2376297" indent="0">
              <a:buNone/>
              <a:defRPr sz="1500"/>
            </a:lvl8pPr>
            <a:lvl9pPr marL="2715768" indent="0">
              <a:buNone/>
              <a:defRPr sz="15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552696" y="3662712"/>
            <a:ext cx="4752975" cy="549244"/>
          </a:xfrm>
        </p:spPr>
        <p:txBody>
          <a:bodyPr/>
          <a:lstStyle>
            <a:lvl1pPr marL="0" indent="0">
              <a:buNone/>
              <a:defRPr sz="1100"/>
            </a:lvl1pPr>
            <a:lvl2pPr marL="339471" indent="0">
              <a:buNone/>
              <a:defRPr sz="900"/>
            </a:lvl2pPr>
            <a:lvl3pPr marL="678942" indent="0">
              <a:buNone/>
              <a:defRPr sz="700"/>
            </a:lvl3pPr>
            <a:lvl4pPr marL="1018413" indent="0">
              <a:buNone/>
              <a:defRPr sz="700"/>
            </a:lvl4pPr>
            <a:lvl5pPr marL="1357884" indent="0">
              <a:buNone/>
              <a:defRPr sz="700"/>
            </a:lvl5pPr>
            <a:lvl6pPr marL="1697355" indent="0">
              <a:buNone/>
              <a:defRPr sz="700"/>
            </a:lvl6pPr>
            <a:lvl7pPr marL="2036826" indent="0">
              <a:buNone/>
              <a:defRPr sz="700"/>
            </a:lvl7pPr>
            <a:lvl8pPr marL="2376297" indent="0">
              <a:buNone/>
              <a:defRPr sz="700"/>
            </a:lvl8pPr>
            <a:lvl9pPr marL="2715768" indent="0">
              <a:buNone/>
              <a:defRPr sz="7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86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396082" y="187415"/>
            <a:ext cx="7129463" cy="779992"/>
          </a:xfrm>
          <a:prstGeom prst="rect">
            <a:avLst/>
          </a:prstGeom>
        </p:spPr>
        <p:txBody>
          <a:bodyPr vert="horz" lIns="67894" tIns="33947" rIns="67894" bIns="33947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6082" y="1091989"/>
            <a:ext cx="7129463" cy="3088551"/>
          </a:xfrm>
          <a:prstGeom prst="rect">
            <a:avLst/>
          </a:prstGeom>
        </p:spPr>
        <p:txBody>
          <a:bodyPr vert="horz" lIns="67894" tIns="33947" rIns="67894" bIns="33947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396081" y="4337621"/>
            <a:ext cx="1848380" cy="249164"/>
          </a:xfrm>
          <a:prstGeom prst="rect">
            <a:avLst/>
          </a:prstGeom>
        </p:spPr>
        <p:txBody>
          <a:bodyPr vert="horz" lIns="67894" tIns="33947" rIns="67894" bIns="3394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9DEB-0652-485F-9EA8-164D0861B266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706556" y="4337621"/>
            <a:ext cx="2508514" cy="249164"/>
          </a:xfrm>
          <a:prstGeom prst="rect">
            <a:avLst/>
          </a:prstGeom>
        </p:spPr>
        <p:txBody>
          <a:bodyPr vert="horz" lIns="67894" tIns="33947" rIns="67894" bIns="3394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677165" y="4337621"/>
            <a:ext cx="1848380" cy="249164"/>
          </a:xfrm>
          <a:prstGeom prst="rect">
            <a:avLst/>
          </a:prstGeom>
        </p:spPr>
        <p:txBody>
          <a:bodyPr vert="horz" lIns="67894" tIns="33947" rIns="67894" bIns="3394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1EACB-8328-42B0-AEB3-FC7A171ADBF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3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894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03" indent="-254603" algn="l" defTabSz="6789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640" indent="-212169" algn="l" defTabSz="67894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678" indent="-169736" algn="l" defTabSz="67894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149" indent="-169736" algn="l" defTabSz="67894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620" indent="-169736" algn="l" defTabSz="67894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091" indent="-169736" algn="l" defTabSz="6789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6562" indent="-169736" algn="l" defTabSz="6789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033" indent="-169736" algn="l" defTabSz="6789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5504" indent="-169736" algn="l" defTabSz="67894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71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942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413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884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826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6297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5768" algn="l" defTabSz="6789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ál 54"/>
          <p:cNvSpPr/>
          <p:nvPr/>
        </p:nvSpPr>
        <p:spPr>
          <a:xfrm>
            <a:off x="267917" y="1078221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56" name="Ovál 55"/>
          <p:cNvSpPr/>
          <p:nvPr/>
        </p:nvSpPr>
        <p:spPr>
          <a:xfrm>
            <a:off x="6265068" y="323751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57" name="Ovál 56"/>
          <p:cNvSpPr/>
          <p:nvPr/>
        </p:nvSpPr>
        <p:spPr>
          <a:xfrm>
            <a:off x="2304629" y="2890887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58" name="Ovál 57"/>
          <p:cNvSpPr/>
          <p:nvPr/>
        </p:nvSpPr>
        <p:spPr>
          <a:xfrm>
            <a:off x="2952700" y="323751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cxnSp>
        <p:nvCxnSpPr>
          <p:cNvPr id="59" name="Přímá spojnice 58"/>
          <p:cNvCxnSpPr>
            <a:stCxn id="58" idx="2"/>
            <a:endCxn id="55" idx="7"/>
          </p:cNvCxnSpPr>
          <p:nvPr/>
        </p:nvCxnSpPr>
        <p:spPr>
          <a:xfrm flipH="1">
            <a:off x="1497170" y="1043831"/>
            <a:ext cx="1455531" cy="245297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Přímá spojnice 59"/>
          <p:cNvCxnSpPr>
            <a:stCxn id="57" idx="1"/>
            <a:endCxn id="55" idx="5"/>
          </p:cNvCxnSpPr>
          <p:nvPr/>
        </p:nvCxnSpPr>
        <p:spPr>
          <a:xfrm flipH="1" flipV="1">
            <a:off x="1497170" y="2307474"/>
            <a:ext cx="1018366" cy="79432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Přímá spojnice 60"/>
          <p:cNvCxnSpPr>
            <a:stCxn id="58" idx="4"/>
          </p:cNvCxnSpPr>
          <p:nvPr/>
        </p:nvCxnSpPr>
        <p:spPr>
          <a:xfrm flipH="1">
            <a:off x="3384748" y="1763911"/>
            <a:ext cx="288032" cy="11989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Přímá spojnice 61"/>
          <p:cNvCxnSpPr>
            <a:stCxn id="56" idx="2"/>
            <a:endCxn id="58" idx="6"/>
          </p:cNvCxnSpPr>
          <p:nvPr/>
        </p:nvCxnSpPr>
        <p:spPr>
          <a:xfrm flipH="1">
            <a:off x="4392860" y="1043831"/>
            <a:ext cx="187220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ovéPole 62"/>
          <p:cNvSpPr txBox="1"/>
          <p:nvPr/>
        </p:nvSpPr>
        <p:spPr>
          <a:xfrm>
            <a:off x="1652428" y="412651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[1,1]</a:t>
            </a:r>
            <a:endParaRPr lang="cs-CZ" sz="36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1080492" y="2639729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[1,1]</a:t>
            </a:r>
            <a:endParaRPr lang="cs-CZ" sz="36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3528764" y="2058302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[1,1]</a:t>
            </a:r>
            <a:endParaRPr lang="cs-CZ" sz="36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4803820" y="397501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[1,2]</a:t>
            </a:r>
            <a:endParaRPr lang="cs-CZ" sz="36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713733" y="1475135"/>
            <a:ext cx="548526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baseline="-25000" dirty="0"/>
              <a:t>1</a:t>
            </a:r>
            <a:endParaRPr lang="cs-CZ" sz="3600" baseline="-250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2750445" y="3287802"/>
            <a:ext cx="548526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baseline="-25000" dirty="0"/>
              <a:t>2</a:t>
            </a:r>
            <a:endParaRPr lang="cs-CZ" sz="3600" baseline="-250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3398516" y="720665"/>
            <a:ext cx="548526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baseline="-25000" dirty="0"/>
              <a:t>3</a:t>
            </a:r>
            <a:endParaRPr lang="cs-CZ" sz="3600" baseline="-250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6710884" y="720664"/>
            <a:ext cx="548526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/>
              <a:t>v</a:t>
            </a:r>
            <a:r>
              <a:rPr lang="en-US" sz="3600" baseline="-25000" dirty="0"/>
              <a:t>4</a:t>
            </a:r>
            <a:endParaRPr lang="cs-CZ" sz="3600" baseline="-250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5184948" y="2344365"/>
            <a:ext cx="2448272" cy="212364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baseline="-25000" dirty="0"/>
              <a:t>1</a:t>
            </a:r>
            <a:r>
              <a:rPr lang="en-US" sz="3600" dirty="0"/>
              <a:t>=(v</a:t>
            </a:r>
            <a:r>
              <a:rPr lang="en-US" sz="3600" baseline="-25000" dirty="0"/>
              <a:t>1</a:t>
            </a:r>
            <a:r>
              <a:rPr lang="en-US" sz="3600" dirty="0"/>
              <a:t>,v</a:t>
            </a:r>
            <a:r>
              <a:rPr lang="en-US" sz="3600" baseline="-25000" dirty="0"/>
              <a:t>2</a:t>
            </a:r>
            <a:r>
              <a:rPr lang="en-US" sz="3600" dirty="0"/>
              <a:t>)</a:t>
            </a:r>
          </a:p>
          <a:p>
            <a:r>
              <a:rPr lang="en-US" sz="3600" dirty="0"/>
              <a:t>A</a:t>
            </a:r>
            <a:r>
              <a:rPr lang="en-US" sz="3600" baseline="-25000" dirty="0"/>
              <a:t>2</a:t>
            </a:r>
            <a:r>
              <a:rPr lang="en-US" sz="3600" dirty="0"/>
              <a:t>=(v</a:t>
            </a:r>
            <a:r>
              <a:rPr lang="en-US" sz="3600" baseline="-25000" dirty="0"/>
              <a:t>2</a:t>
            </a:r>
            <a:r>
              <a:rPr lang="en-US" sz="3600" dirty="0"/>
              <a:t>,v</a:t>
            </a:r>
            <a:r>
              <a:rPr lang="en-US" sz="3600" baseline="-25000" dirty="0"/>
              <a:t>3</a:t>
            </a:r>
            <a:r>
              <a:rPr lang="en-US" sz="3600" dirty="0"/>
              <a:t>)</a:t>
            </a:r>
            <a:endParaRPr lang="en-US" sz="3600" baseline="-25000" dirty="0"/>
          </a:p>
          <a:p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baseline="-25000" dirty="0">
                <a:solidFill>
                  <a:srgbClr val="FF0000"/>
                </a:solidFill>
              </a:rPr>
              <a:t>3</a:t>
            </a:r>
            <a:r>
              <a:rPr lang="en-US" sz="3600" dirty="0">
                <a:solidFill>
                  <a:srgbClr val="FF0000"/>
                </a:solidFill>
              </a:rPr>
              <a:t>=(v</a:t>
            </a:r>
            <a:r>
              <a:rPr lang="en-US" sz="3600" baseline="-25000" dirty="0">
                <a:solidFill>
                  <a:srgbClr val="FF0000"/>
                </a:solidFill>
              </a:rPr>
              <a:t>4</a:t>
            </a:r>
            <a:r>
              <a:rPr lang="en-US" sz="3600" dirty="0">
                <a:solidFill>
                  <a:srgbClr val="FF0000"/>
                </a:solidFill>
              </a:rPr>
              <a:t>,v</a:t>
            </a:r>
            <a:r>
              <a:rPr lang="en-US" sz="3600" baseline="-250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cs-CZ" sz="3600" baseline="-25000" dirty="0">
              <a:solidFill>
                <a:srgbClr val="FF0000"/>
              </a:solidFill>
            </a:endParaRPr>
          </a:p>
          <a:p>
            <a:endParaRPr lang="cs-CZ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8718699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Vlastní</PresentationFormat>
  <Paragraphs>11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svancaj</dc:creator>
  <cp:lastModifiedBy>svancaj</cp:lastModifiedBy>
  <cp:revision>1</cp:revision>
  <dcterms:created xsi:type="dcterms:W3CDTF">2024-11-20T20:32:23Z</dcterms:created>
  <dcterms:modified xsi:type="dcterms:W3CDTF">2024-11-20T20:33:28Z</dcterms:modified>
</cp:coreProperties>
</file>