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5761038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6" y="-82"/>
      </p:cViewPr>
      <p:guideLst>
        <p:guide orient="horz" pos="1815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070" y="1789659"/>
            <a:ext cx="6120766" cy="1234889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080137" y="3264589"/>
            <a:ext cx="504063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62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908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5550694" y="205371"/>
            <a:ext cx="1722716" cy="438879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82548" y="205371"/>
            <a:ext cx="5048131" cy="4388791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694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69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68823" y="3702001"/>
            <a:ext cx="6120766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68823" y="2441774"/>
            <a:ext cx="6120766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361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82549" y="1200218"/>
            <a:ext cx="3385423" cy="3393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887987" y="1200218"/>
            <a:ext cx="3385423" cy="33939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768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8" y="230711"/>
            <a:ext cx="6480810" cy="960174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60047" y="1289567"/>
            <a:ext cx="318164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60047" y="1826998"/>
            <a:ext cx="318164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3657960" y="1289567"/>
            <a:ext cx="3182898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3657960" y="1826998"/>
            <a:ext cx="3182898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867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62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55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60046" y="229376"/>
            <a:ext cx="2369046" cy="976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15352" y="229376"/>
            <a:ext cx="402550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60046" y="1205552"/>
            <a:ext cx="2369046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1428" y="4032727"/>
            <a:ext cx="4320540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411428" y="514761"/>
            <a:ext cx="4320540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11428" y="4508813"/>
            <a:ext cx="4320540" cy="676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44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360048" y="230711"/>
            <a:ext cx="6480810" cy="960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60048" y="1344244"/>
            <a:ext cx="6480810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360045" y="5339629"/>
            <a:ext cx="168021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03C8-F16D-4739-BCE0-112DCB7E95C3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460308" y="5339629"/>
            <a:ext cx="228028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5160645" y="5339629"/>
            <a:ext cx="168021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869A-A4EF-477B-B76E-8B126AB660A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141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ál 120"/>
          <p:cNvSpPr/>
          <p:nvPr/>
        </p:nvSpPr>
        <p:spPr>
          <a:xfrm>
            <a:off x="2596171" y="2199902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122" name="Ovál 121"/>
          <p:cNvSpPr/>
          <p:nvPr/>
        </p:nvSpPr>
        <p:spPr>
          <a:xfrm>
            <a:off x="196976" y="2199902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123" name="TextovéPole 122"/>
          <p:cNvSpPr txBox="1"/>
          <p:nvPr/>
        </p:nvSpPr>
        <p:spPr>
          <a:xfrm>
            <a:off x="1591520" y="2067557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</a:t>
            </a:r>
            <a:r>
              <a:rPr lang="en-US" sz="3600" dirty="0" smtClean="0"/>
              <a:t>1,5]</a:t>
            </a:r>
            <a:endParaRPr lang="cs-CZ" sz="3600" dirty="0"/>
          </a:p>
        </p:txBody>
      </p:sp>
      <p:sp>
        <p:nvSpPr>
          <p:cNvPr id="124" name="TextovéPole 123"/>
          <p:cNvSpPr txBox="1"/>
          <p:nvPr/>
        </p:nvSpPr>
        <p:spPr>
          <a:xfrm>
            <a:off x="656419" y="2596821"/>
            <a:ext cx="52127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1</a:t>
            </a:r>
            <a:endParaRPr lang="cs-CZ" sz="3600" baseline="-25000" dirty="0"/>
          </a:p>
        </p:txBody>
      </p:sp>
      <p:sp>
        <p:nvSpPr>
          <p:cNvPr id="125" name="Ovál 124"/>
          <p:cNvSpPr/>
          <p:nvPr/>
        </p:nvSpPr>
        <p:spPr>
          <a:xfrm>
            <a:off x="4969682" y="2199900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126" name="Ovál 125"/>
          <p:cNvSpPr/>
          <p:nvPr/>
        </p:nvSpPr>
        <p:spPr>
          <a:xfrm>
            <a:off x="4969682" y="4094219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sp>
        <p:nvSpPr>
          <p:cNvPr id="127" name="Ovál 126"/>
          <p:cNvSpPr/>
          <p:nvPr/>
        </p:nvSpPr>
        <p:spPr>
          <a:xfrm>
            <a:off x="4969682" y="193598"/>
            <a:ext cx="1440160" cy="1440160"/>
          </a:xfrm>
          <a:prstGeom prst="ellips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9" tIns="45715" rIns="91429" bIns="45715" spcCol="0" rtlCol="0" anchor="ctr"/>
          <a:lstStyle/>
          <a:p>
            <a:pPr algn="ctr"/>
            <a:endParaRPr lang="cs-CZ"/>
          </a:p>
        </p:txBody>
      </p:sp>
      <p:cxnSp>
        <p:nvCxnSpPr>
          <p:cNvPr id="128" name="Přímá spojnice 127"/>
          <p:cNvCxnSpPr>
            <a:stCxn id="125" idx="0"/>
            <a:endCxn id="127" idx="4"/>
          </p:cNvCxnSpPr>
          <p:nvPr/>
        </p:nvCxnSpPr>
        <p:spPr>
          <a:xfrm flipV="1">
            <a:off x="5689762" y="1633758"/>
            <a:ext cx="0" cy="56614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Přímá spojnice 128"/>
          <p:cNvCxnSpPr>
            <a:stCxn id="126" idx="0"/>
            <a:endCxn id="125" idx="4"/>
          </p:cNvCxnSpPr>
          <p:nvPr/>
        </p:nvCxnSpPr>
        <p:spPr>
          <a:xfrm flipV="1">
            <a:off x="5689762" y="3640060"/>
            <a:ext cx="0" cy="454159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Přímá spojnice 129"/>
          <p:cNvCxnSpPr>
            <a:stCxn id="121" idx="6"/>
            <a:endCxn id="125" idx="2"/>
          </p:cNvCxnSpPr>
          <p:nvPr/>
        </p:nvCxnSpPr>
        <p:spPr>
          <a:xfrm flipV="1">
            <a:off x="4036331" y="2919980"/>
            <a:ext cx="933351" cy="2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Přímá spojnice 130"/>
          <p:cNvCxnSpPr>
            <a:stCxn id="122" idx="6"/>
            <a:endCxn id="121" idx="2"/>
          </p:cNvCxnSpPr>
          <p:nvPr/>
        </p:nvCxnSpPr>
        <p:spPr>
          <a:xfrm>
            <a:off x="1637136" y="2919982"/>
            <a:ext cx="959035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ovéPole 131"/>
          <p:cNvSpPr txBox="1"/>
          <p:nvPr/>
        </p:nvSpPr>
        <p:spPr>
          <a:xfrm>
            <a:off x="3977873" y="2067557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</a:t>
            </a:r>
            <a:r>
              <a:rPr lang="en-US" sz="3600" dirty="0" smtClean="0"/>
              <a:t>1,1]</a:t>
            </a:r>
            <a:endParaRPr lang="cs-CZ" sz="3600" dirty="0"/>
          </a:p>
        </p:txBody>
      </p:sp>
      <p:sp>
        <p:nvSpPr>
          <p:cNvPr id="133" name="TextovéPole 132"/>
          <p:cNvSpPr txBox="1"/>
          <p:nvPr/>
        </p:nvSpPr>
        <p:spPr>
          <a:xfrm>
            <a:off x="5909929" y="3543978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/>
              <a:t>[</a:t>
            </a:r>
            <a:r>
              <a:rPr lang="en-US" sz="3600" dirty="0" smtClean="0"/>
              <a:t>1,1]</a:t>
            </a:r>
            <a:endParaRPr lang="cs-CZ" sz="3600" dirty="0"/>
          </a:p>
        </p:txBody>
      </p:sp>
      <p:sp>
        <p:nvSpPr>
          <p:cNvPr id="134" name="TextovéPole 133"/>
          <p:cNvSpPr txBox="1"/>
          <p:nvPr/>
        </p:nvSpPr>
        <p:spPr>
          <a:xfrm>
            <a:off x="5909930" y="1593668"/>
            <a:ext cx="105026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3600" dirty="0" smtClean="0"/>
              <a:t>[2,2]</a:t>
            </a:r>
            <a:endParaRPr lang="cs-CZ" sz="3600" dirty="0"/>
          </a:p>
        </p:txBody>
      </p:sp>
      <p:sp>
        <p:nvSpPr>
          <p:cNvPr id="135" name="TextovéPole 134"/>
          <p:cNvSpPr txBox="1"/>
          <p:nvPr/>
        </p:nvSpPr>
        <p:spPr>
          <a:xfrm>
            <a:off x="5429124" y="590517"/>
            <a:ext cx="521275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 smtClean="0"/>
              <a:t>s</a:t>
            </a:r>
            <a:r>
              <a:rPr lang="en-US" sz="3600" baseline="-25000" dirty="0" smtClean="0"/>
              <a:t>2</a:t>
            </a:r>
            <a:endParaRPr lang="cs-CZ" sz="3600" baseline="-25000" dirty="0"/>
          </a:p>
        </p:txBody>
      </p:sp>
      <p:sp>
        <p:nvSpPr>
          <p:cNvPr id="136" name="TextovéPole 135"/>
          <p:cNvSpPr txBox="1"/>
          <p:nvPr/>
        </p:nvSpPr>
        <p:spPr>
          <a:xfrm>
            <a:off x="5410690" y="2596818"/>
            <a:ext cx="558144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 smtClean="0"/>
              <a:t>g</a:t>
            </a:r>
            <a:r>
              <a:rPr lang="en-US" sz="3600" baseline="-25000" dirty="0" smtClean="0"/>
              <a:t>1</a:t>
            </a:r>
            <a:endParaRPr lang="cs-CZ" sz="3600" baseline="-25000" dirty="0"/>
          </a:p>
        </p:txBody>
      </p:sp>
      <p:sp>
        <p:nvSpPr>
          <p:cNvPr id="137" name="TextovéPole 136"/>
          <p:cNvSpPr txBox="1"/>
          <p:nvPr/>
        </p:nvSpPr>
        <p:spPr>
          <a:xfrm>
            <a:off x="5428570" y="4491138"/>
            <a:ext cx="558144" cy="646321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algn="ctr"/>
            <a:r>
              <a:rPr lang="en-US" sz="3600" dirty="0" smtClean="0"/>
              <a:t>g</a:t>
            </a:r>
            <a:r>
              <a:rPr lang="en-US" sz="3600" baseline="-25000" dirty="0" smtClean="0"/>
              <a:t>2</a:t>
            </a:r>
            <a:endParaRPr lang="cs-CZ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637620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Office PowerPoint</Application>
  <PresentationFormat>Vlastní</PresentationFormat>
  <Paragraphs>8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svancaj</dc:creator>
  <cp:lastModifiedBy>svancaj</cp:lastModifiedBy>
  <cp:revision>2</cp:revision>
  <dcterms:created xsi:type="dcterms:W3CDTF">2024-11-20T20:49:27Z</dcterms:created>
  <dcterms:modified xsi:type="dcterms:W3CDTF">2024-11-20T21:12:10Z</dcterms:modified>
</cp:coreProperties>
</file>