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5400675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2233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824885"/>
            <a:ext cx="4590574" cy="1754776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2647331"/>
            <a:ext cx="4050506" cy="1216909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E070-E467-4E06-80EB-569A65CBB189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FBF5-6239-4809-8E08-F1235B25E5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971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E070-E467-4E06-80EB-569A65CBB189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FBF5-6239-4809-8E08-F1235B25E5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0241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268350"/>
            <a:ext cx="1164521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268350"/>
            <a:ext cx="3426053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E070-E467-4E06-80EB-569A65CBB189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FBF5-6239-4809-8E08-F1235B25E5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455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E070-E467-4E06-80EB-569A65CBB189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FBF5-6239-4809-8E08-F1235B25E5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8604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256579"/>
            <a:ext cx="4658082" cy="2096630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3373044"/>
            <a:ext cx="4658082" cy="1102568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E070-E467-4E06-80EB-569A65CBB189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FBF5-6239-4809-8E08-F1235B25E5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8192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341750"/>
            <a:ext cx="2295287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341750"/>
            <a:ext cx="2295287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E070-E467-4E06-80EB-569A65CBB189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FBF5-6239-4809-8E08-F1235B25E5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4444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268351"/>
            <a:ext cx="4658082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235577"/>
            <a:ext cx="2284738" cy="60553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1841114"/>
            <a:ext cx="2284738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235577"/>
            <a:ext cx="2295990" cy="60553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1841114"/>
            <a:ext cx="2295990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E070-E467-4E06-80EB-569A65CBB189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FBF5-6239-4809-8E08-F1235B25E5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85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E070-E467-4E06-80EB-569A65CBB189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FBF5-6239-4809-8E08-F1235B25E5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7472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E070-E467-4E06-80EB-569A65CBB189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FBF5-6239-4809-8E08-F1235B25E5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0943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36021"/>
            <a:ext cx="1741858" cy="1176073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725713"/>
            <a:ext cx="2734092" cy="3581889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512094"/>
            <a:ext cx="1741858" cy="2801341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E070-E467-4E06-80EB-569A65CBB189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FBF5-6239-4809-8E08-F1235B25E5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9211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36021"/>
            <a:ext cx="1741858" cy="1176073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725713"/>
            <a:ext cx="2734092" cy="3581889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1512094"/>
            <a:ext cx="1741858" cy="2801341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AE070-E467-4E06-80EB-569A65CBB189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3BFBF5-6239-4809-8E08-F1235B25E5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9188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268351"/>
            <a:ext cx="4658082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341750"/>
            <a:ext cx="4658082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4671625"/>
            <a:ext cx="121515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5AE070-E467-4E06-80EB-569A65CBB189}" type="datetimeFigureOut">
              <a:rPr lang="cs-CZ" smtClean="0"/>
              <a:t>05.05.2025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4671625"/>
            <a:ext cx="182272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4671625"/>
            <a:ext cx="1215152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3BFBF5-6239-4809-8E08-F1235B25E57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82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754EB-EBAC-E526-5F10-AF709AC5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6FD9D39-4116-A60C-2EA5-11B816B9E69C}"/>
              </a:ext>
            </a:extLst>
          </p:cNvPr>
          <p:cNvSpPr/>
          <p:nvPr/>
        </p:nvSpPr>
        <p:spPr>
          <a:xfrm>
            <a:off x="171067" y="463764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BA0F0C-9BA9-F0A9-CFE3-464A20BE08B1}"/>
              </a:ext>
            </a:extLst>
          </p:cNvPr>
          <p:cNvSpPr/>
          <p:nvPr/>
        </p:nvSpPr>
        <p:spPr>
          <a:xfrm>
            <a:off x="171067" y="1122003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901D49B-B009-720F-0C6A-1D2520887287}"/>
              </a:ext>
            </a:extLst>
          </p:cNvPr>
          <p:cNvSpPr/>
          <p:nvPr/>
        </p:nvSpPr>
        <p:spPr>
          <a:xfrm>
            <a:off x="171067" y="1780242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2691FCC-2164-0700-000E-D51A5B8AF6F6}"/>
              </a:ext>
            </a:extLst>
          </p:cNvPr>
          <p:cNvSpPr/>
          <p:nvPr/>
        </p:nvSpPr>
        <p:spPr>
          <a:xfrm>
            <a:off x="171067" y="2438482"/>
            <a:ext cx="505839" cy="5058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FD9C71-D825-C8DD-FC00-65179F4D6924}"/>
              </a:ext>
            </a:extLst>
          </p:cNvPr>
          <p:cNvSpPr/>
          <p:nvPr/>
        </p:nvSpPr>
        <p:spPr>
          <a:xfrm>
            <a:off x="171065" y="3096720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DEB602D-B577-A7EF-7899-2972442854CB}"/>
              </a:ext>
            </a:extLst>
          </p:cNvPr>
          <p:cNvSpPr/>
          <p:nvPr/>
        </p:nvSpPr>
        <p:spPr>
          <a:xfrm>
            <a:off x="171065" y="3754959"/>
            <a:ext cx="505839" cy="505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7FEDC15-7F86-ADD6-4694-6439F6368247}"/>
              </a:ext>
            </a:extLst>
          </p:cNvPr>
          <p:cNvSpPr/>
          <p:nvPr/>
        </p:nvSpPr>
        <p:spPr>
          <a:xfrm>
            <a:off x="171065" y="4413198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A2194F9-F014-0812-7879-5B799E4A4D00}"/>
              </a:ext>
            </a:extLst>
          </p:cNvPr>
          <p:cNvSpPr/>
          <p:nvPr/>
        </p:nvSpPr>
        <p:spPr>
          <a:xfrm>
            <a:off x="933067" y="463764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3B7CCB-B43B-AE6C-6138-28134F0176A1}"/>
              </a:ext>
            </a:extLst>
          </p:cNvPr>
          <p:cNvSpPr/>
          <p:nvPr/>
        </p:nvSpPr>
        <p:spPr>
          <a:xfrm>
            <a:off x="933067" y="1122003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2DF45B-4301-3BC8-0A42-9C40C2D4A23D}"/>
              </a:ext>
            </a:extLst>
          </p:cNvPr>
          <p:cNvSpPr/>
          <p:nvPr/>
        </p:nvSpPr>
        <p:spPr>
          <a:xfrm>
            <a:off x="933067" y="1780242"/>
            <a:ext cx="505839" cy="5058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ADE8F7-727F-05DA-5D6D-9FA332BA5F9C}"/>
              </a:ext>
            </a:extLst>
          </p:cNvPr>
          <p:cNvSpPr/>
          <p:nvPr/>
        </p:nvSpPr>
        <p:spPr>
          <a:xfrm>
            <a:off x="933066" y="2438482"/>
            <a:ext cx="505839" cy="505839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B38357-56FB-AECB-DFD6-DDF34D6FC307}"/>
              </a:ext>
            </a:extLst>
          </p:cNvPr>
          <p:cNvSpPr/>
          <p:nvPr/>
        </p:nvSpPr>
        <p:spPr>
          <a:xfrm>
            <a:off x="933065" y="3096720"/>
            <a:ext cx="505839" cy="505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8181EF4-6668-0834-ECD2-9F503AC204B9}"/>
              </a:ext>
            </a:extLst>
          </p:cNvPr>
          <p:cNvSpPr/>
          <p:nvPr/>
        </p:nvSpPr>
        <p:spPr>
          <a:xfrm>
            <a:off x="933065" y="3754959"/>
            <a:ext cx="505839" cy="505839"/>
          </a:xfrm>
          <a:prstGeom prst="ellips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C143A8-64D7-35E0-E714-2C7CA137A7EC}"/>
              </a:ext>
            </a:extLst>
          </p:cNvPr>
          <p:cNvSpPr/>
          <p:nvPr/>
        </p:nvSpPr>
        <p:spPr>
          <a:xfrm>
            <a:off x="933065" y="4413198"/>
            <a:ext cx="505839" cy="505839"/>
          </a:xfrm>
          <a:prstGeom prst="ellips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E7E2A62-DB6D-DD97-F6C4-227555C09F67}"/>
              </a:ext>
            </a:extLst>
          </p:cNvPr>
          <p:cNvSpPr/>
          <p:nvPr/>
        </p:nvSpPr>
        <p:spPr>
          <a:xfrm>
            <a:off x="1695065" y="463764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BB5089C-31CF-02E5-6B46-FD3B4D0FCF0B}"/>
              </a:ext>
            </a:extLst>
          </p:cNvPr>
          <p:cNvSpPr/>
          <p:nvPr/>
        </p:nvSpPr>
        <p:spPr>
          <a:xfrm>
            <a:off x="1695065" y="1122003"/>
            <a:ext cx="505839" cy="505839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88CB43A-059D-9833-59E5-B273597FB7D9}"/>
              </a:ext>
            </a:extLst>
          </p:cNvPr>
          <p:cNvSpPr/>
          <p:nvPr/>
        </p:nvSpPr>
        <p:spPr>
          <a:xfrm>
            <a:off x="1695065" y="1780242"/>
            <a:ext cx="505839" cy="5058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3CB4A0-BB81-AD0E-F3FC-1909B06810FF}"/>
              </a:ext>
            </a:extLst>
          </p:cNvPr>
          <p:cNvSpPr/>
          <p:nvPr/>
        </p:nvSpPr>
        <p:spPr>
          <a:xfrm>
            <a:off x="1695065" y="2438482"/>
            <a:ext cx="505839" cy="505839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A20D3F-1057-3F7E-C781-7E5AB22103FD}"/>
              </a:ext>
            </a:extLst>
          </p:cNvPr>
          <p:cNvSpPr/>
          <p:nvPr/>
        </p:nvSpPr>
        <p:spPr>
          <a:xfrm>
            <a:off x="1695063" y="3096720"/>
            <a:ext cx="505839" cy="505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8122DFF-61E3-184B-0B01-6BF5C95F474B}"/>
              </a:ext>
            </a:extLst>
          </p:cNvPr>
          <p:cNvSpPr/>
          <p:nvPr/>
        </p:nvSpPr>
        <p:spPr>
          <a:xfrm>
            <a:off x="1695063" y="3754959"/>
            <a:ext cx="505839" cy="505839"/>
          </a:xfrm>
          <a:prstGeom prst="ellipse">
            <a:avLst/>
          </a:prstGeom>
          <a:ln w="76200">
            <a:solidFill>
              <a:srgbClr val="00B0F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6950104-D2EC-1B0E-1A96-09F50E9AD7C9}"/>
              </a:ext>
            </a:extLst>
          </p:cNvPr>
          <p:cNvSpPr/>
          <p:nvPr/>
        </p:nvSpPr>
        <p:spPr>
          <a:xfrm>
            <a:off x="1695063" y="4413198"/>
            <a:ext cx="505839" cy="505839"/>
          </a:xfrm>
          <a:prstGeom prst="ellipse">
            <a:avLst/>
          </a:pr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A3BA198-D4D0-6CA4-C920-E29049689C69}"/>
              </a:ext>
            </a:extLst>
          </p:cNvPr>
          <p:cNvSpPr/>
          <p:nvPr/>
        </p:nvSpPr>
        <p:spPr>
          <a:xfrm>
            <a:off x="2457061" y="464753"/>
            <a:ext cx="505839" cy="505839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8FE8D6F-98B5-B17D-2482-BF95D58B4C9B}"/>
              </a:ext>
            </a:extLst>
          </p:cNvPr>
          <p:cNvSpPr/>
          <p:nvPr/>
        </p:nvSpPr>
        <p:spPr>
          <a:xfrm>
            <a:off x="2457061" y="1122992"/>
            <a:ext cx="505839" cy="5058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6956A34-4DF3-8370-E826-85A29C04AFC0}"/>
              </a:ext>
            </a:extLst>
          </p:cNvPr>
          <p:cNvSpPr/>
          <p:nvPr/>
        </p:nvSpPr>
        <p:spPr>
          <a:xfrm>
            <a:off x="2457061" y="1781231"/>
            <a:ext cx="505839" cy="505839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0CC5510-CEA6-13B3-C816-D6B9365CDA5C}"/>
              </a:ext>
            </a:extLst>
          </p:cNvPr>
          <p:cNvSpPr/>
          <p:nvPr/>
        </p:nvSpPr>
        <p:spPr>
          <a:xfrm>
            <a:off x="2457060" y="2439471"/>
            <a:ext cx="505839" cy="505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835EA51-628B-0EA1-D34C-FE180EEF71C9}"/>
              </a:ext>
            </a:extLst>
          </p:cNvPr>
          <p:cNvSpPr/>
          <p:nvPr/>
        </p:nvSpPr>
        <p:spPr>
          <a:xfrm>
            <a:off x="2457059" y="3097709"/>
            <a:ext cx="505839" cy="505839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B5D4C46-47D0-73A6-A7E5-561A1B826A93}"/>
              </a:ext>
            </a:extLst>
          </p:cNvPr>
          <p:cNvSpPr/>
          <p:nvPr/>
        </p:nvSpPr>
        <p:spPr>
          <a:xfrm>
            <a:off x="2457059" y="3755948"/>
            <a:ext cx="505839" cy="505839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20E39E1-58E8-7BB2-6174-4254774270CD}"/>
              </a:ext>
            </a:extLst>
          </p:cNvPr>
          <p:cNvSpPr/>
          <p:nvPr/>
        </p:nvSpPr>
        <p:spPr>
          <a:xfrm>
            <a:off x="2457059" y="4414187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577CC76-253C-A08E-72B9-ABDCCA238AFC}"/>
              </a:ext>
            </a:extLst>
          </p:cNvPr>
          <p:cNvSpPr/>
          <p:nvPr/>
        </p:nvSpPr>
        <p:spPr>
          <a:xfrm>
            <a:off x="3219057" y="469763"/>
            <a:ext cx="505839" cy="505839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2B207DD-8909-DFE3-6848-9860675237A4}"/>
              </a:ext>
            </a:extLst>
          </p:cNvPr>
          <p:cNvSpPr/>
          <p:nvPr/>
        </p:nvSpPr>
        <p:spPr>
          <a:xfrm>
            <a:off x="3219057" y="1128002"/>
            <a:ext cx="505839" cy="5058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F38A4A2-7305-39E7-225E-C44667C31D17}"/>
              </a:ext>
            </a:extLst>
          </p:cNvPr>
          <p:cNvSpPr/>
          <p:nvPr/>
        </p:nvSpPr>
        <p:spPr>
          <a:xfrm>
            <a:off x="3219057" y="1786241"/>
            <a:ext cx="505839" cy="505839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48F4A56-FAB0-375E-107D-675BDC23B376}"/>
              </a:ext>
            </a:extLst>
          </p:cNvPr>
          <p:cNvSpPr/>
          <p:nvPr/>
        </p:nvSpPr>
        <p:spPr>
          <a:xfrm>
            <a:off x="3219056" y="2444481"/>
            <a:ext cx="505839" cy="505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878F917-EB46-1109-3D2D-98A7AD04F414}"/>
              </a:ext>
            </a:extLst>
          </p:cNvPr>
          <p:cNvSpPr/>
          <p:nvPr/>
        </p:nvSpPr>
        <p:spPr>
          <a:xfrm>
            <a:off x="3219055" y="3102719"/>
            <a:ext cx="505839" cy="505839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301CF36-089F-AEB8-7E06-DC567FA41F01}"/>
              </a:ext>
            </a:extLst>
          </p:cNvPr>
          <p:cNvSpPr/>
          <p:nvPr/>
        </p:nvSpPr>
        <p:spPr>
          <a:xfrm>
            <a:off x="3219055" y="3760958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E2FA2AF-1438-013E-D96E-57F2AA247760}"/>
              </a:ext>
            </a:extLst>
          </p:cNvPr>
          <p:cNvSpPr/>
          <p:nvPr/>
        </p:nvSpPr>
        <p:spPr>
          <a:xfrm>
            <a:off x="3219055" y="4419197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255E3B-D68F-627C-EC73-3E1963945E14}"/>
              </a:ext>
            </a:extLst>
          </p:cNvPr>
          <p:cNvSpPr/>
          <p:nvPr/>
        </p:nvSpPr>
        <p:spPr>
          <a:xfrm>
            <a:off x="3981049" y="464753"/>
            <a:ext cx="505839" cy="505839"/>
          </a:xfrm>
          <a:prstGeom prst="ellipse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D8CAC69-F2D3-6C42-7D0E-16EEFA5954FA}"/>
              </a:ext>
            </a:extLst>
          </p:cNvPr>
          <p:cNvSpPr/>
          <p:nvPr/>
        </p:nvSpPr>
        <p:spPr>
          <a:xfrm>
            <a:off x="3981049" y="1122992"/>
            <a:ext cx="505839" cy="5058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9DD7D8E-BAE1-51F3-34B9-1A6B1A65069A}"/>
              </a:ext>
            </a:extLst>
          </p:cNvPr>
          <p:cNvSpPr/>
          <p:nvPr/>
        </p:nvSpPr>
        <p:spPr>
          <a:xfrm>
            <a:off x="3981049" y="1781231"/>
            <a:ext cx="505839" cy="505839"/>
          </a:xfrm>
          <a:prstGeom prst="ellips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5F3C74C-1948-8C8B-1B77-64F78C2A4824}"/>
              </a:ext>
            </a:extLst>
          </p:cNvPr>
          <p:cNvSpPr/>
          <p:nvPr/>
        </p:nvSpPr>
        <p:spPr>
          <a:xfrm>
            <a:off x="3981048" y="2439471"/>
            <a:ext cx="505839" cy="505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3EF9242-B85E-2577-1BEB-FE19159BD897}"/>
              </a:ext>
            </a:extLst>
          </p:cNvPr>
          <p:cNvSpPr/>
          <p:nvPr/>
        </p:nvSpPr>
        <p:spPr>
          <a:xfrm>
            <a:off x="3981047" y="3097709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C5258-B185-4D67-6B40-05FDF0981E17}"/>
              </a:ext>
            </a:extLst>
          </p:cNvPr>
          <p:cNvSpPr/>
          <p:nvPr/>
        </p:nvSpPr>
        <p:spPr>
          <a:xfrm>
            <a:off x="3981047" y="3755948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4D049E3-91B6-8D8D-5D7E-02478DA130AD}"/>
              </a:ext>
            </a:extLst>
          </p:cNvPr>
          <p:cNvSpPr/>
          <p:nvPr/>
        </p:nvSpPr>
        <p:spPr>
          <a:xfrm>
            <a:off x="3981047" y="4414187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06A7624-4810-9CCE-B987-D912CF1726DB}"/>
              </a:ext>
            </a:extLst>
          </p:cNvPr>
          <p:cNvSpPr/>
          <p:nvPr/>
        </p:nvSpPr>
        <p:spPr>
          <a:xfrm>
            <a:off x="4743039" y="462984"/>
            <a:ext cx="505839" cy="505839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0F3B45C-CBC8-9C1E-226E-FADBC69C97B1}"/>
              </a:ext>
            </a:extLst>
          </p:cNvPr>
          <p:cNvSpPr/>
          <p:nvPr/>
        </p:nvSpPr>
        <p:spPr>
          <a:xfrm>
            <a:off x="4743039" y="1121223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820AFBE-101D-236D-AF65-18C7C9A2CE3F}"/>
              </a:ext>
            </a:extLst>
          </p:cNvPr>
          <p:cNvSpPr/>
          <p:nvPr/>
        </p:nvSpPr>
        <p:spPr>
          <a:xfrm>
            <a:off x="4743039" y="1779462"/>
            <a:ext cx="505839" cy="50583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FFDF56A-367E-591C-FB92-A84E78A6367E}"/>
              </a:ext>
            </a:extLst>
          </p:cNvPr>
          <p:cNvSpPr/>
          <p:nvPr/>
        </p:nvSpPr>
        <p:spPr>
          <a:xfrm>
            <a:off x="4743038" y="2437701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343AD03C-8717-ACDB-0806-20789E04F94F}"/>
              </a:ext>
            </a:extLst>
          </p:cNvPr>
          <p:cNvSpPr/>
          <p:nvPr/>
        </p:nvSpPr>
        <p:spPr>
          <a:xfrm>
            <a:off x="4743037" y="3095940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B34EFD1F-1104-D222-E69A-046576A6DC22}"/>
              </a:ext>
            </a:extLst>
          </p:cNvPr>
          <p:cNvSpPr/>
          <p:nvPr/>
        </p:nvSpPr>
        <p:spPr>
          <a:xfrm>
            <a:off x="4743037" y="3754179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2E80153-C2FF-A2A4-AEAD-E38BE6F7B0B6}"/>
              </a:ext>
            </a:extLst>
          </p:cNvPr>
          <p:cNvSpPr/>
          <p:nvPr/>
        </p:nvSpPr>
        <p:spPr>
          <a:xfrm>
            <a:off x="4743037" y="4412418"/>
            <a:ext cx="505839" cy="505839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02F5CB6-E9A1-E4F6-C639-916B2F606367}"/>
              </a:ext>
            </a:extLst>
          </p:cNvPr>
          <p:cNvCxnSpPr>
            <a:cxnSpLocks/>
            <a:stCxn id="7" idx="7"/>
            <a:endCxn id="14" idx="3"/>
          </p:cNvCxnSpPr>
          <p:nvPr/>
        </p:nvCxnSpPr>
        <p:spPr>
          <a:xfrm flipV="1">
            <a:off x="602820" y="2211996"/>
            <a:ext cx="404318" cy="300556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8A52EEA-361D-92D9-823B-C2E8AD2E964B}"/>
              </a:ext>
            </a:extLst>
          </p:cNvPr>
          <p:cNvCxnSpPr>
            <a:cxnSpLocks/>
            <a:stCxn id="9" idx="7"/>
            <a:endCxn id="16" idx="3"/>
          </p:cNvCxnSpPr>
          <p:nvPr/>
        </p:nvCxnSpPr>
        <p:spPr>
          <a:xfrm flipV="1">
            <a:off x="602826" y="3528474"/>
            <a:ext cx="404317" cy="30055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D44C2E6-48D5-B908-AB27-1DCE01CE5250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1438906" y="2033155"/>
            <a:ext cx="25615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95A97B2-ED0C-A9C9-6BD6-0F30AD73455C}"/>
              </a:ext>
            </a:extLst>
          </p:cNvPr>
          <p:cNvCxnSpPr>
            <a:cxnSpLocks/>
            <a:stCxn id="21" idx="7"/>
            <a:endCxn id="27" idx="3"/>
          </p:cNvCxnSpPr>
          <p:nvPr/>
        </p:nvCxnSpPr>
        <p:spPr>
          <a:xfrm flipV="1">
            <a:off x="2126826" y="1554753"/>
            <a:ext cx="404313" cy="29956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66F31D8-44BB-D1B3-8EEF-003E13EDA6CE}"/>
              </a:ext>
            </a:extLst>
          </p:cNvPr>
          <p:cNvCxnSpPr>
            <a:cxnSpLocks/>
            <a:stCxn id="27" idx="6"/>
            <a:endCxn id="34" idx="2"/>
          </p:cNvCxnSpPr>
          <p:nvPr/>
        </p:nvCxnSpPr>
        <p:spPr>
          <a:xfrm>
            <a:off x="2962900" y="1375905"/>
            <a:ext cx="256157" cy="50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9FB4E2B-880C-B91F-EAB6-708829B03875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3724896" y="1375905"/>
            <a:ext cx="256153" cy="50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F98C11D-20BB-0956-86E9-A379C5C25789}"/>
              </a:ext>
            </a:extLst>
          </p:cNvPr>
          <p:cNvCxnSpPr>
            <a:cxnSpLocks/>
            <a:stCxn id="41" idx="7"/>
            <a:endCxn id="47" idx="3"/>
          </p:cNvCxnSpPr>
          <p:nvPr/>
        </p:nvCxnSpPr>
        <p:spPr>
          <a:xfrm flipV="1">
            <a:off x="4412810" y="894745"/>
            <a:ext cx="404307" cy="30232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FE398F4-31EA-AD41-89E7-7F17135CB5B3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1438904" y="3349633"/>
            <a:ext cx="256159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3F1D85-031B-659B-D10C-FAAA5A390BA3}"/>
              </a:ext>
            </a:extLst>
          </p:cNvPr>
          <p:cNvCxnSpPr>
            <a:cxnSpLocks/>
            <a:stCxn id="23" idx="7"/>
            <a:endCxn id="29" idx="3"/>
          </p:cNvCxnSpPr>
          <p:nvPr/>
        </p:nvCxnSpPr>
        <p:spPr>
          <a:xfrm flipV="1">
            <a:off x="2126824" y="2871232"/>
            <a:ext cx="404314" cy="29956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F755C49-4B56-96CE-57A8-67BBD271B244}"/>
              </a:ext>
            </a:extLst>
          </p:cNvPr>
          <p:cNvCxnSpPr>
            <a:cxnSpLocks/>
            <a:stCxn id="29" idx="6"/>
            <a:endCxn id="36" idx="2"/>
          </p:cNvCxnSpPr>
          <p:nvPr/>
        </p:nvCxnSpPr>
        <p:spPr>
          <a:xfrm>
            <a:off x="2962899" y="2692383"/>
            <a:ext cx="256157" cy="5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413A89A-4C72-DFD3-4A39-FE780FCED679}"/>
              </a:ext>
            </a:extLst>
          </p:cNvPr>
          <p:cNvCxnSpPr>
            <a:cxnSpLocks/>
            <a:stCxn id="36" idx="6"/>
            <a:endCxn id="43" idx="2"/>
          </p:cNvCxnSpPr>
          <p:nvPr/>
        </p:nvCxnSpPr>
        <p:spPr>
          <a:xfrm flipV="1">
            <a:off x="3724895" y="2692383"/>
            <a:ext cx="256153" cy="501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DF3759-BE4B-708F-EEAE-82BC40E4ECE9}"/>
              </a:ext>
            </a:extLst>
          </p:cNvPr>
          <p:cNvCxnSpPr>
            <a:cxnSpLocks/>
            <a:stCxn id="43" idx="7"/>
            <a:endCxn id="49" idx="3"/>
          </p:cNvCxnSpPr>
          <p:nvPr/>
        </p:nvCxnSpPr>
        <p:spPr>
          <a:xfrm flipV="1">
            <a:off x="4412802" y="2211223"/>
            <a:ext cx="404308" cy="30232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B096CAE-F448-9DAD-A62D-9EFB0E5BC399}"/>
              </a:ext>
            </a:extLst>
          </p:cNvPr>
          <p:cNvCxnSpPr>
            <a:cxnSpLocks/>
            <a:stCxn id="28" idx="6"/>
            <a:endCxn id="35" idx="2"/>
          </p:cNvCxnSpPr>
          <p:nvPr/>
        </p:nvCxnSpPr>
        <p:spPr>
          <a:xfrm>
            <a:off x="2962900" y="2034144"/>
            <a:ext cx="256157" cy="501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49920AB2-E0B1-81BA-C2FB-6A0A466794A2}"/>
              </a:ext>
            </a:extLst>
          </p:cNvPr>
          <p:cNvCxnSpPr>
            <a:cxnSpLocks/>
            <a:stCxn id="35" idx="6"/>
            <a:endCxn id="42" idx="2"/>
          </p:cNvCxnSpPr>
          <p:nvPr/>
        </p:nvCxnSpPr>
        <p:spPr>
          <a:xfrm flipV="1">
            <a:off x="3724896" y="2034144"/>
            <a:ext cx="256153" cy="501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D2380934-BDAC-A1C6-A81E-0914438BDD53}"/>
              </a:ext>
            </a:extLst>
          </p:cNvPr>
          <p:cNvCxnSpPr>
            <a:cxnSpLocks/>
            <a:stCxn id="22" idx="7"/>
            <a:endCxn id="28" idx="3"/>
          </p:cNvCxnSpPr>
          <p:nvPr/>
        </p:nvCxnSpPr>
        <p:spPr>
          <a:xfrm flipV="1">
            <a:off x="2126826" y="2212992"/>
            <a:ext cx="404313" cy="29956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67DE5A3-6765-F32B-9429-3534D0C96ED2}"/>
              </a:ext>
            </a:extLst>
          </p:cNvPr>
          <p:cNvCxnSpPr>
            <a:cxnSpLocks/>
            <a:stCxn id="17" idx="6"/>
            <a:endCxn id="24" idx="2"/>
          </p:cNvCxnSpPr>
          <p:nvPr/>
        </p:nvCxnSpPr>
        <p:spPr>
          <a:xfrm>
            <a:off x="1438904" y="4007872"/>
            <a:ext cx="256159" cy="0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07866915-0D93-CE65-2D12-7A0E6683B50F}"/>
              </a:ext>
            </a:extLst>
          </p:cNvPr>
          <p:cNvSpPr txBox="1"/>
          <p:nvPr/>
        </p:nvSpPr>
        <p:spPr>
          <a:xfrm>
            <a:off x="245136" y="-18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cs-CZ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D547834-3496-6C47-7DA5-D03CD0141B3E}"/>
              </a:ext>
            </a:extLst>
          </p:cNvPr>
          <p:cNvSpPr txBox="1"/>
          <p:nvPr/>
        </p:nvSpPr>
        <p:spPr>
          <a:xfrm>
            <a:off x="1007136" y="-18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cs-CZ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6B28A5DA-23FC-7E99-451A-05ACA1AD9765}"/>
              </a:ext>
            </a:extLst>
          </p:cNvPr>
          <p:cNvSpPr txBox="1"/>
          <p:nvPr/>
        </p:nvSpPr>
        <p:spPr>
          <a:xfrm>
            <a:off x="1769134" y="-18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cs-CZ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19194A8-E02D-06E5-26B4-D1927A236FB6}"/>
              </a:ext>
            </a:extLst>
          </p:cNvPr>
          <p:cNvSpPr txBox="1"/>
          <p:nvPr/>
        </p:nvSpPr>
        <p:spPr>
          <a:xfrm>
            <a:off x="2531130" y="-395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cs-CZ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190D82C-FA87-A770-13EE-16429F20C834}"/>
              </a:ext>
            </a:extLst>
          </p:cNvPr>
          <p:cNvSpPr txBox="1"/>
          <p:nvPr/>
        </p:nvSpPr>
        <p:spPr>
          <a:xfrm>
            <a:off x="3293096" y="479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cs-CZ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789BC1F-3223-89C9-4FA6-0FAB2CAC4B06}"/>
              </a:ext>
            </a:extLst>
          </p:cNvPr>
          <p:cNvSpPr txBox="1"/>
          <p:nvPr/>
        </p:nvSpPr>
        <p:spPr>
          <a:xfrm>
            <a:off x="4055088" y="-21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cs-C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7016DBE-1690-5860-EED6-40B276D65224}"/>
              </a:ext>
            </a:extLst>
          </p:cNvPr>
          <p:cNvSpPr txBox="1"/>
          <p:nvPr/>
        </p:nvSpPr>
        <p:spPr>
          <a:xfrm>
            <a:off x="4817078" y="-198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cs-CZ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A19E69-07A3-7E59-425F-4B70742025E1}"/>
              </a:ext>
            </a:extLst>
          </p:cNvPr>
          <p:cNvCxnSpPr>
            <a:stCxn id="7" idx="6"/>
            <a:endCxn id="15" idx="2"/>
          </p:cNvCxnSpPr>
          <p:nvPr/>
        </p:nvCxnSpPr>
        <p:spPr>
          <a:xfrm>
            <a:off x="676906" y="2691402"/>
            <a:ext cx="256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07CDC8A-E767-8BDE-45F7-001E72958174}"/>
              </a:ext>
            </a:extLst>
          </p:cNvPr>
          <p:cNvCxnSpPr>
            <a:cxnSpLocks/>
            <a:stCxn id="7" idx="5"/>
            <a:endCxn id="16" idx="1"/>
          </p:cNvCxnSpPr>
          <p:nvPr/>
        </p:nvCxnSpPr>
        <p:spPr>
          <a:xfrm>
            <a:off x="602828" y="2870243"/>
            <a:ext cx="404315" cy="30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F30D8F5-7828-FD99-7525-DC28F8CF3864}"/>
              </a:ext>
            </a:extLst>
          </p:cNvPr>
          <p:cNvCxnSpPr>
            <a:cxnSpLocks/>
            <a:stCxn id="9" idx="6"/>
            <a:endCxn id="17" idx="2"/>
          </p:cNvCxnSpPr>
          <p:nvPr/>
        </p:nvCxnSpPr>
        <p:spPr>
          <a:xfrm>
            <a:off x="676904" y="4007879"/>
            <a:ext cx="2561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BB50CFF-7B79-7790-E122-2D7157B1B7FE}"/>
              </a:ext>
            </a:extLst>
          </p:cNvPr>
          <p:cNvCxnSpPr>
            <a:cxnSpLocks/>
            <a:stCxn id="9" idx="5"/>
            <a:endCxn id="18" idx="1"/>
          </p:cNvCxnSpPr>
          <p:nvPr/>
        </p:nvCxnSpPr>
        <p:spPr>
          <a:xfrm>
            <a:off x="602826" y="4186720"/>
            <a:ext cx="404317" cy="30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DE96FFF-360F-91A3-65DC-4A80FB6C1618}"/>
              </a:ext>
            </a:extLst>
          </p:cNvPr>
          <p:cNvCxnSpPr>
            <a:cxnSpLocks/>
            <a:stCxn id="14" idx="5"/>
            <a:endCxn id="22" idx="1"/>
          </p:cNvCxnSpPr>
          <p:nvPr/>
        </p:nvCxnSpPr>
        <p:spPr>
          <a:xfrm>
            <a:off x="1364828" y="2212003"/>
            <a:ext cx="404315" cy="30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BF42BAC-44FB-5101-5426-F41F761727BC}"/>
              </a:ext>
            </a:extLst>
          </p:cNvPr>
          <p:cNvCxnSpPr>
            <a:cxnSpLocks/>
            <a:stCxn id="14" idx="7"/>
            <a:endCxn id="20" idx="3"/>
          </p:cNvCxnSpPr>
          <p:nvPr/>
        </p:nvCxnSpPr>
        <p:spPr>
          <a:xfrm flipV="1">
            <a:off x="1364828" y="1553764"/>
            <a:ext cx="404315" cy="30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EA56D3A-1684-D552-C6E3-D1B143CDE2C2}"/>
              </a:ext>
            </a:extLst>
          </p:cNvPr>
          <p:cNvCxnSpPr>
            <a:cxnSpLocks/>
            <a:stCxn id="15" idx="7"/>
            <a:endCxn id="21" idx="3"/>
          </p:cNvCxnSpPr>
          <p:nvPr/>
        </p:nvCxnSpPr>
        <p:spPr>
          <a:xfrm flipV="1">
            <a:off x="1364827" y="2212003"/>
            <a:ext cx="404316" cy="300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3C4E705-C64E-4F08-59EC-E3F592419F28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1438905" y="2691402"/>
            <a:ext cx="2561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74A4EBD-5735-9A58-C6EE-43DF29648CAC}"/>
              </a:ext>
            </a:extLst>
          </p:cNvPr>
          <p:cNvCxnSpPr>
            <a:cxnSpLocks/>
            <a:stCxn id="15" idx="5"/>
            <a:endCxn id="23" idx="1"/>
          </p:cNvCxnSpPr>
          <p:nvPr/>
        </p:nvCxnSpPr>
        <p:spPr>
          <a:xfrm>
            <a:off x="1364827" y="2870243"/>
            <a:ext cx="404314" cy="30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9BF0991-EE9D-E0DC-AF42-432D6E33BC4C}"/>
              </a:ext>
            </a:extLst>
          </p:cNvPr>
          <p:cNvCxnSpPr>
            <a:cxnSpLocks/>
            <a:stCxn id="16" idx="7"/>
            <a:endCxn id="22" idx="3"/>
          </p:cNvCxnSpPr>
          <p:nvPr/>
        </p:nvCxnSpPr>
        <p:spPr>
          <a:xfrm flipV="1">
            <a:off x="1364826" y="2870243"/>
            <a:ext cx="404317" cy="3005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1AE792-AC36-3861-9BF8-63AA1CD1F878}"/>
              </a:ext>
            </a:extLst>
          </p:cNvPr>
          <p:cNvCxnSpPr>
            <a:cxnSpLocks/>
            <a:stCxn id="16" idx="5"/>
            <a:endCxn id="24" idx="1"/>
          </p:cNvCxnSpPr>
          <p:nvPr/>
        </p:nvCxnSpPr>
        <p:spPr>
          <a:xfrm>
            <a:off x="1364826" y="3528481"/>
            <a:ext cx="404315" cy="30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12FD05A-31ED-15A5-04CB-EE68BA53D141}"/>
              </a:ext>
            </a:extLst>
          </p:cNvPr>
          <p:cNvCxnSpPr>
            <a:cxnSpLocks/>
            <a:stCxn id="17" idx="7"/>
            <a:endCxn id="23" idx="3"/>
          </p:cNvCxnSpPr>
          <p:nvPr/>
        </p:nvCxnSpPr>
        <p:spPr>
          <a:xfrm flipV="1">
            <a:off x="1364826" y="3528481"/>
            <a:ext cx="404315" cy="30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D937223-9D0B-ECE8-305B-D14BE1FD0386}"/>
              </a:ext>
            </a:extLst>
          </p:cNvPr>
          <p:cNvCxnSpPr>
            <a:cxnSpLocks/>
            <a:stCxn id="17" idx="5"/>
            <a:endCxn id="25" idx="1"/>
          </p:cNvCxnSpPr>
          <p:nvPr/>
        </p:nvCxnSpPr>
        <p:spPr>
          <a:xfrm>
            <a:off x="1364826" y="4186720"/>
            <a:ext cx="404315" cy="30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3BA4BC1-6DD0-605D-D6BD-0AD70F556683}"/>
              </a:ext>
            </a:extLst>
          </p:cNvPr>
          <p:cNvCxnSpPr>
            <a:cxnSpLocks/>
            <a:stCxn id="18" idx="7"/>
            <a:endCxn id="24" idx="3"/>
          </p:cNvCxnSpPr>
          <p:nvPr/>
        </p:nvCxnSpPr>
        <p:spPr>
          <a:xfrm flipV="1">
            <a:off x="1364826" y="4186720"/>
            <a:ext cx="404315" cy="300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755A29F-C1D3-22C2-9DAD-5F350CC39772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1438904" y="4666118"/>
            <a:ext cx="256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44B2BBF-2D17-4C26-C759-436CE9611FCC}"/>
              </a:ext>
            </a:extLst>
          </p:cNvPr>
          <p:cNvCxnSpPr>
            <a:cxnSpLocks/>
            <a:stCxn id="20" idx="7"/>
            <a:endCxn id="26" idx="3"/>
          </p:cNvCxnSpPr>
          <p:nvPr/>
        </p:nvCxnSpPr>
        <p:spPr>
          <a:xfrm flipV="1">
            <a:off x="2126826" y="896514"/>
            <a:ext cx="404313" cy="2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13FA1C4-CA13-52EA-31BE-3E0648252213}"/>
              </a:ext>
            </a:extLst>
          </p:cNvPr>
          <p:cNvCxnSpPr>
            <a:cxnSpLocks/>
            <a:stCxn id="20" idx="6"/>
            <a:endCxn id="27" idx="2"/>
          </p:cNvCxnSpPr>
          <p:nvPr/>
        </p:nvCxnSpPr>
        <p:spPr>
          <a:xfrm>
            <a:off x="2200904" y="1374923"/>
            <a:ext cx="256157" cy="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676577E4-1F70-79EF-9702-738504CB415E}"/>
              </a:ext>
            </a:extLst>
          </p:cNvPr>
          <p:cNvCxnSpPr>
            <a:cxnSpLocks/>
            <a:stCxn id="20" idx="5"/>
            <a:endCxn id="28" idx="1"/>
          </p:cNvCxnSpPr>
          <p:nvPr/>
        </p:nvCxnSpPr>
        <p:spPr>
          <a:xfrm>
            <a:off x="2126826" y="1553764"/>
            <a:ext cx="404313" cy="30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F759920-A0F6-582D-164D-0C80535FBC0B}"/>
              </a:ext>
            </a:extLst>
          </p:cNvPr>
          <p:cNvCxnSpPr>
            <a:cxnSpLocks/>
            <a:stCxn id="21" idx="6"/>
            <a:endCxn id="28" idx="2"/>
          </p:cNvCxnSpPr>
          <p:nvPr/>
        </p:nvCxnSpPr>
        <p:spPr>
          <a:xfrm>
            <a:off x="2200904" y="2033162"/>
            <a:ext cx="256157" cy="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6B29F4EA-8DC4-04DC-C5DB-32BF52D713E1}"/>
              </a:ext>
            </a:extLst>
          </p:cNvPr>
          <p:cNvCxnSpPr>
            <a:cxnSpLocks/>
            <a:stCxn id="21" idx="5"/>
            <a:endCxn id="29" idx="1"/>
          </p:cNvCxnSpPr>
          <p:nvPr/>
        </p:nvCxnSpPr>
        <p:spPr>
          <a:xfrm>
            <a:off x="2126826" y="2212003"/>
            <a:ext cx="404312" cy="301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4D4DF4AC-3B49-15E1-6BF1-14F17BE408A5}"/>
              </a:ext>
            </a:extLst>
          </p:cNvPr>
          <p:cNvCxnSpPr>
            <a:cxnSpLocks/>
            <a:stCxn id="22" idx="6"/>
            <a:endCxn id="29" idx="2"/>
          </p:cNvCxnSpPr>
          <p:nvPr/>
        </p:nvCxnSpPr>
        <p:spPr>
          <a:xfrm>
            <a:off x="2200904" y="2691402"/>
            <a:ext cx="256156" cy="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25644E9-7115-C4AB-073E-EAEC62641F3D}"/>
              </a:ext>
            </a:extLst>
          </p:cNvPr>
          <p:cNvCxnSpPr>
            <a:cxnSpLocks/>
            <a:stCxn id="22" idx="5"/>
            <a:endCxn id="30" idx="1"/>
          </p:cNvCxnSpPr>
          <p:nvPr/>
        </p:nvCxnSpPr>
        <p:spPr>
          <a:xfrm>
            <a:off x="2126826" y="2870243"/>
            <a:ext cx="404311" cy="30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4C2526D-6D87-C6FE-E587-809A1C10E044}"/>
              </a:ext>
            </a:extLst>
          </p:cNvPr>
          <p:cNvCxnSpPr>
            <a:cxnSpLocks/>
            <a:stCxn id="23" idx="6"/>
            <a:endCxn id="30" idx="2"/>
          </p:cNvCxnSpPr>
          <p:nvPr/>
        </p:nvCxnSpPr>
        <p:spPr>
          <a:xfrm>
            <a:off x="2200902" y="3349640"/>
            <a:ext cx="256157" cy="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FBBF4860-A7FF-FEE7-74B9-6A44D0003911}"/>
              </a:ext>
            </a:extLst>
          </p:cNvPr>
          <p:cNvCxnSpPr>
            <a:cxnSpLocks/>
            <a:stCxn id="23" idx="5"/>
            <a:endCxn id="31" idx="1"/>
          </p:cNvCxnSpPr>
          <p:nvPr/>
        </p:nvCxnSpPr>
        <p:spPr>
          <a:xfrm>
            <a:off x="2126824" y="3528481"/>
            <a:ext cx="404313" cy="301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1AB49F6-D792-A59E-2B1A-40EFC20BA7C1}"/>
              </a:ext>
            </a:extLst>
          </p:cNvPr>
          <p:cNvCxnSpPr>
            <a:cxnSpLocks/>
            <a:stCxn id="24" idx="7"/>
            <a:endCxn id="30" idx="3"/>
          </p:cNvCxnSpPr>
          <p:nvPr/>
        </p:nvCxnSpPr>
        <p:spPr>
          <a:xfrm flipV="1">
            <a:off x="2126824" y="3529470"/>
            <a:ext cx="404313" cy="2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59C22BA7-223A-6D77-B2B5-2D435D1B90E5}"/>
              </a:ext>
            </a:extLst>
          </p:cNvPr>
          <p:cNvCxnSpPr>
            <a:cxnSpLocks/>
            <a:stCxn id="24" idx="6"/>
            <a:endCxn id="31" idx="2"/>
          </p:cNvCxnSpPr>
          <p:nvPr/>
        </p:nvCxnSpPr>
        <p:spPr>
          <a:xfrm>
            <a:off x="2200902" y="4007879"/>
            <a:ext cx="256157" cy="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D0BF428-7F60-BDF3-8019-A8817A7AD366}"/>
              </a:ext>
            </a:extLst>
          </p:cNvPr>
          <p:cNvCxnSpPr>
            <a:cxnSpLocks/>
            <a:stCxn id="25" idx="7"/>
            <a:endCxn id="31" idx="3"/>
          </p:cNvCxnSpPr>
          <p:nvPr/>
        </p:nvCxnSpPr>
        <p:spPr>
          <a:xfrm flipV="1">
            <a:off x="2126824" y="4187709"/>
            <a:ext cx="404313" cy="29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A2853F95-993B-F761-98F0-744B02EECC81}"/>
              </a:ext>
            </a:extLst>
          </p:cNvPr>
          <p:cNvCxnSpPr>
            <a:cxnSpLocks/>
            <a:stCxn id="31" idx="7"/>
            <a:endCxn id="37" idx="3"/>
          </p:cNvCxnSpPr>
          <p:nvPr/>
        </p:nvCxnSpPr>
        <p:spPr>
          <a:xfrm flipV="1">
            <a:off x="2888820" y="3534480"/>
            <a:ext cx="404313" cy="2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FA37FB9-606B-9BA4-B407-403D9A4040E7}"/>
              </a:ext>
            </a:extLst>
          </p:cNvPr>
          <p:cNvCxnSpPr>
            <a:cxnSpLocks/>
            <a:stCxn id="30" idx="6"/>
            <a:endCxn id="37" idx="2"/>
          </p:cNvCxnSpPr>
          <p:nvPr/>
        </p:nvCxnSpPr>
        <p:spPr>
          <a:xfrm>
            <a:off x="2962898" y="3350629"/>
            <a:ext cx="256157" cy="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E3016B85-60E5-F3D4-E30E-35CB07214D45}"/>
              </a:ext>
            </a:extLst>
          </p:cNvPr>
          <p:cNvCxnSpPr>
            <a:cxnSpLocks/>
            <a:stCxn id="30" idx="7"/>
            <a:endCxn id="36" idx="3"/>
          </p:cNvCxnSpPr>
          <p:nvPr/>
        </p:nvCxnSpPr>
        <p:spPr>
          <a:xfrm flipV="1">
            <a:off x="2888820" y="2876242"/>
            <a:ext cx="404314" cy="295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951F29F-5CA9-F09C-2537-ABFE56CB2352}"/>
              </a:ext>
            </a:extLst>
          </p:cNvPr>
          <p:cNvCxnSpPr>
            <a:cxnSpLocks/>
            <a:stCxn id="29" idx="5"/>
            <a:endCxn id="37" idx="1"/>
          </p:cNvCxnSpPr>
          <p:nvPr/>
        </p:nvCxnSpPr>
        <p:spPr>
          <a:xfrm>
            <a:off x="2888821" y="2871232"/>
            <a:ext cx="404312" cy="30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B0DFD06B-9FCD-BCC7-E7B4-7E58F6670CF2}"/>
              </a:ext>
            </a:extLst>
          </p:cNvPr>
          <p:cNvCxnSpPr>
            <a:cxnSpLocks/>
            <a:stCxn id="29" idx="7"/>
            <a:endCxn id="35" idx="3"/>
          </p:cNvCxnSpPr>
          <p:nvPr/>
        </p:nvCxnSpPr>
        <p:spPr>
          <a:xfrm flipV="1">
            <a:off x="2888821" y="2218002"/>
            <a:ext cx="404314" cy="29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C4509BC9-CBE7-32D9-7B1A-2B6B24D95BD3}"/>
              </a:ext>
            </a:extLst>
          </p:cNvPr>
          <p:cNvCxnSpPr>
            <a:cxnSpLocks/>
            <a:stCxn id="28" idx="5"/>
            <a:endCxn id="36" idx="1"/>
          </p:cNvCxnSpPr>
          <p:nvPr/>
        </p:nvCxnSpPr>
        <p:spPr>
          <a:xfrm>
            <a:off x="2888822" y="2212992"/>
            <a:ext cx="404312" cy="30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E4BEE940-4563-444D-D45A-4ADF3BA210EB}"/>
              </a:ext>
            </a:extLst>
          </p:cNvPr>
          <p:cNvCxnSpPr>
            <a:cxnSpLocks/>
            <a:stCxn id="27" idx="5"/>
            <a:endCxn id="35" idx="1"/>
          </p:cNvCxnSpPr>
          <p:nvPr/>
        </p:nvCxnSpPr>
        <p:spPr>
          <a:xfrm>
            <a:off x="2888822" y="1554753"/>
            <a:ext cx="404313" cy="30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8FD1E80C-6CAD-6231-E0A9-5DE6075D9DED}"/>
              </a:ext>
            </a:extLst>
          </p:cNvPr>
          <p:cNvCxnSpPr>
            <a:cxnSpLocks/>
            <a:stCxn id="28" idx="7"/>
            <a:endCxn id="34" idx="3"/>
          </p:cNvCxnSpPr>
          <p:nvPr/>
        </p:nvCxnSpPr>
        <p:spPr>
          <a:xfrm flipV="1">
            <a:off x="2888822" y="1559763"/>
            <a:ext cx="404313" cy="2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D8D3EECB-8D75-90DD-AD73-49EF64D62C48}"/>
              </a:ext>
            </a:extLst>
          </p:cNvPr>
          <p:cNvCxnSpPr>
            <a:cxnSpLocks/>
            <a:stCxn id="27" idx="7"/>
            <a:endCxn id="33" idx="3"/>
          </p:cNvCxnSpPr>
          <p:nvPr/>
        </p:nvCxnSpPr>
        <p:spPr>
          <a:xfrm flipV="1">
            <a:off x="2888822" y="901524"/>
            <a:ext cx="404313" cy="2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828F9A8F-3C51-0A30-025B-41EB1E63EEF3}"/>
              </a:ext>
            </a:extLst>
          </p:cNvPr>
          <p:cNvCxnSpPr>
            <a:cxnSpLocks/>
            <a:stCxn id="26" idx="5"/>
            <a:endCxn id="34" idx="1"/>
          </p:cNvCxnSpPr>
          <p:nvPr/>
        </p:nvCxnSpPr>
        <p:spPr>
          <a:xfrm>
            <a:off x="2888822" y="896514"/>
            <a:ext cx="404313" cy="30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D1E0D3E-08E6-7F4F-D2A3-95AACCAE7D37}"/>
              </a:ext>
            </a:extLst>
          </p:cNvPr>
          <p:cNvCxnSpPr>
            <a:cxnSpLocks/>
            <a:stCxn id="26" idx="6"/>
            <a:endCxn id="33" idx="2"/>
          </p:cNvCxnSpPr>
          <p:nvPr/>
        </p:nvCxnSpPr>
        <p:spPr>
          <a:xfrm>
            <a:off x="2962900" y="717673"/>
            <a:ext cx="256157" cy="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DD78C70C-4D23-A63C-BFB6-FA909A76940F}"/>
              </a:ext>
            </a:extLst>
          </p:cNvPr>
          <p:cNvCxnSpPr>
            <a:cxnSpLocks/>
            <a:stCxn id="37" idx="7"/>
            <a:endCxn id="43" idx="3"/>
          </p:cNvCxnSpPr>
          <p:nvPr/>
        </p:nvCxnSpPr>
        <p:spPr>
          <a:xfrm flipV="1">
            <a:off x="3650816" y="2871232"/>
            <a:ext cx="404310" cy="305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6A2F00E4-EEA9-52BD-BA20-8DBFCB3B047F}"/>
              </a:ext>
            </a:extLst>
          </p:cNvPr>
          <p:cNvCxnSpPr>
            <a:cxnSpLocks/>
            <a:stCxn id="36" idx="7"/>
            <a:endCxn id="42" idx="3"/>
          </p:cNvCxnSpPr>
          <p:nvPr/>
        </p:nvCxnSpPr>
        <p:spPr>
          <a:xfrm flipV="1">
            <a:off x="3650817" y="2212992"/>
            <a:ext cx="404310" cy="305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96E269B-7C5B-656D-50CC-619A9239EE33}"/>
              </a:ext>
            </a:extLst>
          </p:cNvPr>
          <p:cNvCxnSpPr>
            <a:cxnSpLocks/>
            <a:stCxn id="35" idx="5"/>
            <a:endCxn id="43" idx="1"/>
          </p:cNvCxnSpPr>
          <p:nvPr/>
        </p:nvCxnSpPr>
        <p:spPr>
          <a:xfrm>
            <a:off x="3650818" y="2218002"/>
            <a:ext cx="404308" cy="295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14C8DA5-BB8C-64AD-1FB6-35DCEA0F98E3}"/>
              </a:ext>
            </a:extLst>
          </p:cNvPr>
          <p:cNvCxnSpPr>
            <a:cxnSpLocks/>
            <a:stCxn id="35" idx="7"/>
            <a:endCxn id="41" idx="3"/>
          </p:cNvCxnSpPr>
          <p:nvPr/>
        </p:nvCxnSpPr>
        <p:spPr>
          <a:xfrm flipV="1">
            <a:off x="3650818" y="1554753"/>
            <a:ext cx="404309" cy="30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71564E51-53B5-79C5-9343-9E42012304F1}"/>
              </a:ext>
            </a:extLst>
          </p:cNvPr>
          <p:cNvCxnSpPr>
            <a:cxnSpLocks/>
            <a:stCxn id="34" idx="5"/>
            <a:endCxn id="42" idx="1"/>
          </p:cNvCxnSpPr>
          <p:nvPr/>
        </p:nvCxnSpPr>
        <p:spPr>
          <a:xfrm>
            <a:off x="3650818" y="1559763"/>
            <a:ext cx="404309" cy="2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AF69934E-692A-1C52-DAF5-AE400D796DD2}"/>
              </a:ext>
            </a:extLst>
          </p:cNvPr>
          <p:cNvCxnSpPr>
            <a:cxnSpLocks/>
            <a:stCxn id="34" idx="7"/>
            <a:endCxn id="40" idx="3"/>
          </p:cNvCxnSpPr>
          <p:nvPr/>
        </p:nvCxnSpPr>
        <p:spPr>
          <a:xfrm flipV="1">
            <a:off x="3650818" y="896514"/>
            <a:ext cx="404309" cy="30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ABD392D7-6AB2-B101-8DBA-59FF955AB375}"/>
              </a:ext>
            </a:extLst>
          </p:cNvPr>
          <p:cNvCxnSpPr>
            <a:cxnSpLocks/>
            <a:stCxn id="33" idx="5"/>
            <a:endCxn id="41" idx="1"/>
          </p:cNvCxnSpPr>
          <p:nvPr/>
        </p:nvCxnSpPr>
        <p:spPr>
          <a:xfrm>
            <a:off x="3650818" y="901524"/>
            <a:ext cx="404309" cy="295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8839F4EF-686A-F368-9397-4586D19C36A9}"/>
              </a:ext>
            </a:extLst>
          </p:cNvPr>
          <p:cNvCxnSpPr>
            <a:cxnSpLocks/>
            <a:stCxn id="33" idx="6"/>
            <a:endCxn id="40" idx="2"/>
          </p:cNvCxnSpPr>
          <p:nvPr/>
        </p:nvCxnSpPr>
        <p:spPr>
          <a:xfrm flipV="1">
            <a:off x="3724896" y="717673"/>
            <a:ext cx="256153" cy="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D671A595-9AD5-EDDE-1D0E-5F904717B2D5}"/>
              </a:ext>
            </a:extLst>
          </p:cNvPr>
          <p:cNvCxnSpPr>
            <a:cxnSpLocks/>
            <a:stCxn id="40" idx="6"/>
            <a:endCxn id="47" idx="2"/>
          </p:cNvCxnSpPr>
          <p:nvPr/>
        </p:nvCxnSpPr>
        <p:spPr>
          <a:xfrm flipV="1">
            <a:off x="4486888" y="715904"/>
            <a:ext cx="256151" cy="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Straight Arrow Connector 226">
            <a:extLst>
              <a:ext uri="{FF2B5EF4-FFF2-40B4-BE49-F238E27FC236}">
                <a16:creationId xmlns:a16="http://schemas.microsoft.com/office/drawing/2014/main" id="{D3121AA4-BBC1-BCF5-A06B-C3A29E3F30A7}"/>
              </a:ext>
            </a:extLst>
          </p:cNvPr>
          <p:cNvCxnSpPr>
            <a:cxnSpLocks/>
            <a:stCxn id="41" idx="5"/>
            <a:endCxn id="49" idx="1"/>
          </p:cNvCxnSpPr>
          <p:nvPr/>
        </p:nvCxnSpPr>
        <p:spPr>
          <a:xfrm>
            <a:off x="4412810" y="1554753"/>
            <a:ext cx="404307" cy="29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094D2EFC-2943-07FB-F8F6-1E6D34473770}"/>
              </a:ext>
            </a:extLst>
          </p:cNvPr>
          <p:cNvCxnSpPr>
            <a:cxnSpLocks/>
            <a:stCxn id="42" idx="6"/>
            <a:endCxn id="49" idx="2"/>
          </p:cNvCxnSpPr>
          <p:nvPr/>
        </p:nvCxnSpPr>
        <p:spPr>
          <a:xfrm flipV="1">
            <a:off x="4486888" y="2032382"/>
            <a:ext cx="256151" cy="1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2757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</TotalTime>
  <Words>7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Jiří Švancara</dc:creator>
  <cp:lastModifiedBy>Jiří Švancara</cp:lastModifiedBy>
  <cp:revision>5</cp:revision>
  <dcterms:created xsi:type="dcterms:W3CDTF">2025-05-04T16:47:18Z</dcterms:created>
  <dcterms:modified xsi:type="dcterms:W3CDTF">2025-05-05T13:25:23Z</dcterms:modified>
</cp:coreProperties>
</file>