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6407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597" y="7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61" y="1060529"/>
            <a:ext cx="7344649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403593"/>
            <a:ext cx="6480572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7B1-0E24-4641-8B63-2590399A3E55}" type="datetimeFigureOut">
              <a:rPr lang="cs-CZ" smtClean="0"/>
              <a:t>06.05.2025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B090-7D8D-46EC-8EC1-C9B36D670B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246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7B1-0E24-4641-8B63-2590399A3E55}" type="datetimeFigureOut">
              <a:rPr lang="cs-CZ" smtClean="0"/>
              <a:t>06.05.2025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B090-7D8D-46EC-8EC1-C9B36D670B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977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50" y="345011"/>
            <a:ext cx="186316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45011"/>
            <a:ext cx="5481484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7B1-0E24-4641-8B63-2590399A3E55}" type="datetimeFigureOut">
              <a:rPr lang="cs-CZ" smtClean="0"/>
              <a:t>06.05.2025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B090-7D8D-46EC-8EC1-C9B36D670B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719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7B1-0E24-4641-8B63-2590399A3E55}" type="datetimeFigureOut">
              <a:rPr lang="cs-CZ" smtClean="0"/>
              <a:t>06.05.2025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B090-7D8D-46EC-8EC1-C9B36D670B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6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615548"/>
            <a:ext cx="7452658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336621"/>
            <a:ext cx="7452658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7B1-0E24-4641-8B63-2590399A3E55}" type="datetimeFigureOut">
              <a:rPr lang="cs-CZ" smtClean="0"/>
              <a:t>06.05.2025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B090-7D8D-46EC-8EC1-C9B36D670B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973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725046"/>
            <a:ext cx="3672324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725046"/>
            <a:ext cx="3672324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7B1-0E24-4641-8B63-2590399A3E55}" type="datetimeFigureOut">
              <a:rPr lang="cs-CZ" smtClean="0"/>
              <a:t>06.05.2025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B090-7D8D-46EC-8EC1-C9B36D670B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808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45013"/>
            <a:ext cx="7452658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83" y="1588542"/>
            <a:ext cx="3655447" cy="778522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83" y="2367066"/>
            <a:ext cx="365544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588542"/>
            <a:ext cx="3673450" cy="778522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367066"/>
            <a:ext cx="3673450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7B1-0E24-4641-8B63-2590399A3E55}" type="datetimeFigureOut">
              <a:rPr lang="cs-CZ" smtClean="0"/>
              <a:t>06.05.2025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B090-7D8D-46EC-8EC1-C9B36D670B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889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7B1-0E24-4641-8B63-2590399A3E55}" type="datetimeFigureOut">
              <a:rPr lang="cs-CZ" smtClean="0"/>
              <a:t>06.05.2025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B090-7D8D-46EC-8EC1-C9B36D670B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062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7B1-0E24-4641-8B63-2590399A3E55}" type="datetimeFigureOut">
              <a:rPr lang="cs-CZ" smtClean="0"/>
              <a:t>06.05.2025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B090-7D8D-46EC-8EC1-C9B36D670B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791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82" y="432012"/>
            <a:ext cx="2786871" cy="1512042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933029"/>
            <a:ext cx="4374386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82" y="1944054"/>
            <a:ext cx="27868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7B1-0E24-4641-8B63-2590399A3E55}" type="datetimeFigureOut">
              <a:rPr lang="cs-CZ" smtClean="0"/>
              <a:t>06.05.2025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B090-7D8D-46EC-8EC1-C9B36D670B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66518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82" y="432012"/>
            <a:ext cx="2786871" cy="1512042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933029"/>
            <a:ext cx="4374386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82" y="1944054"/>
            <a:ext cx="27868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D7B1-0E24-4641-8B63-2590399A3E55}" type="datetimeFigureOut">
              <a:rPr lang="cs-CZ" smtClean="0"/>
              <a:t>06.05.2025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B090-7D8D-46EC-8EC1-C9B36D670B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305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45013"/>
            <a:ext cx="7452658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725046"/>
            <a:ext cx="7452658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006166"/>
            <a:ext cx="194417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6DD7B1-0E24-4641-8B63-2590399A3E55}" type="datetimeFigureOut">
              <a:rPr lang="cs-CZ" smtClean="0"/>
              <a:t>06.05.2025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006166"/>
            <a:ext cx="291625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006166"/>
            <a:ext cx="194417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1B090-7D8D-46EC-8EC1-C9B36D670BD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242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pixelated background&#10;&#10;AI-generated content may be incorrect.">
            <a:extLst>
              <a:ext uri="{FF2B5EF4-FFF2-40B4-BE49-F238E27FC236}">
                <a16:creationId xmlns:a16="http://schemas.microsoft.com/office/drawing/2014/main" id="{CE7EAA28-96DD-9932-0264-5F2FD397B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736" y="223799"/>
            <a:ext cx="2507176" cy="2507176"/>
          </a:xfrm>
          <a:prstGeom prst="rect">
            <a:avLst/>
          </a:prstGeom>
        </p:spPr>
      </p:pic>
      <p:pic>
        <p:nvPicPr>
          <p:cNvPr id="7" name="Picture 6" descr="A black and white grid&#10;&#10;AI-generated content may be incorrect.">
            <a:extLst>
              <a:ext uri="{FF2B5EF4-FFF2-40B4-BE49-F238E27FC236}">
                <a16:creationId xmlns:a16="http://schemas.microsoft.com/office/drawing/2014/main" id="{7655FA9D-FC9E-E355-4AD1-C6C58B584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705" y="223799"/>
            <a:ext cx="2475758" cy="2507176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24D31AF-EF8F-F444-01C5-E0E9B1323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028012"/>
              </p:ext>
            </p:extLst>
          </p:nvPr>
        </p:nvGraphicFramePr>
        <p:xfrm>
          <a:off x="132479" y="3331284"/>
          <a:ext cx="2507176" cy="2507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859128" imgH="8858866" progId="Acrobat.Document.DC">
                  <p:embed/>
                </p:oleObj>
              </mc:Choice>
              <mc:Fallback>
                <p:oleObj name="Acrobat Document" r:id="rId4" imgW="8859128" imgH="885886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479" y="3331284"/>
                        <a:ext cx="2507176" cy="2507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97FAC68-983E-6B8E-4968-883455309F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011787"/>
              </p:ext>
            </p:extLst>
          </p:nvPr>
        </p:nvGraphicFramePr>
        <p:xfrm>
          <a:off x="3078104" y="3331290"/>
          <a:ext cx="2507177" cy="2507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6" imgW="8859128" imgH="8858866" progId="Acrobat.Document.DC">
                  <p:embed/>
                </p:oleObj>
              </mc:Choice>
              <mc:Fallback>
                <p:oleObj name="Acrobat Document" r:id="rId6" imgW="8859128" imgH="885886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78104" y="3331290"/>
                        <a:ext cx="2507177" cy="2507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00C560E-9AB4-E335-D5CD-320A83D94A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957069"/>
              </p:ext>
            </p:extLst>
          </p:nvPr>
        </p:nvGraphicFramePr>
        <p:xfrm>
          <a:off x="6031573" y="3331290"/>
          <a:ext cx="2507177" cy="2507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8" imgW="8859128" imgH="8858866" progId="Acrobat.Document.DC">
                  <p:embed/>
                </p:oleObj>
              </mc:Choice>
              <mc:Fallback>
                <p:oleObj name="Acrobat Document" r:id="rId8" imgW="8859128" imgH="885886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31573" y="3331290"/>
                        <a:ext cx="2507177" cy="25071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0B62E41-79E5-5265-AEE5-D2115CBE1730}"/>
              </a:ext>
            </a:extLst>
          </p:cNvPr>
          <p:cNvSpPr txBox="1"/>
          <p:nvPr/>
        </p:nvSpPr>
        <p:spPr>
          <a:xfrm>
            <a:off x="1977886" y="2864362"/>
            <a:ext cx="2358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cs-CZ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endParaRPr lang="cs-CZ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2A43C4-E73C-EA54-DE20-B98FC9C18A07}"/>
              </a:ext>
            </a:extLst>
          </p:cNvPr>
          <p:cNvSpPr txBox="1"/>
          <p:nvPr/>
        </p:nvSpPr>
        <p:spPr>
          <a:xfrm>
            <a:off x="4302135" y="2864362"/>
            <a:ext cx="3670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cs-CZ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endParaRPr lang="cs-CZ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31341-65FB-9BCC-0E0B-33C7B77FA8B4}"/>
              </a:ext>
            </a:extLst>
          </p:cNvPr>
          <p:cNvSpPr txBox="1"/>
          <p:nvPr/>
        </p:nvSpPr>
        <p:spPr>
          <a:xfrm>
            <a:off x="-52629" y="5990314"/>
            <a:ext cx="2888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cs-CZ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brc202d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EA511E-305D-6C33-7B37-A5E61B27E246}"/>
              </a:ext>
            </a:extLst>
          </p:cNvPr>
          <p:cNvSpPr txBox="1"/>
          <p:nvPr/>
        </p:nvSpPr>
        <p:spPr>
          <a:xfrm>
            <a:off x="3182402" y="5990314"/>
            <a:ext cx="229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cs-CZ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den520d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2071C3-1079-D533-6593-2EA37C649383}"/>
              </a:ext>
            </a:extLst>
          </p:cNvPr>
          <p:cNvSpPr txBox="1"/>
          <p:nvPr/>
        </p:nvSpPr>
        <p:spPr>
          <a:xfrm>
            <a:off x="5814163" y="5990314"/>
            <a:ext cx="2941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</a:t>
            </a:r>
            <a:r>
              <a:rPr lang="cs-CZ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lang="cs-CZ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ost003d</a:t>
            </a:r>
          </a:p>
        </p:txBody>
      </p:sp>
    </p:spTree>
    <p:extLst>
      <p:ext uri="{BB962C8B-B14F-4D97-AF65-F5344CB8AC3E}">
        <p14:creationId xmlns:p14="http://schemas.microsoft.com/office/powerpoint/2010/main" val="170457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Adobe Acrobat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Švancara</dc:creator>
  <cp:lastModifiedBy>Jiří Švancara</cp:lastModifiedBy>
  <cp:revision>3</cp:revision>
  <dcterms:created xsi:type="dcterms:W3CDTF">2025-05-06T08:16:41Z</dcterms:created>
  <dcterms:modified xsi:type="dcterms:W3CDTF">2025-05-06T08:43:52Z</dcterms:modified>
</cp:coreProperties>
</file>