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90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98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38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83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27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21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2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1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58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42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C1BC5-47E6-4B4C-A8D4-E6CD1595F451}" type="datetimeFigureOut">
              <a:rPr lang="en-IN" smtClean="0"/>
              <a:t>01-07-2017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AE277-3C1A-40A8-849F-4420465F3E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501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5803" y="1699813"/>
                <a:ext cx="5409109" cy="984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s-ES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s-E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s-E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s-ES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803" y="1699813"/>
                <a:ext cx="5409109" cy="98405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620293" y="1982617"/>
                <a:ext cx="5467546" cy="2695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𝐿𝐺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𝐿𝐺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𝑦𝑥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s-E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</m:acc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𝚳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𝚳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93" y="1982617"/>
                <a:ext cx="5467546" cy="26950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77072" y="744718"/>
            <a:ext cx="463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Generalized Implementation of Multi-Variate Gaussian Probability Estimation</a:t>
            </a:r>
            <a:endParaRPr lang="en-IN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671363" y="744718"/>
            <a:ext cx="4637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/>
              <a:t>Simplified Implementation of Multi-Variate Gaussian Probability Estimation</a:t>
            </a:r>
            <a:endParaRPr lang="en-IN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172681" y="2830420"/>
            <a:ext cx="58464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Notes:</a:t>
            </a:r>
          </a:p>
          <a:p>
            <a:pPr marL="342900" indent="-342900">
              <a:buAutoNum type="arabicPeriod"/>
            </a:pPr>
            <a:r>
              <a:rPr lang="en-US" sz="1400" i="1" dirty="0" smtClean="0"/>
              <a:t>The above implementation will not be accurate in global frame if variance of sensor measurement is different in vehicle frame. Transformation of covariance matrix (resulting in non-zero off-diagonal terms) may be necessary.</a:t>
            </a:r>
          </a:p>
          <a:p>
            <a:pPr marL="342900" indent="-342900">
              <a:buAutoNum type="arabicPeriod"/>
            </a:pPr>
            <a:r>
              <a:rPr lang="en-US" sz="1400" i="1" dirty="0" smtClean="0"/>
              <a:t>Since the variance of the sensor for this project is same in x &amp; y direction, its ok to use the above implementation in the global frame. (same variance means that spread is circular, and a circle will remain the same shape irrespective of coordinate transformation).</a:t>
            </a:r>
          </a:p>
          <a:p>
            <a:pPr marL="342900" indent="-342900">
              <a:buAutoNum type="arabicPeriod"/>
            </a:pPr>
            <a:endParaRPr lang="en-IN" sz="1400" i="1" dirty="0"/>
          </a:p>
        </p:txBody>
      </p:sp>
    </p:spTree>
    <p:extLst>
      <p:ext uri="{BB962C8B-B14F-4D97-AF65-F5344CB8AC3E}">
        <p14:creationId xmlns:p14="http://schemas.microsoft.com/office/powerpoint/2010/main" val="275241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Sampath Vanimisetti</dc:creator>
  <cp:lastModifiedBy>Sampath Vanimisetti</cp:lastModifiedBy>
  <cp:revision>10</cp:revision>
  <dcterms:created xsi:type="dcterms:W3CDTF">2017-07-01T17:22:07Z</dcterms:created>
  <dcterms:modified xsi:type="dcterms:W3CDTF">2017-07-01T18:01:25Z</dcterms:modified>
</cp:coreProperties>
</file>