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CEB-1876-4502-AFCC-C4F2D3150E66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D39D-A11F-4304-8262-8535B5AA3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94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CEB-1876-4502-AFCC-C4F2D3150E66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D39D-A11F-4304-8262-8535B5AA3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4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CEB-1876-4502-AFCC-C4F2D3150E66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D39D-A11F-4304-8262-8535B5AA3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4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CEB-1876-4502-AFCC-C4F2D3150E66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D39D-A11F-4304-8262-8535B5AA3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10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CEB-1876-4502-AFCC-C4F2D3150E66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D39D-A11F-4304-8262-8535B5AA3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5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CEB-1876-4502-AFCC-C4F2D3150E66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D39D-A11F-4304-8262-8535B5AA3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8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CEB-1876-4502-AFCC-C4F2D3150E66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D39D-A11F-4304-8262-8535B5AA3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1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CEB-1876-4502-AFCC-C4F2D3150E66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D39D-A11F-4304-8262-8535B5AA3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3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CEB-1876-4502-AFCC-C4F2D3150E66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D39D-A11F-4304-8262-8535B5AA3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42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CEB-1876-4502-AFCC-C4F2D3150E66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D39D-A11F-4304-8262-8535B5AA3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0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CEB-1876-4502-AFCC-C4F2D3150E66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D39D-A11F-4304-8262-8535B5AA3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3CEB-1876-4502-AFCC-C4F2D3150E66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D39D-A11F-4304-8262-8535B5AA3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2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4361" y="129619"/>
            <a:ext cx="12043279" cy="6598763"/>
            <a:chOff x="232864" y="297696"/>
            <a:chExt cx="11758030" cy="64424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833" y="920873"/>
              <a:ext cx="3961536" cy="564828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283" y="4205749"/>
              <a:ext cx="5154554" cy="24410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30" y="411694"/>
              <a:ext cx="5710735" cy="16124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93" y="2240392"/>
              <a:ext cx="4699262" cy="181509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-115572" y="1057136"/>
              <a:ext cx="1222982" cy="36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(A) LeNet-5</a:t>
              </a:r>
              <a:endParaRPr lang="en-IN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499005" y="2936700"/>
              <a:ext cx="1989848" cy="36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(B) </a:t>
              </a:r>
              <a:r>
                <a:rPr lang="en-US" u="sng" dirty="0" err="1" smtClean="0"/>
                <a:t>Sermanet-Lecun</a:t>
              </a:r>
              <a:endParaRPr lang="en-IN" u="sng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109186" y="4528735"/>
              <a:ext cx="1210210" cy="36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(C) </a:t>
              </a:r>
              <a:r>
                <a:rPr lang="en-US" u="sng" dirty="0" err="1" smtClean="0"/>
                <a:t>AlexNet</a:t>
              </a:r>
              <a:endParaRPr lang="en-IN" u="sng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29844" y="5760858"/>
              <a:ext cx="1251527" cy="36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(D) </a:t>
              </a:r>
              <a:r>
                <a:rPr lang="en-US" u="sng" dirty="0" err="1" smtClean="0"/>
                <a:t>VGGNet</a:t>
              </a:r>
              <a:endParaRPr lang="en-IN" u="sn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2864" y="4055482"/>
              <a:ext cx="6959787" cy="2684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2864" y="2122067"/>
              <a:ext cx="6959787" cy="1930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864" y="300451"/>
              <a:ext cx="6959787" cy="18216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92651" y="297696"/>
              <a:ext cx="4798243" cy="6442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36169" y="436140"/>
              <a:ext cx="1751588" cy="390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(E) NVIDIA CNN</a:t>
              </a:r>
              <a:endParaRPr lang="en-IN" sz="20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36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Vanimisetti</dc:creator>
  <cp:lastModifiedBy>Sampath Vanimisetti</cp:lastModifiedBy>
  <cp:revision>2</cp:revision>
  <dcterms:created xsi:type="dcterms:W3CDTF">2017-03-15T13:13:54Z</dcterms:created>
  <dcterms:modified xsi:type="dcterms:W3CDTF">2017-03-15T13:26:18Z</dcterms:modified>
</cp:coreProperties>
</file>