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EF2F3-5AD2-426B-BF96-1D2911B78D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E91BD-3634-4E5D-BE8B-D7731AC7CD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4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43E6-3022-44B2-9255-962660D63C6D}" type="datetime1">
              <a:rPr lang="it-IT" smtClean="0"/>
              <a:t>01/03/2017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927-0A61-4B53-9CD5-26F2BBA0EBD7}" type="datetime1">
              <a:rPr lang="it-IT" smtClean="0"/>
              <a:t>01/03/2017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3DC-0806-4CF1-BC75-00A67148F12B}" type="datetime1">
              <a:rPr lang="it-IT" smtClean="0"/>
              <a:t>01/03/2017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7741-3599-4415-ABCA-CC900326723D}" type="datetime1">
              <a:rPr lang="it-IT" smtClean="0"/>
              <a:t>01/03/2017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BB0F-05D2-4ACB-B276-F032CD7FD46C}" type="datetime1">
              <a:rPr lang="it-IT" smtClean="0"/>
              <a:t>01/03/2017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CF99-A806-408E-9950-D030A3A7E539}" type="datetime1">
              <a:rPr lang="it-IT" smtClean="0"/>
              <a:t>01/03/2017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593D-7A29-4010-91EF-2162326606CE}" type="datetime1">
              <a:rPr lang="it-IT" smtClean="0"/>
              <a:t>01/03/2017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1ED-5EAD-42A8-970D-F35159D430D6}" type="datetime1">
              <a:rPr lang="it-IT" smtClean="0"/>
              <a:t>01/03/2017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FA42-1807-4C48-BEBA-AABD9B80A338}" type="datetime1">
              <a:rPr lang="it-IT" smtClean="0"/>
              <a:t>01/03/2017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7A78-B9FA-4B53-BBD0-299D02815E6B}" type="datetime1">
              <a:rPr lang="it-IT" smtClean="0"/>
              <a:t>01/03/2017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21D5-F56A-44FE-8676-6B293B5B8AEC}" type="datetime1">
              <a:rPr lang="it-IT" smtClean="0"/>
              <a:t>01/03/2017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AEE75-2762-4184-9671-04D416F3D02A}" type="datetime1">
              <a:rPr lang="it-IT" smtClean="0"/>
              <a:t>01/03/2017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0" y="2023605"/>
            <a:ext cx="7047620" cy="428571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7092280" y="446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LEMMA meeting</a:t>
            </a:r>
          </a:p>
          <a:p>
            <a:r>
              <a:rPr lang="en-US" dirty="0" smtClean="0"/>
              <a:t>1/3/2017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11560" y="692696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First look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Bertolin</a:t>
            </a:r>
            <a:r>
              <a:rPr lang="en-US" dirty="0" smtClean="0"/>
              <a:t> (INFN-Padova)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4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51520" y="404664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</a:t>
            </a:r>
            <a:r>
              <a:rPr lang="en-US" sz="1600" dirty="0" err="1" smtClean="0"/>
              <a:t>ubdet</a:t>
            </a:r>
            <a:r>
              <a:rPr lang="en-US" sz="1600" dirty="0" smtClean="0"/>
              <a:t> == 70 (</a:t>
            </a:r>
            <a:r>
              <a:rPr lang="en-US" sz="1600" dirty="0" err="1" smtClean="0"/>
              <a:t>camere</a:t>
            </a:r>
            <a:r>
              <a:rPr lang="en-US" sz="1600" dirty="0" smtClean="0"/>
              <a:t> a mu)</a:t>
            </a:r>
          </a:p>
          <a:p>
            <a:r>
              <a:rPr lang="it-IT" sz="1600" dirty="0" smtClean="0"/>
              <a:t>nessuna amplificazione del segnale</a:t>
            </a:r>
            <a:endParaRPr lang="it-IT" sz="1600" dirty="0"/>
          </a:p>
          <a:p>
            <a:r>
              <a:rPr lang="it-IT" sz="1600" dirty="0" smtClean="0"/>
              <a:t>10 k</a:t>
            </a:r>
            <a:endParaRPr lang="it-IT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30262"/>
            <a:ext cx="4536758" cy="306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4536758" cy="306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860032" y="1362254"/>
            <a:ext cx="1944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p(gamma) &gt; 10 MeV</a:t>
            </a:r>
            <a:endParaRPr lang="en-US" sz="16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7236296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lato</a:t>
            </a:r>
            <a:r>
              <a:rPr lang="en-US" dirty="0" smtClean="0"/>
              <a:t> mu-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220072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lato</a:t>
            </a:r>
            <a:r>
              <a:rPr lang="en-US" dirty="0" smtClean="0"/>
              <a:t> mu+</a:t>
            </a:r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4932040" y="4509120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olor legend:</a:t>
            </a:r>
          </a:p>
          <a:p>
            <a:r>
              <a:rPr lang="en-US" sz="1600" dirty="0" smtClean="0"/>
              <a:t>photons: yellow</a:t>
            </a:r>
            <a:endParaRPr lang="en-US" sz="1600" dirty="0"/>
          </a:p>
          <a:p>
            <a:r>
              <a:rPr lang="en-US" sz="1600" dirty="0" smtClean="0"/>
              <a:t>e+: olive green</a:t>
            </a:r>
          </a:p>
          <a:p>
            <a:r>
              <a:rPr lang="en-US" sz="1600" dirty="0" smtClean="0"/>
              <a:t>e-: light green</a:t>
            </a:r>
            <a:endParaRPr lang="en-US" sz="1600" dirty="0"/>
          </a:p>
          <a:p>
            <a:r>
              <a:rPr lang="en-US" sz="1600" dirty="0" smtClean="0"/>
              <a:t>mu+: cyan</a:t>
            </a:r>
            <a:endParaRPr lang="en-US" sz="1600" dirty="0"/>
          </a:p>
          <a:p>
            <a:r>
              <a:rPr lang="en-US" sz="1600" dirty="0" smtClean="0"/>
              <a:t>mu-: blue</a:t>
            </a:r>
            <a:endParaRPr lang="en-US" sz="1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131840" y="436510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[MeV]</a:t>
            </a:r>
            <a:endParaRPr lang="en-US" sz="160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51520" y="404664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</a:t>
            </a:r>
            <a:r>
              <a:rPr lang="en-US" sz="1600" dirty="0" err="1" smtClean="0"/>
              <a:t>ubdet</a:t>
            </a:r>
            <a:r>
              <a:rPr lang="en-US" sz="1600" dirty="0" smtClean="0"/>
              <a:t> == 70 (</a:t>
            </a:r>
            <a:r>
              <a:rPr lang="en-US" sz="1600" dirty="0" err="1" smtClean="0"/>
              <a:t>camere</a:t>
            </a:r>
            <a:r>
              <a:rPr lang="en-US" sz="1600" dirty="0" smtClean="0"/>
              <a:t> a mu)</a:t>
            </a:r>
          </a:p>
          <a:p>
            <a:r>
              <a:rPr lang="it-IT" sz="1600" dirty="0" smtClean="0"/>
              <a:t>segnale x 1e+6</a:t>
            </a:r>
          </a:p>
          <a:p>
            <a:r>
              <a:rPr lang="it-IT" sz="1600" dirty="0" smtClean="0"/>
              <a:t>20 k</a:t>
            </a:r>
            <a:endParaRPr lang="it-IT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4536758" cy="306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977" y="1412776"/>
            <a:ext cx="4531519" cy="306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860032" y="1362254"/>
            <a:ext cx="1944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p(gamma) &gt; 10 MeV</a:t>
            </a:r>
            <a:endParaRPr lang="en-US" sz="1600" dirty="0"/>
          </a:p>
        </p:txBody>
      </p:sp>
      <p:sp>
        <p:nvSpPr>
          <p:cNvPr id="6" name="Rettangolo 5"/>
          <p:cNvSpPr/>
          <p:nvPr/>
        </p:nvSpPr>
        <p:spPr>
          <a:xfrm>
            <a:off x="4932040" y="4509120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olor legend:</a:t>
            </a:r>
          </a:p>
          <a:p>
            <a:r>
              <a:rPr lang="en-US" sz="1600" dirty="0" smtClean="0"/>
              <a:t>photons: yellow</a:t>
            </a:r>
            <a:endParaRPr lang="en-US" sz="1600" dirty="0"/>
          </a:p>
          <a:p>
            <a:r>
              <a:rPr lang="en-US" sz="1600" dirty="0" smtClean="0"/>
              <a:t>e+: olive green</a:t>
            </a:r>
          </a:p>
          <a:p>
            <a:r>
              <a:rPr lang="en-US" sz="1600" dirty="0" smtClean="0"/>
              <a:t>e-: light green</a:t>
            </a:r>
            <a:endParaRPr lang="en-US" sz="1600" dirty="0"/>
          </a:p>
          <a:p>
            <a:r>
              <a:rPr lang="en-US" sz="1600" dirty="0" smtClean="0"/>
              <a:t>mu+: cyan</a:t>
            </a:r>
            <a:endParaRPr lang="en-US" sz="1600" dirty="0"/>
          </a:p>
          <a:p>
            <a:r>
              <a:rPr lang="en-US" sz="1600" dirty="0" smtClean="0"/>
              <a:t>mu-: blue</a:t>
            </a:r>
            <a:endParaRPr lang="en-US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131840" y="436510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[MeV]</a:t>
            </a:r>
            <a:endParaRPr lang="en-US" sz="16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638175"/>
            <a:ext cx="82486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251520" y="404664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</a:t>
            </a:r>
            <a:r>
              <a:rPr lang="en-US" sz="1600" dirty="0" err="1" smtClean="0"/>
              <a:t>ubdet</a:t>
            </a:r>
            <a:r>
              <a:rPr lang="en-US" sz="1600" dirty="0" smtClean="0"/>
              <a:t> == 50 (magnet exit)</a:t>
            </a:r>
          </a:p>
          <a:p>
            <a:r>
              <a:rPr lang="it-IT" sz="1600" dirty="0" smtClean="0"/>
              <a:t>segnale x 1e+6</a:t>
            </a:r>
          </a:p>
          <a:p>
            <a:r>
              <a:rPr lang="it-IT" sz="1600" dirty="0" smtClean="0"/>
              <a:t>20 k</a:t>
            </a:r>
            <a:endParaRPr lang="it-IT" sz="1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60032" y="407707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 bins = </a:t>
            </a:r>
            <a:r>
              <a:rPr lang="en-US" sz="1600" dirty="0" smtClean="0"/>
              <a:t>30 </a:t>
            </a:r>
            <a:r>
              <a:rPr lang="en-US" sz="1600" dirty="0" smtClean="0"/>
              <a:t>mm</a:t>
            </a:r>
            <a:endParaRPr lang="en-US" sz="1600" dirty="0"/>
          </a:p>
        </p:txBody>
      </p:sp>
      <p:sp>
        <p:nvSpPr>
          <p:cNvPr id="6" name="Rettangolo 5"/>
          <p:cNvSpPr/>
          <p:nvPr/>
        </p:nvSpPr>
        <p:spPr>
          <a:xfrm>
            <a:off x="1565920" y="1355284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olor legend:</a:t>
            </a:r>
          </a:p>
          <a:p>
            <a:r>
              <a:rPr lang="en-US" sz="1600" dirty="0" smtClean="0"/>
              <a:t>photons: yellow</a:t>
            </a:r>
            <a:endParaRPr lang="en-US" sz="1600" dirty="0"/>
          </a:p>
          <a:p>
            <a:r>
              <a:rPr lang="en-US" sz="1600" dirty="0" smtClean="0"/>
              <a:t>e+: olive green</a:t>
            </a:r>
          </a:p>
          <a:p>
            <a:r>
              <a:rPr lang="en-US" sz="1600" dirty="0" smtClean="0"/>
              <a:t>e-: light green</a:t>
            </a:r>
            <a:endParaRPr lang="en-US" sz="1600" dirty="0"/>
          </a:p>
          <a:p>
            <a:r>
              <a:rPr lang="en-US" sz="1600" dirty="0" smtClean="0"/>
              <a:t>mu+: cyan</a:t>
            </a:r>
            <a:endParaRPr lang="en-US" sz="1600" dirty="0"/>
          </a:p>
          <a:p>
            <a:r>
              <a:rPr lang="en-US" sz="1600" dirty="0" smtClean="0"/>
              <a:t>mu-: blue</a:t>
            </a:r>
            <a:endParaRPr lang="en-US" sz="16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9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638175"/>
            <a:ext cx="82486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251520" y="404664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</a:t>
            </a:r>
            <a:r>
              <a:rPr lang="en-US" sz="1600" dirty="0" err="1" smtClean="0"/>
              <a:t>ubdet</a:t>
            </a:r>
            <a:r>
              <a:rPr lang="en-US" sz="1600" dirty="0" smtClean="0"/>
              <a:t> == 60 (CAL entry point)</a:t>
            </a:r>
          </a:p>
          <a:p>
            <a:r>
              <a:rPr lang="it-IT" sz="1600" dirty="0" smtClean="0"/>
              <a:t>segnale x 1e+6</a:t>
            </a:r>
          </a:p>
          <a:p>
            <a:r>
              <a:rPr lang="it-IT" sz="1600" dirty="0" smtClean="0"/>
              <a:t>20 k</a:t>
            </a:r>
            <a:endParaRPr lang="it-IT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580112" y="465313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~ 200 mm</a:t>
            </a:r>
            <a:endParaRPr lang="en-US" sz="1600" dirty="0"/>
          </a:p>
        </p:txBody>
      </p:sp>
      <p:sp>
        <p:nvSpPr>
          <p:cNvPr id="7" name="Rettangolo 6"/>
          <p:cNvSpPr/>
          <p:nvPr/>
        </p:nvSpPr>
        <p:spPr>
          <a:xfrm>
            <a:off x="1493912" y="1196752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olor legend:</a:t>
            </a:r>
          </a:p>
          <a:p>
            <a:r>
              <a:rPr lang="en-US" sz="1600" dirty="0" smtClean="0"/>
              <a:t>photons: yellow</a:t>
            </a:r>
            <a:endParaRPr lang="en-US" sz="1600" dirty="0"/>
          </a:p>
          <a:p>
            <a:r>
              <a:rPr lang="en-US" sz="1600" dirty="0" smtClean="0"/>
              <a:t>e+: olive green</a:t>
            </a:r>
          </a:p>
          <a:p>
            <a:r>
              <a:rPr lang="en-US" sz="1600" dirty="0" smtClean="0"/>
              <a:t>e-: light green</a:t>
            </a:r>
            <a:endParaRPr lang="en-US" sz="1600" dirty="0"/>
          </a:p>
          <a:p>
            <a:r>
              <a:rPr lang="en-US" sz="1600" dirty="0" smtClean="0"/>
              <a:t>mu+: cyan</a:t>
            </a:r>
            <a:endParaRPr lang="en-US" sz="1600" dirty="0"/>
          </a:p>
          <a:p>
            <a:r>
              <a:rPr lang="en-US" sz="1600" dirty="0" smtClean="0"/>
              <a:t>mu-: blue</a:t>
            </a:r>
            <a:endParaRPr lang="en-US" sz="16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3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51520" y="404664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segnale x 1e+6</a:t>
            </a:r>
          </a:p>
          <a:p>
            <a:r>
              <a:rPr lang="it-IT" sz="1600" dirty="0" smtClean="0"/>
              <a:t>20 k</a:t>
            </a:r>
          </a:p>
          <a:p>
            <a:r>
              <a:rPr lang="it-IT" sz="1600" dirty="0" smtClean="0"/>
              <a:t>unità di misura: </a:t>
            </a:r>
            <a:r>
              <a:rPr lang="it-IT" sz="1600" b="1" dirty="0" smtClean="0">
                <a:solidFill>
                  <a:srgbClr val="FF0000"/>
                </a:solidFill>
              </a:rPr>
              <a:t>mm</a:t>
            </a:r>
            <a:endParaRPr lang="it-IT" sz="16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54819"/>
            <a:ext cx="41243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68760"/>
            <a:ext cx="41243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03091"/>
            <a:ext cx="41243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52" y="3953915"/>
            <a:ext cx="4228572" cy="2571429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539552" y="15567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subdet</a:t>
            </a:r>
            <a:r>
              <a:rPr lang="en-US" dirty="0" smtClean="0"/>
              <a:t> = 10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283968" y="15567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subdet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39552" y="39957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subdet</a:t>
            </a:r>
            <a:r>
              <a:rPr lang="en-US" dirty="0" smtClean="0"/>
              <a:t> = 30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(INFN-Pd)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1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233</Words>
  <Application>Microsoft Office PowerPoint</Application>
  <PresentationFormat>Presentazione su schermo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bertolin</dc:creator>
  <cp:lastModifiedBy>bertolin</cp:lastModifiedBy>
  <cp:revision>12</cp:revision>
  <dcterms:created xsi:type="dcterms:W3CDTF">2017-02-28T15:02:15Z</dcterms:created>
  <dcterms:modified xsi:type="dcterms:W3CDTF">2017-03-01T15:09:02Z</dcterms:modified>
</cp:coreProperties>
</file>