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18331-2E4D-4DE3-AFCA-A79C39E30FA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C5126-22BB-409E-BF87-9CCD88138E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A7EB-E44C-42E1-AE20-5A13AE07D12E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B66E-A343-4F9C-B83A-70E239FEBAD9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38F9-4C3F-4DB4-8936-45ADCB5342DA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5A7-054B-4683-AC27-8FF27C5001CE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0E1D-AE2E-4445-A959-7ED31B702579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ACB-0699-4468-BAAC-AF460D5B94CA}" type="datetime1">
              <a:rPr lang="it-IT" smtClean="0"/>
              <a:t>12/05/2017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7E55-74D5-47EC-9DAB-89AB62238599}" type="datetime1">
              <a:rPr lang="it-IT" smtClean="0"/>
              <a:t>12/05/2017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739F-B930-41C8-9234-5BBB6AF1120F}" type="datetime1">
              <a:rPr lang="it-IT" smtClean="0"/>
              <a:t>12/05/2017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8243-1A46-496F-84EF-536C532AC765}" type="datetime1">
              <a:rPr lang="it-IT" smtClean="0"/>
              <a:t>12/05/2017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D49-B38C-449F-B201-454439A223F8}" type="datetime1">
              <a:rPr lang="it-IT" smtClean="0"/>
              <a:t>12/05/2017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795-4D7A-400E-AD74-C3F3513121E9}" type="datetime1">
              <a:rPr lang="it-IT" smtClean="0"/>
              <a:t>12/05/2017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A031-1E17-4C09-A2D9-826DC422E019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3528" y="818208"/>
            <a:ext cx="8558640" cy="5203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ttore 1 5"/>
          <p:cNvCxnSpPr/>
          <p:nvPr/>
        </p:nvCxnSpPr>
        <p:spPr>
          <a:xfrm>
            <a:off x="4355976" y="3573016"/>
            <a:ext cx="4320480" cy="7200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rot="120000">
            <a:off x="3491880" y="3528000"/>
            <a:ext cx="360040" cy="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5643022" y="392376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baseline="30000" dirty="0">
                <a:latin typeface="Symbol" panose="05050102010706020507" pitchFamily="18" charset="2"/>
              </a:rPr>
              <a:t>- </a:t>
            </a:r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835696" y="5292497"/>
            <a:ext cx="2844317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 positive x is 50</a:t>
            </a:r>
          </a:p>
          <a:p>
            <a:r>
              <a:rPr lang="en-US" sz="1600" dirty="0" smtClean="0"/>
              <a:t>50 negative x is 51, z(50) &lt; z(51)</a:t>
            </a:r>
            <a:endParaRPr lang="en-US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716016" y="5508521"/>
            <a:ext cx="2844317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55 positive x is 55</a:t>
            </a:r>
          </a:p>
          <a:p>
            <a:r>
              <a:rPr lang="en-US" sz="1600" dirty="0" smtClean="0"/>
              <a:t>55 negative x is 56, z(55) &lt; z(56)</a:t>
            </a:r>
            <a:endParaRPr lang="en-US" sz="16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7504" y="5940569"/>
            <a:ext cx="2844317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mbol" panose="05050102010706020507" pitchFamily="18" charset="2"/>
              </a:rPr>
              <a:t>g </a:t>
            </a:r>
            <a:r>
              <a:rPr lang="en-US" sz="1600" dirty="0" smtClean="0"/>
              <a:t>CAL is 60</a:t>
            </a:r>
          </a:p>
          <a:p>
            <a:r>
              <a:rPr lang="en-US" sz="1600" dirty="0" smtClean="0"/>
              <a:t>E CAL is 61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andwich CAL is 62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131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49</Words>
  <Application>Microsoft Office PowerPoint</Application>
  <PresentationFormat>Presentazione su schermo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bertolin</dc:creator>
  <cp:lastModifiedBy>bertolin</cp:lastModifiedBy>
  <cp:revision>19</cp:revision>
  <dcterms:created xsi:type="dcterms:W3CDTF">2017-04-10T13:30:54Z</dcterms:created>
  <dcterms:modified xsi:type="dcterms:W3CDTF">2017-05-12T12:39:01Z</dcterms:modified>
</cp:coreProperties>
</file>