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24"/>
  </p:notesMasterIdLst>
  <p:sldIdLst>
    <p:sldId id="256" r:id="rId2"/>
    <p:sldId id="325" r:id="rId3"/>
    <p:sldId id="320" r:id="rId4"/>
    <p:sldId id="321" r:id="rId5"/>
    <p:sldId id="324" r:id="rId6"/>
    <p:sldId id="326" r:id="rId7"/>
    <p:sldId id="322" r:id="rId8"/>
    <p:sldId id="323" r:id="rId9"/>
    <p:sldId id="310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F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86949" autoAdjust="0"/>
  </p:normalViewPr>
  <p:slideViewPr>
    <p:cSldViewPr snapToGrid="0">
      <p:cViewPr>
        <p:scale>
          <a:sx n="62" d="100"/>
          <a:sy n="62" d="100"/>
        </p:scale>
        <p:origin x="-10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4F9A-AA07-40DD-9B49-56D86210597F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5AB0-7742-4DA3-A24C-0C83B484C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1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112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72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035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2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3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71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10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22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33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556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12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942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wig.sensiolab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-fig/fig-standards/blob/master/accepted/PSR-0.md" TargetMode="External"/><Relationship Id="rId2" Type="http://schemas.openxmlformats.org/officeDocument/2006/relationships/hyperlink" Target="http://php.net/auto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165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Custom module development</a:t>
            </a:r>
            <a:endParaRPr lang="en-US" sz="3600" b="1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0" y="2171857"/>
            <a:ext cx="10095239" cy="2110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74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Module </a:t>
            </a: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E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xtend 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core 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functionality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lvl="3"/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Core module </a:t>
            </a:r>
            <a:endParaRPr lang="en-US" sz="5400" dirty="0" smtClean="0">
              <a:latin typeface="Angsana New" pitchFamily="18" charset="-34"/>
              <a:cs typeface="Angsana New" pitchFamily="18" charset="-34"/>
            </a:endParaRPr>
          </a:p>
          <a:p>
            <a:pPr lvl="3"/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Contributed module</a:t>
            </a:r>
            <a:endParaRPr lang="en-US" sz="5400" dirty="0" smtClean="0">
              <a:latin typeface="Angsana New" pitchFamily="18" charset="-34"/>
              <a:cs typeface="Angsana New" pitchFamily="18" charset="-34"/>
            </a:endParaRPr>
          </a:p>
          <a:p>
            <a:pPr lvl="3"/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Custom module</a:t>
            </a:r>
            <a:endParaRPr lang="en-US" sz="5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Basic required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&lt;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module name&gt;.</a:t>
            </a:r>
            <a:r>
              <a:rPr lang="en-US" sz="6000" dirty="0" err="1" smtClean="0">
                <a:latin typeface="Angsana New" pitchFamily="18" charset="-34"/>
                <a:cs typeface="Angsana New" pitchFamily="18" charset="-34"/>
              </a:rPr>
              <a:t>info.yml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   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(module information)</a:t>
            </a:r>
          </a:p>
          <a:p>
            <a:pPr>
              <a:buNone/>
            </a:pP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&lt;module name&gt;.module ( all the functions ,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logics</a:t>
            </a:r>
          </a:p>
          <a:p>
            <a:pPr>
              <a:buNone/>
            </a:pP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&lt;controller name&gt;.</a:t>
            </a:r>
            <a:r>
              <a:rPr lang="en-US" sz="6000" dirty="0" err="1" smtClean="0">
                <a:latin typeface="Angsana New" pitchFamily="18" charset="-34"/>
                <a:cs typeface="Angsana New" pitchFamily="18" charset="-34"/>
              </a:rPr>
              <a:t>php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 (</a:t>
            </a:r>
            <a:r>
              <a:rPr lang="en-US" sz="6000" dirty="0" err="1" smtClean="0">
                <a:latin typeface="Angsana New" pitchFamily="18" charset="-34"/>
                <a:cs typeface="Angsana New" pitchFamily="18" charset="-34"/>
              </a:rPr>
              <a:t>Controler</a:t>
            </a:r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 File) </a:t>
            </a:r>
            <a:endParaRPr lang="en-US" sz="5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Basic required </a:t>
            </a: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function</a:t>
            </a: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HOOKS</a:t>
            </a:r>
          </a:p>
          <a:p>
            <a:pPr>
              <a:buNone/>
            </a:pP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hooks 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are </a:t>
            </a:r>
            <a:r>
              <a:rPr lang="en-US" sz="5400" dirty="0" err="1" smtClean="0">
                <a:latin typeface="Angsana New" pitchFamily="18" charset="-34"/>
                <a:cs typeface="Angsana New" pitchFamily="18" charset="-34"/>
              </a:rPr>
              <a:t>php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 function that alter modify default 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functions</a:t>
            </a:r>
          </a:p>
          <a:p>
            <a:pPr>
              <a:buNone/>
            </a:pP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Example :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hook_menu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hook_block_info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hook_block_view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hook_install</a:t>
            </a:r>
            <a:endParaRPr lang="en-US" sz="44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en-US" sz="54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smtClean="0"/>
              <a:t>Example </a:t>
            </a:r>
            <a:r>
              <a:rPr lang="en-US" sz="6700" dirty="0" smtClean="0"/>
              <a:t>Hooks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Hook </a:t>
            </a:r>
            <a:r>
              <a:rPr lang="en-US" sz="3600" dirty="0" smtClean="0"/>
              <a:t>Name </a:t>
            </a:r>
            <a:r>
              <a:rPr lang="en-US" sz="3600" dirty="0" err="1" smtClean="0"/>
              <a:t>Drupal</a:t>
            </a:r>
            <a:r>
              <a:rPr lang="en-US" sz="3600" dirty="0" smtClean="0"/>
              <a:t> Function</a:t>
            </a:r>
          </a:p>
          <a:p>
            <a:r>
              <a:rPr lang="en-US" sz="3600" b="1" dirty="0" err="1" smtClean="0"/>
              <a:t>hook_node</a:t>
            </a:r>
            <a:r>
              <a:rPr lang="en-US" sz="3600" dirty="0" err="1" smtClean="0"/>
              <a:t>_load</a:t>
            </a:r>
            <a:r>
              <a:rPr lang="en-US" sz="3600" dirty="0" smtClean="0"/>
              <a:t> Loading a node from database</a:t>
            </a:r>
          </a:p>
          <a:p>
            <a:r>
              <a:rPr lang="en-US" sz="3600" b="1" dirty="0" err="1" smtClean="0"/>
              <a:t>hook_form_alter</a:t>
            </a:r>
            <a:r>
              <a:rPr lang="en-US" sz="3600" dirty="0" smtClean="0"/>
              <a:t> Allows altering forms</a:t>
            </a:r>
          </a:p>
          <a:p>
            <a:r>
              <a:rPr lang="en-US" sz="3600" b="1" dirty="0" err="1" smtClean="0"/>
              <a:t>hook_user_login</a:t>
            </a:r>
            <a:r>
              <a:rPr lang="en-US" sz="3600" dirty="0" smtClean="0"/>
              <a:t> User has just logged in</a:t>
            </a:r>
            <a:endParaRPr lang="en-US" sz="36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dirty="0" err="1" smtClean="0"/>
              <a:t>Drupal</a:t>
            </a:r>
            <a:r>
              <a:rPr lang="en-US" sz="6700" dirty="0" smtClean="0"/>
              <a:t> 8 Custom Module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Why make a module?</a:t>
            </a:r>
          </a:p>
          <a:p>
            <a:r>
              <a:rPr lang="en-US" sz="3600" dirty="0" smtClean="0"/>
              <a:t>• Contribute to Drupal.org</a:t>
            </a:r>
          </a:p>
          <a:p>
            <a:r>
              <a:rPr lang="en-US" sz="3600" dirty="0" smtClean="0"/>
              <a:t>• Functions to reuse between sites</a:t>
            </a:r>
          </a:p>
          <a:p>
            <a:r>
              <a:rPr lang="en-US" sz="3600" dirty="0" smtClean="0"/>
              <a:t>• Functions specific to a site</a:t>
            </a:r>
          </a:p>
          <a:p>
            <a:r>
              <a:rPr lang="en-US" sz="3600" dirty="0" smtClean="0"/>
              <a:t>• Learn to debug </a:t>
            </a:r>
            <a:r>
              <a:rPr lang="en-US" sz="3600" dirty="0" err="1" smtClean="0"/>
              <a:t>contrib</a:t>
            </a:r>
            <a:r>
              <a:rPr lang="en-US" sz="3600" dirty="0" smtClean="0"/>
              <a:t> and core</a:t>
            </a:r>
          </a:p>
          <a:p>
            <a:r>
              <a:rPr lang="en-US" sz="3600" dirty="0" smtClean="0"/>
              <a:t>• Learn how other modules work</a:t>
            </a:r>
            <a:endParaRPr lang="en-US" sz="36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>What should you know?</a:t>
            </a:r>
            <a:br>
              <a:rPr lang="en-US" sz="72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• </a:t>
            </a:r>
            <a:r>
              <a:rPr lang="en-US" sz="3600" dirty="0" smtClean="0"/>
              <a:t>PHP programming </a:t>
            </a:r>
          </a:p>
          <a:p>
            <a:r>
              <a:rPr lang="en-US" sz="3600" dirty="0" smtClean="0"/>
              <a:t>• Object Oriented </a:t>
            </a:r>
            <a:r>
              <a:rPr lang="en-US" sz="3600" dirty="0" smtClean="0"/>
              <a:t>Programming</a:t>
            </a:r>
            <a:endParaRPr lang="en-US" sz="3600" dirty="0" smtClean="0"/>
          </a:p>
          <a:p>
            <a:r>
              <a:rPr lang="en-US" sz="3600" dirty="0" smtClean="0"/>
              <a:t>• Basic functions of </a:t>
            </a:r>
            <a:r>
              <a:rPr lang="en-US" sz="3600" dirty="0" err="1" smtClean="0"/>
              <a:t>Drupal</a:t>
            </a:r>
            <a:r>
              <a:rPr lang="en-US" sz="3600" dirty="0" smtClean="0"/>
              <a:t>!</a:t>
            </a:r>
          </a:p>
          <a:p>
            <a:r>
              <a:rPr lang="en-US" sz="3600" dirty="0" smtClean="0"/>
              <a:t>• Experience with some modules</a:t>
            </a:r>
            <a:endParaRPr lang="en-US" sz="36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Let's make </a:t>
            </a:r>
            <a:r>
              <a:rPr lang="en-US" sz="7200" dirty="0" smtClean="0"/>
              <a:t>a module</a:t>
            </a:r>
            <a:r>
              <a:rPr lang="en-US" sz="7200" dirty="0" smtClean="0"/>
              <a:t>!!</a:t>
            </a:r>
            <a:endParaRPr lang="en-US" sz="72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sz="7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8000" dirty="0" smtClean="0"/>
              <a:t>Create Module Folder</a:t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• </a:t>
            </a:r>
            <a:r>
              <a:rPr lang="en-US" sz="4800" dirty="0" smtClean="0"/>
              <a:t>/modules/</a:t>
            </a:r>
            <a:r>
              <a:rPr lang="en-US" sz="4800" dirty="0" err="1" smtClean="0"/>
              <a:t>rnotices</a:t>
            </a:r>
            <a:endParaRPr lang="en-US" sz="4800" dirty="0" smtClean="0"/>
          </a:p>
          <a:p>
            <a:r>
              <a:rPr lang="en-US" sz="4800" dirty="0" smtClean="0"/>
              <a:t>• or.....</a:t>
            </a:r>
          </a:p>
          <a:p>
            <a:r>
              <a:rPr lang="en-US" sz="4800" dirty="0" smtClean="0"/>
              <a:t>• /modules/custom/</a:t>
            </a:r>
            <a:r>
              <a:rPr lang="en-US" sz="4800" dirty="0" err="1" smtClean="0"/>
              <a:t>rnotices</a:t>
            </a:r>
            <a:endParaRPr lang="en-US" sz="48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8000" dirty="0" smtClean="0"/>
              <a:t>Create Module Files</a:t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• </a:t>
            </a:r>
            <a:r>
              <a:rPr lang="en-US" sz="4800" dirty="0" smtClean="0"/>
              <a:t>In /modules/custom/</a:t>
            </a:r>
            <a:r>
              <a:rPr lang="en-US" sz="4800" dirty="0" err="1" smtClean="0"/>
              <a:t>rnotices</a:t>
            </a:r>
            <a:r>
              <a:rPr lang="en-US" sz="4800" dirty="0" smtClean="0"/>
              <a:t>...</a:t>
            </a:r>
          </a:p>
          <a:p>
            <a:r>
              <a:rPr lang="en-US" sz="4800" dirty="0" smtClean="0"/>
              <a:t>• </a:t>
            </a:r>
            <a:r>
              <a:rPr lang="en-US" sz="4800" dirty="0" err="1" smtClean="0"/>
              <a:t>rnotices.info.yml</a:t>
            </a:r>
            <a:endParaRPr lang="en-US" sz="4800" dirty="0" smtClean="0"/>
          </a:p>
          <a:p>
            <a:r>
              <a:rPr lang="en-US" sz="4800" dirty="0" smtClean="0"/>
              <a:t>• </a:t>
            </a:r>
            <a:r>
              <a:rPr lang="en-US" sz="4800" dirty="0" err="1" smtClean="0"/>
              <a:t>rnotices.module</a:t>
            </a:r>
            <a:endParaRPr lang="en-US" sz="4800" dirty="0" smtClean="0"/>
          </a:p>
          <a:p>
            <a:endParaRPr lang="en-US" sz="48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8000" dirty="0" smtClean="0"/>
              <a:t>*.</a:t>
            </a:r>
            <a:r>
              <a:rPr lang="en-US" sz="8000" dirty="0" err="1" smtClean="0"/>
              <a:t>info.yml</a:t>
            </a:r>
            <a:r>
              <a:rPr lang="en-US" sz="8000" dirty="0" smtClean="0"/>
              <a:t> Files</a:t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• </a:t>
            </a:r>
            <a:r>
              <a:rPr lang="en-US" sz="4800" dirty="0" smtClean="0"/>
              <a:t>Replaces .info file</a:t>
            </a:r>
          </a:p>
          <a:p>
            <a:r>
              <a:rPr lang="en-US" sz="4800" dirty="0" smtClean="0"/>
              <a:t>• Tells </a:t>
            </a:r>
            <a:r>
              <a:rPr lang="en-US" sz="4800" dirty="0" err="1" smtClean="0"/>
              <a:t>Drupal</a:t>
            </a:r>
            <a:r>
              <a:rPr lang="en-US" sz="4800" dirty="0" smtClean="0"/>
              <a:t> about your module</a:t>
            </a:r>
            <a:endParaRPr lang="en-US" sz="48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6600" dirty="0" smtClean="0">
                <a:latin typeface="Angsana New" pitchFamily="18" charset="-34"/>
                <a:cs typeface="Angsana New" pitchFamily="18" charset="-34"/>
              </a:rPr>
              <a:t> 8 a lot has changed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With the release of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8 a lot has changed.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7 primarily relies on procedural PHP code whereas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8 is mostly object oriented. To get to grips with some of the fundamentals of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8 we’re going to create a custom module, register a menu router item within said module and finally output some rendered markup on the page.</a:t>
            </a: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8000" dirty="0" err="1" smtClean="0"/>
              <a:t>rnotices.info.yml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8000" dirty="0" smtClean="0">
                <a:latin typeface="Angsana New" pitchFamily="18" charset="-34"/>
                <a:cs typeface="Angsana New" pitchFamily="18" charset="-34"/>
              </a:rPr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name</a:t>
            </a:r>
            <a:r>
              <a:rPr lang="en-US" sz="4000" dirty="0" smtClean="0"/>
              <a:t>: Role Notices</a:t>
            </a:r>
          </a:p>
          <a:p>
            <a:r>
              <a:rPr lang="en-US" sz="4000" dirty="0" smtClean="0"/>
              <a:t>type: module</a:t>
            </a:r>
          </a:p>
          <a:p>
            <a:r>
              <a:rPr lang="en-US" sz="4000" dirty="0" smtClean="0"/>
              <a:t>description: 'Display notices per role.'</a:t>
            </a:r>
          </a:p>
          <a:p>
            <a:r>
              <a:rPr lang="en-US" sz="4000" dirty="0" smtClean="0"/>
              <a:t>package: Demo</a:t>
            </a:r>
          </a:p>
          <a:p>
            <a:r>
              <a:rPr lang="en-US" sz="4000" dirty="0" smtClean="0"/>
              <a:t>core: 8.x</a:t>
            </a: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*.</a:t>
            </a:r>
            <a:r>
              <a:rPr lang="en-US" sz="8000" dirty="0" smtClean="0"/>
              <a:t>module file</a:t>
            </a:r>
            <a:br>
              <a:rPr lang="en-US" sz="8000" dirty="0" smtClean="0"/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 smtClean="0"/>
              <a:t>Contains PHP Functions</a:t>
            </a:r>
          </a:p>
          <a:p>
            <a:r>
              <a:rPr lang="en-US" sz="4000" dirty="0" smtClean="0"/>
              <a:t>• Needs opening &lt;?</a:t>
            </a:r>
            <a:r>
              <a:rPr lang="en-US" sz="4000" dirty="0" err="1" smtClean="0"/>
              <a:t>php</a:t>
            </a:r>
            <a:r>
              <a:rPr lang="en-US" sz="4000" dirty="0" smtClean="0"/>
              <a:t> tag</a:t>
            </a:r>
          </a:p>
          <a:p>
            <a:r>
              <a:rPr lang="en-US" sz="4000" dirty="0" smtClean="0"/>
              <a:t>• Needed even if empty(still?)</a:t>
            </a: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8680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To the Code!</a:t>
            </a:r>
            <a:br>
              <a:rPr lang="en-US" sz="8000" dirty="0" smtClean="0"/>
            </a:br>
            <a:endParaRPr lang="en-US" sz="8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/>
              <a:t>Hello World Example</a:t>
            </a: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8 has adopted the latest best practices for PHP. It uses PHP 5.4+, Classes and Interfaces, Namespaces, Traits, Dependency Injection, and conforms to the PSR-4 standards for file paths to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autoload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classes.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8 is built on top of several proven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Symfony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 2 modules and utilizes several other libraries such as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PHPUnit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, Composer, and </a:t>
            </a:r>
            <a:r>
              <a:rPr lang="en-US" sz="40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. To create modules, themes, blocks and more you will now need to use classes and new info files in YAML.</a:t>
            </a: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Drupal</a:t>
            </a:r>
            <a:r>
              <a:rPr lang="en-US" dirty="0" smtClean="0"/>
              <a:t> 8 : For Developers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 8 has switched its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templating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 engine to 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  <a:hlinkClick r:id="rId2"/>
              </a:rPr>
              <a:t>Twig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 from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PHPTemplate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 which has a more friendly syntax for designers. HTML5 Forms are also included which means mobile users can be displayed a variety of keyboards for different types of input. Some of the new fields include Date, Email, Link, Reference, and Telephone.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1157"/>
          </a:xfrm>
        </p:spPr>
        <p:txBody>
          <a:bodyPr/>
          <a:lstStyle/>
          <a:p>
            <a:r>
              <a:rPr lang="en-US" b="1" dirty="0" smtClean="0"/>
              <a:t>Custom module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4880" y="1371600"/>
            <a:ext cx="10637520" cy="4678680"/>
          </a:xfrm>
        </p:spPr>
        <p:txBody>
          <a:bodyPr>
            <a:normAutofit fontScale="85000" lnSpcReduction="20000"/>
          </a:bodyPr>
          <a:lstStyle/>
          <a:p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As </a:t>
            </a:r>
            <a:r>
              <a:rPr lang="en-US" sz="46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8 is object oriented and enforces PSR-4 standards, the way you make modules has significantly changed. However, this change makes modules much more organized to fit today’s coding practices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This PSR describes a specification for </a:t>
            </a:r>
            <a:r>
              <a:rPr lang="en-US" sz="4600" dirty="0" err="1" smtClean="0">
                <a:latin typeface="Angsana New" pitchFamily="18" charset="-34"/>
                <a:cs typeface="Angsana New" pitchFamily="18" charset="-34"/>
                <a:hlinkClick r:id="rId2"/>
              </a:rPr>
              <a:t>autoloading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 classes from file paths. It is fully interoperable, and can be used in addition to any other </a:t>
            </a:r>
            <a:r>
              <a:rPr lang="en-US" sz="4600" dirty="0" err="1" smtClean="0">
                <a:latin typeface="Angsana New" pitchFamily="18" charset="-34"/>
                <a:cs typeface="Angsana New" pitchFamily="18" charset="-34"/>
              </a:rPr>
              <a:t>autoloading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specification, including 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  <a:hlinkClick r:id="rId3"/>
              </a:rPr>
              <a:t>PSR-0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. This PSR also describes where to place files that will be </a:t>
            </a:r>
            <a:r>
              <a:rPr lang="en-US" sz="4600" dirty="0" err="1" smtClean="0">
                <a:latin typeface="Angsana New" pitchFamily="18" charset="-34"/>
                <a:cs typeface="Angsana New" pitchFamily="18" charset="-34"/>
              </a:rPr>
              <a:t>autoloaded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according to the specification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PSR-4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does not convert underscores to directory </a:t>
            </a:r>
            <a:r>
              <a:rPr lang="en-US" sz="4600" dirty="0" err="1" smtClean="0">
                <a:latin typeface="Angsana New" pitchFamily="18" charset="-34"/>
                <a:cs typeface="Angsana New" pitchFamily="18" charset="-34"/>
              </a:rPr>
              <a:t>separatorsYou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cannot use PSR-4 if you do not use namespaces </a:t>
            </a:r>
            <a:r>
              <a:rPr lang="en-US" sz="2600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2600" dirty="0" smtClean="0">
                <a:latin typeface="Angsana New" pitchFamily="18" charset="-34"/>
                <a:cs typeface="Angsana New" pitchFamily="18" charset="-34"/>
              </a:rPr>
            </a:br>
            <a:endParaRPr lang="en-US" sz="26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our module folder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In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 7 sites core modules are located in the root directory of your site in a sub-folder called “modules”. In </a:t>
            </a:r>
            <a:r>
              <a:rPr lang="en-US" sz="4400" dirty="0" err="1" smtClean="0">
                <a:latin typeface="Angsana New" pitchFamily="18" charset="-34"/>
                <a:cs typeface="Angsana New" pitchFamily="18" charset="-34"/>
              </a:rPr>
              <a:t>Drupal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 8 these core modules have now moved to “core/modules”. What this means to us the developer is that the “modules” that was once out of bounds can be used freely.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95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5A5A5"/>
      </a:accent1>
      <a:accent2>
        <a:srgbClr val="C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2695</TotalTime>
  <Words>504</Words>
  <Application>Microsoft Office PowerPoint</Application>
  <PresentationFormat>Custom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    </vt:lpstr>
      <vt:lpstr>Drupal 8 a lot has changed</vt:lpstr>
      <vt:lpstr>Object Oriented PHP</vt:lpstr>
      <vt:lpstr>Drupal 8 : For Developers</vt:lpstr>
      <vt:lpstr>Custom module development</vt:lpstr>
      <vt:lpstr>Creating our module folder</vt:lpstr>
      <vt:lpstr>Slide 7</vt:lpstr>
      <vt:lpstr>Slide 8</vt:lpstr>
      <vt:lpstr>Slide 9</vt:lpstr>
      <vt:lpstr>Drupal Module Development</vt:lpstr>
      <vt:lpstr>Basic required files</vt:lpstr>
      <vt:lpstr>Basic required function</vt:lpstr>
      <vt:lpstr> Example Hooks  </vt:lpstr>
      <vt:lpstr> Drupal 8 Custom Module  </vt:lpstr>
      <vt:lpstr> What should you know?  </vt:lpstr>
      <vt:lpstr>   </vt:lpstr>
      <vt:lpstr>  Create Module Folder  </vt:lpstr>
      <vt:lpstr>  Create Module Files  </vt:lpstr>
      <vt:lpstr>  *.info.yml Files  </vt:lpstr>
      <vt:lpstr>  rnotices.info.yml  </vt:lpstr>
      <vt:lpstr>*.module file </vt:lpstr>
      <vt:lpstr>To the Code!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Shrestha</dc:creator>
  <cp:lastModifiedBy>Tapan</cp:lastModifiedBy>
  <cp:revision>142</cp:revision>
  <dcterms:created xsi:type="dcterms:W3CDTF">2015-07-09T04:22:45Z</dcterms:created>
  <dcterms:modified xsi:type="dcterms:W3CDTF">2016-07-09T17:40:38Z</dcterms:modified>
</cp:coreProperties>
</file>