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4" r:id="rId2"/>
    <p:sldId id="267" r:id="rId3"/>
    <p:sldId id="300" r:id="rId4"/>
    <p:sldId id="30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7" autoAdjust="0"/>
    <p:restoredTop sz="89043" autoAdjust="0"/>
  </p:normalViewPr>
  <p:slideViewPr>
    <p:cSldViewPr>
      <p:cViewPr varScale="1">
        <p:scale>
          <a:sx n="72" d="100"/>
          <a:sy n="72" d="100"/>
        </p:scale>
        <p:origin x="-16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F5787-4636-46B4-9F75-BD9318F6EA37}" type="datetimeFigureOut">
              <a:rPr lang="en-GB" smtClean="0"/>
              <a:pPr/>
              <a:t>19/05/2015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E423D-0B8E-479B-BD8E-453FB371F1F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6954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5271BE-7601-4D12-B5D2-5CD0E84A1B94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i2r.a-star.edu.sg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facebook.com/i2r.research" TargetMode="External"/><Relationship Id="rId4" Type="http://schemas.openxmlformats.org/officeDocument/2006/relationships/hyperlink" Target="http://www.facebook.com/i2r.research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7976" y="1916832"/>
            <a:ext cx="3708000" cy="2664296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title, </a:t>
            </a:r>
            <a:r>
              <a:rPr lang="en-US" dirty="0" err="1" smtClean="0"/>
              <a:t>GillSans</a:t>
            </a:r>
            <a:r>
              <a:rPr lang="en-US" dirty="0" smtClean="0"/>
              <a:t> Light, Size 40, bold, left aligned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976" y="4725144"/>
            <a:ext cx="3708000" cy="7200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Presented by: Name (</a:t>
            </a:r>
            <a:r>
              <a:rPr lang="en-US" dirty="0" err="1" smtClean="0"/>
              <a:t>GillSans</a:t>
            </a:r>
            <a:r>
              <a:rPr lang="en-US" dirty="0" smtClean="0"/>
              <a:t> Light, Size 20, left aligned)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5518900"/>
            <a:ext cx="3708000" cy="720000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aseline="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Date (</a:t>
            </a:r>
            <a:r>
              <a:rPr lang="en-US" dirty="0" err="1" smtClean="0"/>
              <a:t>GillSans</a:t>
            </a:r>
            <a:r>
              <a:rPr lang="en-US" dirty="0" smtClean="0"/>
              <a:t> Light, Size 18, left aligned)</a:t>
            </a:r>
          </a:p>
        </p:txBody>
      </p:sp>
      <p:sp>
        <p:nvSpPr>
          <p:cNvPr id="9" name="Footer Placeholder 8"/>
          <p:cNvSpPr txBox="1">
            <a:spLocks/>
          </p:cNvSpPr>
          <p:nvPr userDrawn="1"/>
        </p:nvSpPr>
        <p:spPr>
          <a:xfrm>
            <a:off x="4118776" y="6666326"/>
            <a:ext cx="914401" cy="172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2"/>
                </a:solidFill>
                <a:latin typeface="Gill Sans Ligh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Sans Light" pitchFamily="34" charset="0"/>
                <a:ea typeface="ヒラギノ角ゴ ProN W3" charset="-128"/>
                <a:cs typeface="+mn-cs"/>
                <a:sym typeface="Gill Sans" pitchFamily="34" charset="-79"/>
              </a:rPr>
              <a:t>Confidential</a:t>
            </a:r>
            <a:endParaRPr kumimoji="0" lang="en-SG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Sans Light" pitchFamily="34" charset="0"/>
              <a:ea typeface="ヒラギノ角ゴ ProN W3" charset="-128"/>
              <a:cs typeface="+mn-cs"/>
              <a:sym typeface="Gill Sans" pitchFamily="34" charset="-79"/>
            </a:endParaRPr>
          </a:p>
        </p:txBody>
      </p:sp>
      <p:pic>
        <p:nvPicPr>
          <p:cNvPr id="12" name="Picture 15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02296" y="387852"/>
            <a:ext cx="2878708" cy="13305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3" name="Picture 5" descr="C:\Users\user\Pictures\Red Banner 2.pn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7463" y="6315347"/>
            <a:ext cx="9161463" cy="354013"/>
          </a:xfrm>
          <a:prstGeom prst="rect">
            <a:avLst/>
          </a:prstGeom>
          <a:noFill/>
        </p:spPr>
      </p:pic>
      <p:pic>
        <p:nvPicPr>
          <p:cNvPr id="1026" name="Picture 2" descr="C:\Users\user\Desktop\Picture1a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979912"/>
            <a:ext cx="5184576" cy="4768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. (Two Liner Title)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Two line title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GillSans</a:t>
            </a:r>
            <a:r>
              <a:rPr lang="en-US" dirty="0" smtClean="0"/>
              <a:t> Light/28pt/bold/</a:t>
            </a:r>
            <a:r>
              <a:rPr lang="en-US" dirty="0" err="1" smtClean="0"/>
              <a:t>centralised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3200"/>
            <a:ext cx="4038600" cy="4680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3199"/>
            <a:ext cx="4038600" cy="4680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Updated: </a:t>
            </a:r>
            <a:fld id="{999EB82A-FE63-4CB7-A4AE-7F9E0FF2B9A9}" type="datetime1">
              <a:rPr lang="en-GB" smtClean="0"/>
              <a:pPr/>
              <a:t>19/05/2015</a:t>
            </a:fld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Pg </a:t>
            </a:r>
            <a:fld id="{8B658E5F-8039-45F5-9A3D-827403B1175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8"/>
          <p:cNvSpPr txBox="1">
            <a:spLocks/>
          </p:cNvSpPr>
          <p:nvPr userDrawn="1"/>
        </p:nvSpPr>
        <p:spPr>
          <a:xfrm>
            <a:off x="4118776" y="6666326"/>
            <a:ext cx="914401" cy="172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2"/>
                </a:solidFill>
                <a:latin typeface="Gill Sans Ligh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Sans Light" pitchFamily="34" charset="0"/>
                <a:ea typeface="ヒラギノ角ゴ ProN W3" charset="-128"/>
                <a:cs typeface="+mn-cs"/>
                <a:sym typeface="Gill Sans" pitchFamily="34" charset="-79"/>
              </a:rPr>
              <a:t>Confidential</a:t>
            </a:r>
            <a:endParaRPr kumimoji="0" lang="en-SG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Sans Light" pitchFamily="34" charset="0"/>
              <a:ea typeface="ヒラギノ角ゴ ProN W3" charset="-128"/>
              <a:cs typeface="+mn-cs"/>
              <a:sym typeface="Gill Sans" pitchFamily="34" charset="-79"/>
            </a:endParaRPr>
          </a:p>
        </p:txBody>
      </p:sp>
      <p:pic>
        <p:nvPicPr>
          <p:cNvPr id="9" name="Picture 5" descr="C:\Users\user\Pictures\Red Banner 2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7463" y="6315347"/>
            <a:ext cx="9161463" cy="3540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. (Two Liner Title)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Two line title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GillSans</a:t>
            </a:r>
            <a:r>
              <a:rPr lang="en-US" dirty="0" smtClean="0"/>
              <a:t> Light/28pt/bold/</a:t>
            </a:r>
            <a:r>
              <a:rPr lang="en-US" dirty="0" err="1" smtClean="0"/>
              <a:t>centralised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3200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72816"/>
            <a:ext cx="4040188" cy="403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23200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72816"/>
            <a:ext cx="4041775" cy="4030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Updated: </a:t>
            </a:r>
            <a:fld id="{2B95AF45-5979-4072-B2A4-458C071AE69F}" type="datetime1">
              <a:rPr lang="en-GB" smtClean="0"/>
              <a:pPr/>
              <a:t>19/05/2015</a:t>
            </a:fld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Pg </a:t>
            </a:r>
            <a:fld id="{8B658E5F-8039-45F5-9A3D-827403B1175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8"/>
          <p:cNvSpPr txBox="1">
            <a:spLocks/>
          </p:cNvSpPr>
          <p:nvPr userDrawn="1"/>
        </p:nvSpPr>
        <p:spPr>
          <a:xfrm>
            <a:off x="4118776" y="6666326"/>
            <a:ext cx="914401" cy="172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2"/>
                </a:solidFill>
                <a:latin typeface="Gill Sans Ligh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Sans Light" pitchFamily="34" charset="0"/>
                <a:ea typeface="ヒラギノ角ゴ ProN W3" charset="-128"/>
                <a:cs typeface="+mn-cs"/>
                <a:sym typeface="Gill Sans" pitchFamily="34" charset="-79"/>
              </a:rPr>
              <a:t>Confidential</a:t>
            </a:r>
            <a:endParaRPr kumimoji="0" lang="en-SG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Sans Light" pitchFamily="34" charset="0"/>
              <a:ea typeface="ヒラギノ角ゴ ProN W3" charset="-128"/>
              <a:cs typeface="+mn-cs"/>
              <a:sym typeface="Gill Sans" pitchFamily="34" charset="-79"/>
            </a:endParaRPr>
          </a:p>
        </p:txBody>
      </p:sp>
      <p:pic>
        <p:nvPicPr>
          <p:cNvPr id="11" name="Picture 5" descr="C:\Users\user\Pictures\Red Banner 2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7463" y="6315347"/>
            <a:ext cx="9161463" cy="3540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. (Two Liner Title)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Two line title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GillSans</a:t>
            </a:r>
            <a:r>
              <a:rPr lang="en-US" dirty="0" smtClean="0"/>
              <a:t> Light/28pt/bold/</a:t>
            </a:r>
            <a:r>
              <a:rPr lang="en-US" dirty="0" err="1" smtClean="0"/>
              <a:t>centralised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Updated: </a:t>
            </a:r>
            <a:fld id="{CC43928C-AF7C-4F2B-8F15-88035A30049D}" type="datetime1">
              <a:rPr lang="en-GB" smtClean="0"/>
              <a:pPr/>
              <a:t>19/05/2015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Pg </a:t>
            </a:r>
            <a:fld id="{8B658E5F-8039-45F5-9A3D-827403B1175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8"/>
          <p:cNvSpPr txBox="1">
            <a:spLocks/>
          </p:cNvSpPr>
          <p:nvPr userDrawn="1"/>
        </p:nvSpPr>
        <p:spPr>
          <a:xfrm>
            <a:off x="4118776" y="6666326"/>
            <a:ext cx="914401" cy="172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2"/>
                </a:solidFill>
                <a:latin typeface="Gill Sans Ligh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Sans Light" pitchFamily="34" charset="0"/>
                <a:ea typeface="ヒラギノ角ゴ ProN W3" charset="-128"/>
                <a:cs typeface="+mn-cs"/>
                <a:sym typeface="Gill Sans" pitchFamily="34" charset="-79"/>
              </a:rPr>
              <a:t>Confidential</a:t>
            </a:r>
            <a:endParaRPr kumimoji="0" lang="en-SG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Sans Light" pitchFamily="34" charset="0"/>
              <a:ea typeface="ヒラギノ角ゴ ProN W3" charset="-128"/>
              <a:cs typeface="+mn-cs"/>
              <a:sym typeface="Gill Sans" pitchFamily="34" charset="-79"/>
            </a:endParaRPr>
          </a:p>
        </p:txBody>
      </p:sp>
      <p:pic>
        <p:nvPicPr>
          <p:cNvPr id="7" name="Picture 5" descr="C:\Users\user\Pictures\Red Banner 2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7463" y="6315347"/>
            <a:ext cx="9161463" cy="3540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. (Two Liner Title)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115200"/>
            <a:ext cx="8229600" cy="864000"/>
          </a:xfrm>
        </p:spPr>
        <p:txBody>
          <a:bodyPr anchor="ctr">
            <a:noAutofit/>
          </a:bodyPr>
          <a:lstStyle>
            <a:lvl1pPr algn="ctr">
              <a:defRPr sz="2800" b="1"/>
            </a:lvl1pPr>
          </a:lstStyle>
          <a:p>
            <a:r>
              <a:rPr lang="en-US" dirty="0" smtClean="0"/>
              <a:t>Two line title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GillSans</a:t>
            </a:r>
            <a:r>
              <a:rPr lang="en-US" dirty="0" smtClean="0"/>
              <a:t> Light/28pt/bold/</a:t>
            </a:r>
            <a:r>
              <a:rPr lang="en-US" dirty="0" err="1" smtClean="0"/>
              <a:t>centralised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23200"/>
            <a:ext cx="5111750" cy="4680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24744"/>
            <a:ext cx="3008313" cy="468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Updated: </a:t>
            </a:r>
            <a:fld id="{0A7AA52B-F0FD-4883-B5D8-7668969EF1B8}" type="datetime1">
              <a:rPr lang="en-GB" smtClean="0"/>
              <a:pPr/>
              <a:t>19/05/2015</a:t>
            </a:fld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Pg </a:t>
            </a:r>
            <a:fld id="{8B658E5F-8039-45F5-9A3D-827403B1175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8"/>
          <p:cNvSpPr txBox="1">
            <a:spLocks/>
          </p:cNvSpPr>
          <p:nvPr userDrawn="1"/>
        </p:nvSpPr>
        <p:spPr>
          <a:xfrm>
            <a:off x="4118776" y="6666326"/>
            <a:ext cx="914401" cy="172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2"/>
                </a:solidFill>
                <a:latin typeface="Gill Sans Ligh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Sans Light" pitchFamily="34" charset="0"/>
                <a:ea typeface="ヒラギノ角ゴ ProN W3" charset="-128"/>
                <a:cs typeface="+mn-cs"/>
                <a:sym typeface="Gill Sans" pitchFamily="34" charset="-79"/>
              </a:rPr>
              <a:t>Confidential</a:t>
            </a:r>
            <a:endParaRPr kumimoji="0" lang="en-SG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Sans Light" pitchFamily="34" charset="0"/>
              <a:ea typeface="ヒラギノ角ゴ ProN W3" charset="-128"/>
              <a:cs typeface="+mn-cs"/>
              <a:sym typeface="Gill Sans" pitchFamily="34" charset="-79"/>
            </a:endParaRPr>
          </a:p>
        </p:txBody>
      </p:sp>
      <p:pic>
        <p:nvPicPr>
          <p:cNvPr id="9" name="Picture 5" descr="C:\Users\user\Pictures\Red Banner 2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7463" y="6315347"/>
            <a:ext cx="9161463" cy="3540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. (Two Liner Title)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5200"/>
            <a:ext cx="8229600" cy="864000"/>
          </a:xfrm>
        </p:spPr>
        <p:txBody>
          <a:bodyPr anchor="ctr">
            <a:noAutofit/>
          </a:bodyPr>
          <a:lstStyle>
            <a:lvl1pPr algn="ctr">
              <a:defRPr sz="2800" b="1"/>
            </a:lvl1pPr>
          </a:lstStyle>
          <a:p>
            <a:r>
              <a:rPr lang="en-US" dirty="0" smtClean="0"/>
              <a:t>Two line title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GillSans</a:t>
            </a:r>
            <a:r>
              <a:rPr lang="en-US" dirty="0" smtClean="0"/>
              <a:t> Light/28pt/bold/</a:t>
            </a:r>
            <a:r>
              <a:rPr lang="en-US" dirty="0" err="1" smtClean="0"/>
              <a:t>centralised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23200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0120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Updated: </a:t>
            </a:r>
            <a:fld id="{0AA7A6A7-A9A4-44B4-B1E0-207E790B9853}" type="datetime1">
              <a:rPr lang="en-GB" smtClean="0"/>
              <a:pPr/>
              <a:t>19/05/2015</a:t>
            </a:fld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Pg </a:t>
            </a:r>
            <a:fld id="{8B658E5F-8039-45F5-9A3D-827403B1175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8"/>
          <p:cNvSpPr txBox="1">
            <a:spLocks/>
          </p:cNvSpPr>
          <p:nvPr userDrawn="1"/>
        </p:nvSpPr>
        <p:spPr>
          <a:xfrm>
            <a:off x="4118776" y="6666326"/>
            <a:ext cx="914401" cy="172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2"/>
                </a:solidFill>
                <a:latin typeface="Gill Sans Ligh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Sans Light" pitchFamily="34" charset="0"/>
                <a:ea typeface="ヒラギノ角ゴ ProN W3" charset="-128"/>
                <a:cs typeface="+mn-cs"/>
                <a:sym typeface="Gill Sans" pitchFamily="34" charset="-79"/>
              </a:rPr>
              <a:t>Confidential</a:t>
            </a:r>
            <a:endParaRPr kumimoji="0" lang="en-SG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Sans Light" pitchFamily="34" charset="0"/>
              <a:ea typeface="ヒラギノ角ゴ ProN W3" charset="-128"/>
              <a:cs typeface="+mn-cs"/>
              <a:sym typeface="Gill Sans" pitchFamily="34" charset="-79"/>
            </a:endParaRPr>
          </a:p>
        </p:txBody>
      </p:sp>
      <p:pic>
        <p:nvPicPr>
          <p:cNvPr id="9" name="Picture 5" descr="C:\Users\user\Pictures\Red Banner 2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7463" y="6315347"/>
            <a:ext cx="9161463" cy="3540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Updated: </a:t>
            </a:r>
            <a:fld id="{CFED826E-A434-4A99-A8BF-D779115D86C1}" type="datetime1">
              <a:rPr lang="en-GB" smtClean="0"/>
              <a:pPr/>
              <a:t>19/05/2015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Pg </a:t>
            </a:r>
            <a:fld id="{8B658E5F-8039-45F5-9A3D-827403B1175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user\Documents\Strategic Marketing\Logos\I2R Corporate Slides Letterhead Logo\I2R col[Path].jpg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07504" y="332656"/>
            <a:ext cx="3524250" cy="1971675"/>
          </a:xfrm>
          <a:prstGeom prst="rect">
            <a:avLst/>
          </a:prstGeom>
          <a:noFill/>
        </p:spPr>
      </p:pic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457200" y="2718048"/>
            <a:ext cx="8229600" cy="1143000"/>
          </a:xfrm>
        </p:spPr>
        <p:txBody>
          <a:bodyPr/>
          <a:lstStyle>
            <a:lvl1pPr>
              <a:defRPr b="1" baseline="0"/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7" name="Rectangle 6"/>
          <p:cNvSpPr>
            <a:spLocks/>
          </p:cNvSpPr>
          <p:nvPr userDrawn="1"/>
        </p:nvSpPr>
        <p:spPr bwMode="auto">
          <a:xfrm>
            <a:off x="460640" y="5810081"/>
            <a:ext cx="2899833" cy="5539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800" u="sng" dirty="0" smtClean="0">
                <a:solidFill>
                  <a:schemeClr val="tx1"/>
                </a:solidFill>
                <a:latin typeface="GillSans Light" pitchFamily="34" charset="0"/>
                <a:ea typeface="MS PGothic" pitchFamily="34" charset="-128"/>
                <a:sym typeface="Gill Sans Light" pitchFamily="34" charset="0"/>
                <a:hlinkClick r:id="rId2"/>
              </a:rPr>
              <a:t>www.i2r.a-star.edu.sg</a:t>
            </a:r>
            <a:endParaRPr lang="en-US" sz="1050" u="sng" dirty="0" smtClean="0">
              <a:solidFill>
                <a:schemeClr val="tx1"/>
              </a:solidFill>
              <a:latin typeface="GillSans Light" pitchFamily="34" charset="0"/>
              <a:ea typeface="MS PGothic" pitchFamily="34" charset="-128"/>
              <a:sym typeface="Gill Sans Light" pitchFamily="34" charset="0"/>
            </a:endParaRPr>
          </a:p>
          <a:p>
            <a:pPr algn="l"/>
            <a:r>
              <a:rPr lang="en-US" sz="1800" u="sng" dirty="0" smtClean="0">
                <a:solidFill>
                  <a:schemeClr val="tx1"/>
                </a:solidFill>
                <a:latin typeface="GillSans Light" pitchFamily="34" charset="0"/>
                <a:ea typeface="MS PGothic" pitchFamily="34" charset="-128"/>
                <a:sym typeface="Gill Sans Light" pitchFamily="34" charset="0"/>
                <a:hlinkClick r:id="rId4"/>
              </a:rPr>
              <a:t>www.facebook.com/i2r.research</a:t>
            </a:r>
            <a:endParaRPr lang="en-US" sz="1800" u="sng" dirty="0">
              <a:solidFill>
                <a:schemeClr val="tx1"/>
              </a:solidFill>
              <a:latin typeface="GillSans Light" pitchFamily="34" charset="0"/>
              <a:ea typeface="MS PGothic" pitchFamily="34" charset="-128"/>
              <a:sym typeface="Gill Sans Light" pitchFamily="34" charset="0"/>
              <a:hlinkClick r:id="rId5"/>
            </a:endParaRPr>
          </a:p>
        </p:txBody>
      </p:sp>
      <p:sp>
        <p:nvSpPr>
          <p:cNvPr id="8" name="Rectangle 14"/>
          <p:cNvSpPr>
            <a:spLocks/>
          </p:cNvSpPr>
          <p:nvPr userDrawn="1"/>
        </p:nvSpPr>
        <p:spPr bwMode="auto">
          <a:xfrm>
            <a:off x="428625" y="5457008"/>
            <a:ext cx="1089422" cy="348256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GillSans Light" pitchFamily="34" charset="0"/>
                <a:ea typeface="MS PGothic" pitchFamily="34" charset="-128"/>
              </a:rPr>
              <a:t>Online: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6"/>
          <p:cNvSpPr>
            <a:spLocks noChangeShapeType="1"/>
          </p:cNvSpPr>
          <p:nvPr userDrawn="1"/>
        </p:nvSpPr>
        <p:spPr bwMode="auto">
          <a:xfrm>
            <a:off x="457200" y="762000"/>
            <a:ext cx="8305800" cy="0"/>
          </a:xfrm>
          <a:prstGeom prst="line">
            <a:avLst/>
          </a:prstGeom>
          <a:noFill/>
          <a:ln w="38100">
            <a:solidFill>
              <a:srgbClr val="3B3BFF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990600" y="152400"/>
            <a:ext cx="7772400" cy="609600"/>
          </a:xfrm>
          <a:prstGeom prst="rect">
            <a:avLst/>
          </a:prstGeo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en-US" altLang="zh-CN" sz="3200" kern="1200" dirty="0" smtClean="0">
                <a:solidFill>
                  <a:srgbClr val="3B3BFF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r>
              <a:rPr lang="en-US" dirty="0" smtClean="0"/>
              <a:t>Content Slide Title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0"/>
          </p:nvPr>
        </p:nvSpPr>
        <p:spPr>
          <a:xfrm>
            <a:off x="609600" y="1295400"/>
            <a:ext cx="7772400" cy="502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6"/>
          <p:cNvSpPr>
            <a:spLocks noChangeShapeType="1"/>
          </p:cNvSpPr>
          <p:nvPr userDrawn="1"/>
        </p:nvSpPr>
        <p:spPr bwMode="auto">
          <a:xfrm>
            <a:off x="457200" y="762000"/>
            <a:ext cx="8305800" cy="0"/>
          </a:xfrm>
          <a:prstGeom prst="line">
            <a:avLst/>
          </a:prstGeom>
          <a:noFill/>
          <a:ln w="38100">
            <a:solidFill>
              <a:srgbClr val="3B3BFF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990600" y="152400"/>
            <a:ext cx="7772400" cy="609600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en-US" altLang="zh-CN" sz="3200" kern="1200" dirty="0" smtClean="0">
                <a:solidFill>
                  <a:srgbClr val="3B3BFF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r>
              <a:rPr lang="en-US" dirty="0" smtClean="0"/>
              <a:t>Content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One line title (</a:t>
            </a:r>
            <a:r>
              <a:rPr lang="en-US" dirty="0" err="1" smtClean="0"/>
              <a:t>GillSans</a:t>
            </a:r>
            <a:r>
              <a:rPr lang="en-US" dirty="0" smtClean="0"/>
              <a:t> Light/32pt/bold/</a:t>
            </a:r>
            <a:r>
              <a:rPr lang="en-US" dirty="0" err="1" smtClean="0"/>
              <a:t>centralised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Updated: </a:t>
            </a:r>
            <a:fld id="{F339A41E-0230-43DE-B14C-C36353CC505B}" type="datetime1">
              <a:rPr lang="en-GB" smtClean="0"/>
              <a:pPr/>
              <a:t>19/05/2015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Pg </a:t>
            </a:r>
            <a:fld id="{8B658E5F-8039-45F5-9A3D-827403B1175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8"/>
          <p:cNvSpPr txBox="1">
            <a:spLocks/>
          </p:cNvSpPr>
          <p:nvPr userDrawn="1"/>
        </p:nvSpPr>
        <p:spPr>
          <a:xfrm>
            <a:off x="4118776" y="6666326"/>
            <a:ext cx="914401" cy="172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2"/>
                </a:solidFill>
                <a:latin typeface="Gill Sans Ligh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Sans Light" pitchFamily="34" charset="0"/>
                <a:ea typeface="ヒラギノ角ゴ ProN W3" charset="-128"/>
                <a:cs typeface="+mn-cs"/>
                <a:sym typeface="Gill Sans" pitchFamily="34" charset="-79"/>
              </a:rPr>
              <a:t>Confidential</a:t>
            </a:r>
            <a:endParaRPr kumimoji="0" lang="en-SG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Sans Light" pitchFamily="34" charset="0"/>
              <a:ea typeface="ヒラギノ角ゴ ProN W3" charset="-128"/>
              <a:cs typeface="+mn-cs"/>
              <a:sym typeface="Gill Sans" pitchFamily="34" charset="-79"/>
            </a:endParaRPr>
          </a:p>
        </p:txBody>
      </p:sp>
      <p:pic>
        <p:nvPicPr>
          <p:cNvPr id="8" name="Picture 5" descr="C:\Users\user\Pictures\Red Banner 2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7463" y="6315347"/>
            <a:ext cx="9161463" cy="3540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One line title (</a:t>
            </a:r>
            <a:r>
              <a:rPr lang="en-US" dirty="0" err="1" smtClean="0"/>
              <a:t>GillSans</a:t>
            </a:r>
            <a:r>
              <a:rPr lang="en-US" dirty="0" smtClean="0"/>
              <a:t> Light/32pt/bold/</a:t>
            </a:r>
            <a:r>
              <a:rPr lang="en-US" dirty="0" err="1" smtClean="0"/>
              <a:t>centralised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3200"/>
            <a:ext cx="4038600" cy="4680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3199"/>
            <a:ext cx="4038600" cy="4680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Updated: </a:t>
            </a:r>
            <a:fld id="{999EB82A-FE63-4CB7-A4AE-7F9E0FF2B9A9}" type="datetime1">
              <a:rPr lang="en-GB" smtClean="0"/>
              <a:pPr/>
              <a:t>19/05/2015</a:t>
            </a:fld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Pg </a:t>
            </a:r>
            <a:fld id="{8B658E5F-8039-45F5-9A3D-827403B1175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8"/>
          <p:cNvSpPr txBox="1">
            <a:spLocks/>
          </p:cNvSpPr>
          <p:nvPr userDrawn="1"/>
        </p:nvSpPr>
        <p:spPr>
          <a:xfrm>
            <a:off x="4118776" y="6666326"/>
            <a:ext cx="914401" cy="172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2"/>
                </a:solidFill>
                <a:latin typeface="Gill Sans Ligh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Sans Light" pitchFamily="34" charset="0"/>
                <a:ea typeface="ヒラギノ角ゴ ProN W3" charset="-128"/>
                <a:cs typeface="+mn-cs"/>
                <a:sym typeface="Gill Sans" pitchFamily="34" charset="-79"/>
              </a:rPr>
              <a:t>Confidential</a:t>
            </a:r>
            <a:endParaRPr kumimoji="0" lang="en-SG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Sans Light" pitchFamily="34" charset="0"/>
              <a:ea typeface="ヒラギノ角ゴ ProN W3" charset="-128"/>
              <a:cs typeface="+mn-cs"/>
              <a:sym typeface="Gill Sans" pitchFamily="34" charset="-79"/>
            </a:endParaRPr>
          </a:p>
        </p:txBody>
      </p:sp>
      <p:pic>
        <p:nvPicPr>
          <p:cNvPr id="9" name="Picture 5" descr="C:\Users\user\Pictures\Red Banner 2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7463" y="6315347"/>
            <a:ext cx="9161463" cy="3540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One line title (</a:t>
            </a:r>
            <a:r>
              <a:rPr lang="en-US" dirty="0" err="1" smtClean="0"/>
              <a:t>GillSans</a:t>
            </a:r>
            <a:r>
              <a:rPr lang="en-US" dirty="0" smtClean="0"/>
              <a:t> Light/32pt/bold/</a:t>
            </a:r>
            <a:r>
              <a:rPr lang="en-US" dirty="0" err="1" smtClean="0"/>
              <a:t>centralised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3200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72816"/>
            <a:ext cx="4040188" cy="403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23200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72816"/>
            <a:ext cx="4041775" cy="4030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Updated: </a:t>
            </a:r>
            <a:fld id="{2B95AF45-5979-4072-B2A4-458C071AE69F}" type="datetime1">
              <a:rPr lang="en-GB" smtClean="0"/>
              <a:pPr/>
              <a:t>19/05/2015</a:t>
            </a:fld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Pg </a:t>
            </a:r>
            <a:fld id="{8B658E5F-8039-45F5-9A3D-827403B1175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8"/>
          <p:cNvSpPr txBox="1">
            <a:spLocks/>
          </p:cNvSpPr>
          <p:nvPr userDrawn="1"/>
        </p:nvSpPr>
        <p:spPr>
          <a:xfrm>
            <a:off x="4118776" y="6666326"/>
            <a:ext cx="914401" cy="172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2"/>
                </a:solidFill>
                <a:latin typeface="Gill Sans Ligh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Sans Light" pitchFamily="34" charset="0"/>
                <a:ea typeface="ヒラギノ角ゴ ProN W3" charset="-128"/>
                <a:cs typeface="+mn-cs"/>
                <a:sym typeface="Gill Sans" pitchFamily="34" charset="-79"/>
              </a:rPr>
              <a:t>Confidential</a:t>
            </a:r>
            <a:endParaRPr kumimoji="0" lang="en-SG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Sans Light" pitchFamily="34" charset="0"/>
              <a:ea typeface="ヒラギノ角ゴ ProN W3" charset="-128"/>
              <a:cs typeface="+mn-cs"/>
              <a:sym typeface="Gill Sans" pitchFamily="34" charset="-79"/>
            </a:endParaRPr>
          </a:p>
        </p:txBody>
      </p:sp>
      <p:pic>
        <p:nvPicPr>
          <p:cNvPr id="11" name="Picture 5" descr="C:\Users\user\Pictures\Red Banner 2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7463" y="6315347"/>
            <a:ext cx="9161463" cy="3540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One line title (</a:t>
            </a:r>
            <a:r>
              <a:rPr lang="en-US" dirty="0" err="1" smtClean="0"/>
              <a:t>GillSans</a:t>
            </a:r>
            <a:r>
              <a:rPr lang="en-US" dirty="0" smtClean="0"/>
              <a:t> Light/32pt/bold/</a:t>
            </a:r>
            <a:r>
              <a:rPr lang="en-US" dirty="0" err="1" smtClean="0"/>
              <a:t>centralised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Updated: </a:t>
            </a:r>
            <a:fld id="{CC43928C-AF7C-4F2B-8F15-88035A30049D}" type="datetime1">
              <a:rPr lang="en-GB" smtClean="0"/>
              <a:pPr/>
              <a:t>19/05/2015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Pg </a:t>
            </a:r>
            <a:fld id="{8B658E5F-8039-45F5-9A3D-827403B1175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8"/>
          <p:cNvSpPr txBox="1">
            <a:spLocks/>
          </p:cNvSpPr>
          <p:nvPr userDrawn="1"/>
        </p:nvSpPr>
        <p:spPr>
          <a:xfrm>
            <a:off x="4118776" y="6666326"/>
            <a:ext cx="914401" cy="172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2"/>
                </a:solidFill>
                <a:latin typeface="Gill Sans Ligh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Sans Light" pitchFamily="34" charset="0"/>
                <a:ea typeface="ヒラギノ角ゴ ProN W3" charset="-128"/>
                <a:cs typeface="+mn-cs"/>
                <a:sym typeface="Gill Sans" pitchFamily="34" charset="-79"/>
              </a:rPr>
              <a:t>Confidential</a:t>
            </a:r>
            <a:endParaRPr kumimoji="0" lang="en-SG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Sans Light" pitchFamily="34" charset="0"/>
              <a:ea typeface="ヒラギノ角ゴ ProN W3" charset="-128"/>
              <a:cs typeface="+mn-cs"/>
              <a:sym typeface="Gill Sans" pitchFamily="34" charset="-79"/>
            </a:endParaRPr>
          </a:p>
        </p:txBody>
      </p:sp>
      <p:pic>
        <p:nvPicPr>
          <p:cNvPr id="7" name="Picture 5" descr="C:\Users\user\Pictures\Red Banner 2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7463" y="6315347"/>
            <a:ext cx="9161463" cy="3540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Updated: </a:t>
            </a:r>
            <a:fld id="{CFED826E-A434-4A99-A8BF-D779115D86C1}" type="datetime1">
              <a:rPr lang="en-GB" smtClean="0"/>
              <a:pPr/>
              <a:t>19/05/2015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Pg </a:t>
            </a:r>
            <a:fld id="{8B658E5F-8039-45F5-9A3D-827403B1175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8"/>
          <p:cNvSpPr txBox="1">
            <a:spLocks/>
          </p:cNvSpPr>
          <p:nvPr userDrawn="1"/>
        </p:nvSpPr>
        <p:spPr>
          <a:xfrm>
            <a:off x="4118776" y="6666326"/>
            <a:ext cx="914401" cy="172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2"/>
                </a:solidFill>
                <a:latin typeface="Gill Sans Ligh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Sans Light" pitchFamily="34" charset="0"/>
                <a:ea typeface="ヒラギノ角ゴ ProN W3" charset="-128"/>
                <a:cs typeface="+mn-cs"/>
                <a:sym typeface="Gill Sans" pitchFamily="34" charset="-79"/>
              </a:rPr>
              <a:t>Confidential</a:t>
            </a:r>
            <a:endParaRPr kumimoji="0" lang="en-SG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Sans Light" pitchFamily="34" charset="0"/>
              <a:ea typeface="ヒラギノ角ゴ ProN W3" charset="-128"/>
              <a:cs typeface="+mn-cs"/>
              <a:sym typeface="Gill Sans" pitchFamily="34" charset="-79"/>
            </a:endParaRPr>
          </a:p>
        </p:txBody>
      </p:sp>
      <p:pic>
        <p:nvPicPr>
          <p:cNvPr id="6" name="Picture 5" descr="C:\Users\user\Pictures\Red Banner 2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7463" y="6315347"/>
            <a:ext cx="9161463" cy="3540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115200"/>
            <a:ext cx="8229600" cy="864000"/>
          </a:xfrm>
        </p:spPr>
        <p:txBody>
          <a:bodyPr anchor="ctr">
            <a:normAutofit/>
          </a:bodyPr>
          <a:lstStyle>
            <a:lvl1pPr algn="ctr">
              <a:defRPr sz="3200" b="1"/>
            </a:lvl1pPr>
          </a:lstStyle>
          <a:p>
            <a:r>
              <a:rPr lang="en-US" dirty="0" smtClean="0"/>
              <a:t>One line title (</a:t>
            </a:r>
            <a:r>
              <a:rPr lang="en-US" dirty="0" err="1" smtClean="0"/>
              <a:t>GillSans</a:t>
            </a:r>
            <a:r>
              <a:rPr lang="en-US" dirty="0" smtClean="0"/>
              <a:t> Light/32pt/bold/</a:t>
            </a:r>
            <a:r>
              <a:rPr lang="en-US" dirty="0" err="1" smtClean="0"/>
              <a:t>centralised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23200"/>
            <a:ext cx="5111750" cy="4680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24744"/>
            <a:ext cx="3008313" cy="468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Updated: </a:t>
            </a:r>
            <a:fld id="{0A7AA52B-F0FD-4883-B5D8-7668969EF1B8}" type="datetime1">
              <a:rPr lang="en-GB" smtClean="0"/>
              <a:pPr/>
              <a:t>19/05/2015</a:t>
            </a:fld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Pg </a:t>
            </a:r>
            <a:fld id="{8B658E5F-8039-45F5-9A3D-827403B1175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8"/>
          <p:cNvSpPr txBox="1">
            <a:spLocks/>
          </p:cNvSpPr>
          <p:nvPr userDrawn="1"/>
        </p:nvSpPr>
        <p:spPr>
          <a:xfrm>
            <a:off x="4118776" y="6666326"/>
            <a:ext cx="914401" cy="172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2"/>
                </a:solidFill>
                <a:latin typeface="Gill Sans Ligh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Sans Light" pitchFamily="34" charset="0"/>
                <a:ea typeface="ヒラギノ角ゴ ProN W3" charset="-128"/>
                <a:cs typeface="+mn-cs"/>
                <a:sym typeface="Gill Sans" pitchFamily="34" charset="-79"/>
              </a:rPr>
              <a:t>Confidential</a:t>
            </a:r>
            <a:endParaRPr kumimoji="0" lang="en-SG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Sans Light" pitchFamily="34" charset="0"/>
              <a:ea typeface="ヒラギノ角ゴ ProN W3" charset="-128"/>
              <a:cs typeface="+mn-cs"/>
              <a:sym typeface="Gill Sans" pitchFamily="34" charset="-79"/>
            </a:endParaRPr>
          </a:p>
        </p:txBody>
      </p:sp>
      <p:pic>
        <p:nvPicPr>
          <p:cNvPr id="9" name="Picture 5" descr="C:\Users\user\Pictures\Red Banner 2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7463" y="6315347"/>
            <a:ext cx="9161463" cy="3540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5200"/>
            <a:ext cx="8229600" cy="864000"/>
          </a:xfrm>
        </p:spPr>
        <p:txBody>
          <a:bodyPr anchor="ctr">
            <a:normAutofit/>
          </a:bodyPr>
          <a:lstStyle>
            <a:lvl1pPr algn="ctr">
              <a:defRPr sz="3200" b="1"/>
            </a:lvl1pPr>
          </a:lstStyle>
          <a:p>
            <a:r>
              <a:rPr lang="en-US" dirty="0" smtClean="0"/>
              <a:t>One line title (</a:t>
            </a:r>
            <a:r>
              <a:rPr lang="en-US" dirty="0" err="1" smtClean="0"/>
              <a:t>GillSans</a:t>
            </a:r>
            <a:r>
              <a:rPr lang="en-US" dirty="0" smtClean="0"/>
              <a:t> Light/32pt/bold/</a:t>
            </a:r>
            <a:r>
              <a:rPr lang="en-US" dirty="0" err="1" smtClean="0"/>
              <a:t>centralised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23200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0120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Updated: </a:t>
            </a:r>
            <a:fld id="{0AA7A6A7-A9A4-44B4-B1E0-207E790B9853}" type="datetime1">
              <a:rPr lang="en-GB" smtClean="0"/>
              <a:pPr/>
              <a:t>19/05/2015</a:t>
            </a:fld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Pg </a:t>
            </a:r>
            <a:fld id="{8B658E5F-8039-45F5-9A3D-827403B1175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8"/>
          <p:cNvSpPr txBox="1">
            <a:spLocks/>
          </p:cNvSpPr>
          <p:nvPr userDrawn="1"/>
        </p:nvSpPr>
        <p:spPr>
          <a:xfrm>
            <a:off x="4118776" y="6666326"/>
            <a:ext cx="914401" cy="172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2"/>
                </a:solidFill>
                <a:latin typeface="Gill Sans Ligh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Sans Light" pitchFamily="34" charset="0"/>
                <a:ea typeface="ヒラギノ角ゴ ProN W3" charset="-128"/>
                <a:cs typeface="+mn-cs"/>
                <a:sym typeface="Gill Sans" pitchFamily="34" charset="-79"/>
              </a:rPr>
              <a:t>Confidential</a:t>
            </a:r>
            <a:endParaRPr kumimoji="0" lang="en-SG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Sans Light" pitchFamily="34" charset="0"/>
              <a:ea typeface="ヒラギノ角ゴ ProN W3" charset="-128"/>
              <a:cs typeface="+mn-cs"/>
              <a:sym typeface="Gill Sans" pitchFamily="34" charset="-79"/>
            </a:endParaRPr>
          </a:p>
        </p:txBody>
      </p:sp>
      <p:pic>
        <p:nvPicPr>
          <p:cNvPr id="9" name="Picture 5" descr="C:\Users\user\Pictures\Red Banner 2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7463" y="6315347"/>
            <a:ext cx="9161463" cy="3540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. (Two Liner Title)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Two line title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GillSans</a:t>
            </a:r>
            <a:r>
              <a:rPr lang="en-US" dirty="0" smtClean="0"/>
              <a:t> Light/28pt/bold/</a:t>
            </a:r>
            <a:r>
              <a:rPr lang="en-US" dirty="0" err="1" smtClean="0"/>
              <a:t>centralised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Updated: </a:t>
            </a:r>
            <a:fld id="{F339A41E-0230-43DE-B14C-C36353CC505B}" type="datetime1">
              <a:rPr lang="en-GB" smtClean="0"/>
              <a:pPr/>
              <a:t>19/05/2015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Pg </a:t>
            </a:r>
            <a:fld id="{8B658E5F-8039-45F5-9A3D-827403B1175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8"/>
          <p:cNvSpPr txBox="1">
            <a:spLocks/>
          </p:cNvSpPr>
          <p:nvPr userDrawn="1"/>
        </p:nvSpPr>
        <p:spPr>
          <a:xfrm>
            <a:off x="4118776" y="6666326"/>
            <a:ext cx="914401" cy="172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2"/>
                </a:solidFill>
                <a:latin typeface="Gill Sans Ligh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Sans Light" pitchFamily="34" charset="0"/>
                <a:ea typeface="ヒラギノ角ゴ ProN W3" charset="-128"/>
                <a:cs typeface="+mn-cs"/>
                <a:sym typeface="Gill Sans" pitchFamily="34" charset="-79"/>
              </a:rPr>
              <a:t>Confidential</a:t>
            </a:r>
            <a:endParaRPr kumimoji="0" lang="en-SG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Sans Light" pitchFamily="34" charset="0"/>
              <a:ea typeface="ヒラギノ角ゴ ProN W3" charset="-128"/>
              <a:cs typeface="+mn-cs"/>
              <a:sym typeface="Gill Sans" pitchFamily="34" charset="-79"/>
            </a:endParaRPr>
          </a:p>
        </p:txBody>
      </p:sp>
      <p:pic>
        <p:nvPicPr>
          <p:cNvPr id="8" name="Picture 5" descr="C:\Users\user\Pictures\Red Banner 2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7463" y="6315347"/>
            <a:ext cx="9161463" cy="3540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5200"/>
            <a:ext cx="8229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One line title (</a:t>
            </a:r>
            <a:r>
              <a:rPr lang="en-US" dirty="0" err="1" smtClean="0"/>
              <a:t>GillSans</a:t>
            </a:r>
            <a:r>
              <a:rPr lang="en-US" dirty="0" smtClean="0"/>
              <a:t> Light/32pt/bold/</a:t>
            </a:r>
            <a:r>
              <a:rPr lang="en-US" dirty="0" err="1" smtClean="0"/>
              <a:t>centralised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3200"/>
            <a:ext cx="8229600" cy="46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9720" y="6670206"/>
            <a:ext cx="1152000" cy="10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GillSans Light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Updated: </a:t>
            </a:r>
            <a:fld id="{9B592E46-966C-436B-BF91-E806CD01B6D6}" type="datetime1">
              <a:rPr lang="en-GB" smtClean="0"/>
              <a:pPr/>
              <a:t>19/05/2015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5664" y="6670206"/>
            <a:ext cx="468000" cy="10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GillSans Light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Pg </a:t>
            </a:r>
            <a:fld id="{8B658E5F-8039-45F5-9A3D-827403B1175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0" r:id="rId10"/>
    <p:sldLayoutId id="2147483661" r:id="rId11"/>
    <p:sldLayoutId id="2147483662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3200" b="1" kern="1200" baseline="0">
          <a:solidFill>
            <a:schemeClr val="tx2"/>
          </a:solidFill>
          <a:latin typeface="GillSans Light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GillSans Light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GillSans Light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GillSans Light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GillSans Light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GillSans Light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8.xml"/><Relationship Id="rId1" Type="http://schemas.openxmlformats.org/officeDocument/2006/relationships/video" Target="file:///C:\Users\shim\Desktop\TD%20Persentation\IJCAI_alternate_path.wmv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5" name="Rectangle 5"/>
          <p:cNvSpPr>
            <a:spLocks noChangeArrowheads="1"/>
          </p:cNvSpPr>
          <p:nvPr/>
        </p:nvSpPr>
        <p:spPr bwMode="auto">
          <a:xfrm>
            <a:off x="381000" y="152400"/>
            <a:ext cx="8382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3200" b="1" dirty="0" smtClean="0">
                <a:solidFill>
                  <a:srgbClr val="3B3BFF"/>
                </a:solidFill>
                <a:latin typeface="Times New Roman" pitchFamily="18" charset="0"/>
                <a:cs typeface="Times New Roman" pitchFamily="18" charset="0"/>
              </a:rPr>
              <a:t>NECO Series </a:t>
            </a:r>
            <a:endParaRPr lang="en-US" altLang="zh-CN" sz="3200" b="1" dirty="0">
              <a:solidFill>
                <a:srgbClr val="3B3B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26" name="Line 6"/>
          <p:cNvSpPr>
            <a:spLocks noChangeShapeType="1"/>
          </p:cNvSpPr>
          <p:nvPr/>
        </p:nvSpPr>
        <p:spPr bwMode="auto">
          <a:xfrm>
            <a:off x="457200" y="762000"/>
            <a:ext cx="8305800" cy="0"/>
          </a:xfrm>
          <a:prstGeom prst="line">
            <a:avLst/>
          </a:prstGeom>
          <a:noFill/>
          <a:ln w="38100">
            <a:solidFill>
              <a:srgbClr val="3B3BFF"/>
            </a:solidFill>
            <a:round/>
            <a:headEnd/>
            <a:tailEnd/>
          </a:ln>
        </p:spPr>
        <p:txBody>
          <a:bodyPr/>
          <a:lstStyle/>
          <a:p>
            <a:endParaRPr lang="en-SG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791200" y="1293912"/>
            <a:ext cx="2590800" cy="193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 descr="D:\Tian Bo\Dropbox\Tian Bo\Conferences and Journals\IEEE-TRO\2011- Brain-like system for robotic cognition\Visuals Preparation\pics\robot.bmp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04800" y="1293912"/>
            <a:ext cx="3939540" cy="1954530"/>
          </a:xfrm>
          <a:prstGeom prst="rect">
            <a:avLst/>
          </a:prstGeom>
          <a:noFill/>
        </p:spPr>
      </p:pic>
      <p:pic>
        <p:nvPicPr>
          <p:cNvPr id="6147" name="Picture 3" descr="D:\Tian Bo\Dropbox\Tian Bo\Conferences and Journals\ICRA\2014_ICRA\visual_prep\Robot Photo\robot_ppt.pn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5943600" y="4058360"/>
            <a:ext cx="3200400" cy="2569552"/>
          </a:xfrm>
          <a:prstGeom prst="rect">
            <a:avLst/>
          </a:prstGeom>
          <a:noFill/>
        </p:spPr>
      </p:pic>
      <p:pic>
        <p:nvPicPr>
          <p:cNvPr id="9" name="Picture 8" descr="photo.JPG"/>
          <p:cNvPicPr>
            <a:picLocks noChangeAspect="1"/>
          </p:cNvPicPr>
          <p:nvPr/>
        </p:nvPicPr>
        <p:blipFill>
          <a:blip r:embed="rId6" cstate="screen"/>
          <a:srcRect/>
          <a:stretch>
            <a:fillRect/>
          </a:stretch>
        </p:blipFill>
        <p:spPr>
          <a:xfrm rot="5400000">
            <a:off x="876300" y="4456212"/>
            <a:ext cx="2590800" cy="1752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3400" y="836712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NECO I and the maze environment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1200" y="912912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NECO II, preliminary setup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7400" y="3732312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NECO II, current setup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0600" y="3732312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NECO III, in development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Down Arrow 22"/>
          <p:cNvSpPr/>
          <p:nvPr/>
        </p:nvSpPr>
        <p:spPr bwMode="auto">
          <a:xfrm>
            <a:off x="6934200" y="3275112"/>
            <a:ext cx="1524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ight Arrow 23"/>
          <p:cNvSpPr/>
          <p:nvPr/>
        </p:nvSpPr>
        <p:spPr bwMode="auto">
          <a:xfrm>
            <a:off x="4343400" y="2132112"/>
            <a:ext cx="12954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 rot="10800000">
            <a:off x="3200400" y="5180112"/>
            <a:ext cx="25908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Gesture recognition</a:t>
            </a:r>
            <a:endParaRPr lang="en-US" dirty="0"/>
          </a:p>
        </p:txBody>
      </p:sp>
      <p:pic>
        <p:nvPicPr>
          <p:cNvPr id="5" name="IJCAI_alternate_path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32185" y="1196752"/>
            <a:ext cx="8904311" cy="50086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Following people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567" y="1281113"/>
            <a:ext cx="8357115" cy="510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Outside the lab</a:t>
            </a:r>
            <a:endParaRPr lang="en-US" dirty="0"/>
          </a:p>
        </p:txBody>
      </p:sp>
      <p:pic>
        <p:nvPicPr>
          <p:cNvPr id="11" name="Picture 10" descr="IJCAI_demo.jp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932040" y="3429000"/>
            <a:ext cx="3744418" cy="28083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31640" y="299695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 </a:t>
            </a:r>
            <a:r>
              <a:rPr lang="en-US" dirty="0" err="1" smtClean="0"/>
              <a:t>Sentosa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6084168" y="278092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 London</a:t>
            </a:r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6372200" y="62373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 Beijing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1259632" y="609329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 </a:t>
            </a:r>
            <a:r>
              <a:rPr lang="en-US" dirty="0" err="1" smtClean="0"/>
              <a:t>Serangoon</a:t>
            </a:r>
            <a:r>
              <a:rPr lang="en-US" dirty="0" smtClean="0"/>
              <a:t> Library</a:t>
            </a:r>
            <a:endParaRPr lang="en-SG" dirty="0"/>
          </a:p>
        </p:txBody>
      </p:sp>
      <p:pic>
        <p:nvPicPr>
          <p:cNvPr id="2050" name="Picture 2" descr="C:\Users\User\Desktop\Untitl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600575" cy="3124200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692696"/>
            <a:ext cx="416242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501008"/>
            <a:ext cx="4572000" cy="2567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2R Corporate Slides 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I2R Corporate Slides -Template</Template>
  <TotalTime>1251</TotalTime>
  <Words>40</Words>
  <Application>Microsoft Office PowerPoint</Application>
  <PresentationFormat>On-screen Show (4:3)</PresentationFormat>
  <Paragraphs>13</Paragraphs>
  <Slides>4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I2R Corporate Slides -Template</vt:lpstr>
      <vt:lpstr>Slide 1</vt:lpstr>
      <vt:lpstr>Gesture recognition</vt:lpstr>
      <vt:lpstr>Following people</vt:lpstr>
      <vt:lpstr>Outside the lab</vt:lpstr>
    </vt:vector>
  </TitlesOfParts>
  <Company>I2R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Navigation System for Mobile Robots using Direction-driven with Asymmetrical Multilayered Module</dc:title>
  <dc:creator>User</dc:creator>
  <cp:lastModifiedBy>User</cp:lastModifiedBy>
  <cp:revision>405</cp:revision>
  <dcterms:created xsi:type="dcterms:W3CDTF">2014-02-11T05:08:25Z</dcterms:created>
  <dcterms:modified xsi:type="dcterms:W3CDTF">2015-05-19T06:35:41Z</dcterms:modified>
</cp:coreProperties>
</file>