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May 6, 2011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6,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6,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6,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Slide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should be converted to a PDF if all </a:t>
            </a:r>
            <a:r>
              <a:rPr lang="en-US" smtClean="0"/>
              <a:t>goes well!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78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0</TotalTime>
  <Words>15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Austin</vt:lpstr>
      <vt:lpstr>Sample Slide Presentation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Slide Presentation</dc:title>
  <dc:creator>Scott Van Vliet</dc:creator>
  <cp:lastModifiedBy>Scott Van Vliet</cp:lastModifiedBy>
  <cp:revision>1</cp:revision>
  <dcterms:created xsi:type="dcterms:W3CDTF">2011-05-07T02:37:00Z</dcterms:created>
  <dcterms:modified xsi:type="dcterms:W3CDTF">2011-05-07T02:37:49Z</dcterms:modified>
</cp:coreProperties>
</file>