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71" r:id="rId5"/>
    <p:sldId id="326" r:id="rId6"/>
    <p:sldId id="268" r:id="rId7"/>
    <p:sldId id="329" r:id="rId8"/>
    <p:sldId id="330" r:id="rId9"/>
    <p:sldId id="331" r:id="rId10"/>
  </p:sldIdLst>
  <p:sldSz cx="9144000" cy="6858000" type="screen4x3"/>
  <p:notesSz cx="7010400" cy="9236075"/>
  <p:embeddedFontLst>
    <p:embeddedFont>
      <p:font typeface="Arial Black" pitchFamily="34" charset="0"/>
      <p:bold r:id="rId13"/>
    </p:embeddedFont>
    <p:embeddedFont>
      <p:font typeface="BudHand" pitchFamily="2" charset="0"/>
      <p:bold r:id="rId14"/>
    </p:embeddedFont>
    <p:embeddedFont>
      <p:font typeface="Calibri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E24"/>
    <a:srgbClr val="003300"/>
    <a:srgbClr val="008000"/>
    <a:srgbClr val="F79F9B"/>
    <a:srgbClr val="FFCC00"/>
    <a:srgbClr val="CDFFCD"/>
    <a:srgbClr val="FFFF00"/>
    <a:srgbClr val="FFFFCC"/>
    <a:srgbClr val="00CC00"/>
    <a:srgbClr val="EE24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3231" autoAdjust="0"/>
  </p:normalViewPr>
  <p:slideViewPr>
    <p:cSldViewPr snapToGrid="0" snapToObjects="1">
      <p:cViewPr varScale="1">
        <p:scale>
          <a:sx n="74" d="100"/>
          <a:sy n="74" d="100"/>
        </p:scale>
        <p:origin x="-14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B65F80-FC78-405C-927A-B7B036E664BB}" type="doc">
      <dgm:prSet loTypeId="urn:microsoft.com/office/officeart/2009/layout/CircleArrowProcess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3C67D25-9CFB-461F-903C-10A45925466C}">
      <dgm:prSet phldrT="[Text]" custT="1"/>
      <dgm:spPr/>
      <dgm:t>
        <a:bodyPr/>
        <a:lstStyle/>
        <a:p>
          <a:r>
            <a:rPr lang="en-US" sz="1400" b="1" dirty="0" smtClean="0"/>
            <a:t>New Ways </a:t>
          </a:r>
          <a:br>
            <a:rPr lang="en-US" sz="1400" b="1" dirty="0" smtClean="0"/>
          </a:br>
          <a:r>
            <a:rPr lang="en-US" sz="1400" b="1" dirty="0" smtClean="0"/>
            <a:t>to Play</a:t>
          </a:r>
          <a:endParaRPr lang="en-US" sz="1400" b="1" dirty="0"/>
        </a:p>
      </dgm:t>
    </dgm:pt>
    <dgm:pt modelId="{1A7FB931-B91E-4D1C-9928-49A82CA9C318}" type="parTrans" cxnId="{8C5C53DC-E8EA-4D9A-AFC8-ABB98C121505}">
      <dgm:prSet/>
      <dgm:spPr/>
      <dgm:t>
        <a:bodyPr/>
        <a:lstStyle/>
        <a:p>
          <a:endParaRPr lang="en-US" sz="1400" b="1"/>
        </a:p>
      </dgm:t>
    </dgm:pt>
    <dgm:pt modelId="{41508DC8-7345-42FD-B820-7580E8F5B1A8}" type="sibTrans" cxnId="{8C5C53DC-E8EA-4D9A-AFC8-ABB98C121505}">
      <dgm:prSet/>
      <dgm:spPr/>
      <dgm:t>
        <a:bodyPr/>
        <a:lstStyle/>
        <a:p>
          <a:endParaRPr lang="en-US" sz="1400" b="1"/>
        </a:p>
      </dgm:t>
    </dgm:pt>
    <dgm:pt modelId="{A57D0970-78D1-4EC9-A30D-F3B6D50325EE}">
      <dgm:prSet phldrT="[Text]" custT="1"/>
      <dgm:spPr/>
      <dgm:t>
        <a:bodyPr/>
        <a:lstStyle/>
        <a:p>
          <a:r>
            <a:rPr lang="en-US" sz="1400" b="1" dirty="0" smtClean="0"/>
            <a:t>Apps </a:t>
          </a:r>
          <a:br>
            <a:rPr lang="en-US" sz="1400" b="1" dirty="0" smtClean="0"/>
          </a:br>
          <a:r>
            <a:rPr lang="en-US" sz="1400" b="1" dirty="0" smtClean="0"/>
            <a:t>Value Chain</a:t>
          </a:r>
          <a:endParaRPr lang="en-US" sz="1400" b="1" dirty="0"/>
        </a:p>
      </dgm:t>
    </dgm:pt>
    <dgm:pt modelId="{EF639CF9-C36A-4882-95C4-C31301E690F1}" type="parTrans" cxnId="{B666C01A-B1BF-47E0-9D9E-C36BE4120865}">
      <dgm:prSet/>
      <dgm:spPr/>
      <dgm:t>
        <a:bodyPr/>
        <a:lstStyle/>
        <a:p>
          <a:endParaRPr lang="en-US" sz="1400" b="1"/>
        </a:p>
      </dgm:t>
    </dgm:pt>
    <dgm:pt modelId="{65540D97-88E2-463D-9C0B-1C33AF7FAA86}" type="sibTrans" cxnId="{B666C01A-B1BF-47E0-9D9E-C36BE4120865}">
      <dgm:prSet/>
      <dgm:spPr/>
      <dgm:t>
        <a:bodyPr/>
        <a:lstStyle/>
        <a:p>
          <a:endParaRPr lang="en-US" sz="1400" b="1"/>
        </a:p>
      </dgm:t>
    </dgm:pt>
    <dgm:pt modelId="{F35E0B76-0078-465E-B28B-D3EEC8A04750}">
      <dgm:prSet phldrT="[Text]" custT="1"/>
      <dgm:spPr/>
      <dgm:t>
        <a:bodyPr/>
        <a:lstStyle/>
        <a:p>
          <a:r>
            <a:rPr lang="en-US" sz="1400" b="1" dirty="0" smtClean="0"/>
            <a:t>Methods, Measures &amp; Improvement</a:t>
          </a:r>
          <a:endParaRPr lang="en-US" sz="1400" b="1" dirty="0"/>
        </a:p>
      </dgm:t>
    </dgm:pt>
    <dgm:pt modelId="{18161BDB-5E5F-4620-B312-073E93D2B96E}" type="parTrans" cxnId="{67E4E117-D153-40BB-ADED-1EDA6D221C48}">
      <dgm:prSet/>
      <dgm:spPr/>
      <dgm:t>
        <a:bodyPr/>
        <a:lstStyle/>
        <a:p>
          <a:endParaRPr lang="en-US" sz="1400" b="1"/>
        </a:p>
      </dgm:t>
    </dgm:pt>
    <dgm:pt modelId="{313D2AF8-9F47-49A8-BA04-E39A74081277}" type="sibTrans" cxnId="{67E4E117-D153-40BB-ADED-1EDA6D221C48}">
      <dgm:prSet/>
      <dgm:spPr/>
      <dgm:t>
        <a:bodyPr/>
        <a:lstStyle/>
        <a:p>
          <a:endParaRPr lang="en-US" sz="1400" b="1"/>
        </a:p>
      </dgm:t>
    </dgm:pt>
    <dgm:pt modelId="{EF87A050-9FA3-44B6-B338-A1438F1C7F97}" type="pres">
      <dgm:prSet presAssocID="{EBB65F80-FC78-405C-927A-B7B036E664B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093594F1-BEFE-40B0-8938-89188351DAC4}" type="pres">
      <dgm:prSet presAssocID="{C3C67D25-9CFB-461F-903C-10A45925466C}" presName="Accent1" presStyleCnt="0"/>
      <dgm:spPr/>
    </dgm:pt>
    <dgm:pt modelId="{53634599-EE10-437A-97A6-21C6D2E846CB}" type="pres">
      <dgm:prSet presAssocID="{C3C67D25-9CFB-461F-903C-10A45925466C}" presName="Accent" presStyleLbl="node1" presStyleIdx="0" presStyleCnt="3"/>
      <dgm:spPr/>
    </dgm:pt>
    <dgm:pt modelId="{AF63FBFD-F67C-4D8B-B3B3-156B4E5EA0C5}" type="pres">
      <dgm:prSet presAssocID="{C3C67D25-9CFB-461F-903C-10A45925466C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474C6B-0ED5-4E53-9520-FCFCF6F4B3CD}" type="pres">
      <dgm:prSet presAssocID="{A57D0970-78D1-4EC9-A30D-F3B6D50325EE}" presName="Accent2" presStyleCnt="0"/>
      <dgm:spPr/>
    </dgm:pt>
    <dgm:pt modelId="{FAEC265B-1CDB-4011-989F-7189BF1857B1}" type="pres">
      <dgm:prSet presAssocID="{A57D0970-78D1-4EC9-A30D-F3B6D50325EE}" presName="Accent" presStyleLbl="node1" presStyleIdx="1" presStyleCnt="3"/>
      <dgm:spPr/>
    </dgm:pt>
    <dgm:pt modelId="{0E5B15D1-C99A-4733-971C-F26A4B82E6BC}" type="pres">
      <dgm:prSet presAssocID="{A57D0970-78D1-4EC9-A30D-F3B6D50325EE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1902E944-CB4C-46D7-9F6D-158F4D46B24B}" type="pres">
      <dgm:prSet presAssocID="{F35E0B76-0078-465E-B28B-D3EEC8A04750}" presName="Accent3" presStyleCnt="0"/>
      <dgm:spPr/>
    </dgm:pt>
    <dgm:pt modelId="{36243023-B9AD-477B-B4C1-89DA99B41A02}" type="pres">
      <dgm:prSet presAssocID="{F35E0B76-0078-465E-B28B-D3EEC8A04750}" presName="Accent" presStyleLbl="node1" presStyleIdx="2" presStyleCnt="3"/>
      <dgm:spPr/>
    </dgm:pt>
    <dgm:pt modelId="{0CA16BEF-546D-402D-AE85-0F037B7BCE92}" type="pres">
      <dgm:prSet presAssocID="{F35E0B76-0078-465E-B28B-D3EEC8A0475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5347F2C7-64E4-422E-ADE3-873F62A023B6}" type="presOf" srcId="{A57D0970-78D1-4EC9-A30D-F3B6D50325EE}" destId="{0E5B15D1-C99A-4733-971C-F26A4B82E6BC}" srcOrd="0" destOrd="0" presId="urn:microsoft.com/office/officeart/2009/layout/CircleArrowProcess"/>
    <dgm:cxn modelId="{67E4E117-D153-40BB-ADED-1EDA6D221C48}" srcId="{EBB65F80-FC78-405C-927A-B7B036E664BB}" destId="{F35E0B76-0078-465E-B28B-D3EEC8A04750}" srcOrd="2" destOrd="0" parTransId="{18161BDB-5E5F-4620-B312-073E93D2B96E}" sibTransId="{313D2AF8-9F47-49A8-BA04-E39A74081277}"/>
    <dgm:cxn modelId="{14B22EA5-F2A3-46A6-A1D1-635DE30D378F}" type="presOf" srcId="{F35E0B76-0078-465E-B28B-D3EEC8A04750}" destId="{0CA16BEF-546D-402D-AE85-0F037B7BCE92}" srcOrd="0" destOrd="0" presId="urn:microsoft.com/office/officeart/2009/layout/CircleArrowProcess"/>
    <dgm:cxn modelId="{8C5C53DC-E8EA-4D9A-AFC8-ABB98C121505}" srcId="{EBB65F80-FC78-405C-927A-B7B036E664BB}" destId="{C3C67D25-9CFB-461F-903C-10A45925466C}" srcOrd="0" destOrd="0" parTransId="{1A7FB931-B91E-4D1C-9928-49A82CA9C318}" sibTransId="{41508DC8-7345-42FD-B820-7580E8F5B1A8}"/>
    <dgm:cxn modelId="{B666C01A-B1BF-47E0-9D9E-C36BE4120865}" srcId="{EBB65F80-FC78-405C-927A-B7B036E664BB}" destId="{A57D0970-78D1-4EC9-A30D-F3B6D50325EE}" srcOrd="1" destOrd="0" parTransId="{EF639CF9-C36A-4882-95C4-C31301E690F1}" sibTransId="{65540D97-88E2-463D-9C0B-1C33AF7FAA86}"/>
    <dgm:cxn modelId="{062F1BBC-B540-4740-89FA-D2B571556E80}" type="presOf" srcId="{C3C67D25-9CFB-461F-903C-10A45925466C}" destId="{AF63FBFD-F67C-4D8B-B3B3-156B4E5EA0C5}" srcOrd="0" destOrd="0" presId="urn:microsoft.com/office/officeart/2009/layout/CircleArrowProcess"/>
    <dgm:cxn modelId="{2F7E2E67-0EB8-4369-9FCC-4AB547EAEADD}" type="presOf" srcId="{EBB65F80-FC78-405C-927A-B7B036E664BB}" destId="{EF87A050-9FA3-44B6-B338-A1438F1C7F97}" srcOrd="0" destOrd="0" presId="urn:microsoft.com/office/officeart/2009/layout/CircleArrowProcess"/>
    <dgm:cxn modelId="{9350DAC3-01A4-45DF-925A-4D84A47B53D5}" type="presParOf" srcId="{EF87A050-9FA3-44B6-B338-A1438F1C7F97}" destId="{093594F1-BEFE-40B0-8938-89188351DAC4}" srcOrd="0" destOrd="0" presId="urn:microsoft.com/office/officeart/2009/layout/CircleArrowProcess"/>
    <dgm:cxn modelId="{8BD1D1C4-3116-463D-AE5A-2C4BDD2FFEFF}" type="presParOf" srcId="{093594F1-BEFE-40B0-8938-89188351DAC4}" destId="{53634599-EE10-437A-97A6-21C6D2E846CB}" srcOrd="0" destOrd="0" presId="urn:microsoft.com/office/officeart/2009/layout/CircleArrowProcess"/>
    <dgm:cxn modelId="{5803E643-8075-4F35-828A-2D6A028D5700}" type="presParOf" srcId="{EF87A050-9FA3-44B6-B338-A1438F1C7F97}" destId="{AF63FBFD-F67C-4D8B-B3B3-156B4E5EA0C5}" srcOrd="1" destOrd="0" presId="urn:microsoft.com/office/officeart/2009/layout/CircleArrowProcess"/>
    <dgm:cxn modelId="{71396589-2736-44D1-B967-FA93F4741C9C}" type="presParOf" srcId="{EF87A050-9FA3-44B6-B338-A1438F1C7F97}" destId="{43474C6B-0ED5-4E53-9520-FCFCF6F4B3CD}" srcOrd="2" destOrd="0" presId="urn:microsoft.com/office/officeart/2009/layout/CircleArrowProcess"/>
    <dgm:cxn modelId="{8F85C6D6-EE9B-4F9A-B84F-489C59A9783E}" type="presParOf" srcId="{43474C6B-0ED5-4E53-9520-FCFCF6F4B3CD}" destId="{FAEC265B-1CDB-4011-989F-7189BF1857B1}" srcOrd="0" destOrd="0" presId="urn:microsoft.com/office/officeart/2009/layout/CircleArrowProcess"/>
    <dgm:cxn modelId="{7557507D-ED9C-4C08-B42A-37D36D7C1DD6}" type="presParOf" srcId="{EF87A050-9FA3-44B6-B338-A1438F1C7F97}" destId="{0E5B15D1-C99A-4733-971C-F26A4B82E6BC}" srcOrd="3" destOrd="0" presId="urn:microsoft.com/office/officeart/2009/layout/CircleArrowProcess"/>
    <dgm:cxn modelId="{E5B79800-EE37-4923-BF19-7867A3E7F08D}" type="presParOf" srcId="{EF87A050-9FA3-44B6-B338-A1438F1C7F97}" destId="{1902E944-CB4C-46D7-9F6D-158F4D46B24B}" srcOrd="4" destOrd="0" presId="urn:microsoft.com/office/officeart/2009/layout/CircleArrowProcess"/>
    <dgm:cxn modelId="{E34BAC8E-6D9C-4904-809E-7C76CDA1F285}" type="presParOf" srcId="{1902E944-CB4C-46D7-9F6D-158F4D46B24B}" destId="{36243023-B9AD-477B-B4C1-89DA99B41A02}" srcOrd="0" destOrd="0" presId="urn:microsoft.com/office/officeart/2009/layout/CircleArrowProcess"/>
    <dgm:cxn modelId="{D6F8D982-F36A-4896-A468-5A5826898221}" type="presParOf" srcId="{EF87A050-9FA3-44B6-B338-A1438F1C7F97}" destId="{0CA16BEF-546D-402D-AE85-0F037B7BCE92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403BEA-B4D8-49EE-B2FD-A18560A5328A}" type="doc">
      <dgm:prSet loTypeId="urn:microsoft.com/office/officeart/2005/8/layout/chevron1" loCatId="process" qsTypeId="urn:microsoft.com/office/officeart/2005/8/quickstyle/simple5" qsCatId="simple" csTypeId="urn:microsoft.com/office/officeart/2005/8/colors/accent3_3" csCatId="accent3" phldr="1"/>
      <dgm:spPr/>
    </dgm:pt>
    <dgm:pt modelId="{A2CA3A79-1783-455C-BF25-3A9E1FA8C303}">
      <dgm:prSet phldrT="[Text]"/>
      <dgm:spPr/>
      <dgm:t>
        <a:bodyPr/>
        <a:lstStyle/>
        <a:p>
          <a:r>
            <a:rPr lang="en-US" b="1" smtClean="0"/>
            <a:t>Brand Engagement</a:t>
          </a:r>
          <a:r>
            <a:rPr lang="en-US" smtClean="0"/>
            <a:t>     </a:t>
          </a:r>
          <a:endParaRPr lang="en-US" b="1" dirty="0"/>
        </a:p>
      </dgm:t>
    </dgm:pt>
    <dgm:pt modelId="{9463CCFE-2099-42A0-9BB1-68EC9B9ECBDA}" type="parTrans" cxnId="{47ABC4B0-7D27-47A0-A1AC-671F9669D988}">
      <dgm:prSet/>
      <dgm:spPr/>
      <dgm:t>
        <a:bodyPr/>
        <a:lstStyle/>
        <a:p>
          <a:endParaRPr lang="en-US"/>
        </a:p>
      </dgm:t>
    </dgm:pt>
    <dgm:pt modelId="{F12AF244-9B15-46DE-9E7E-CAD5AA9AC11A}" type="sibTrans" cxnId="{47ABC4B0-7D27-47A0-A1AC-671F9669D988}">
      <dgm:prSet/>
      <dgm:spPr/>
      <dgm:t>
        <a:bodyPr/>
        <a:lstStyle/>
        <a:p>
          <a:endParaRPr lang="en-US"/>
        </a:p>
      </dgm:t>
    </dgm:pt>
    <dgm:pt modelId="{CD03FFEC-02A7-4BB2-BEB0-249EB7EB12EE}">
      <dgm:prSet phldrT="[Text]"/>
      <dgm:spPr/>
      <dgm:t>
        <a:bodyPr/>
        <a:lstStyle/>
        <a:p>
          <a:r>
            <a:rPr lang="en-US" b="1" dirty="0" smtClean="0"/>
            <a:t>Monetization</a:t>
          </a:r>
          <a:endParaRPr lang="en-US" b="1" dirty="0"/>
        </a:p>
      </dgm:t>
    </dgm:pt>
    <dgm:pt modelId="{636E1251-B15E-4B3C-94B8-1AC092CCE74E}" type="parTrans" cxnId="{FB99BE58-A28D-42EE-8151-0684AA170D1D}">
      <dgm:prSet/>
      <dgm:spPr/>
      <dgm:t>
        <a:bodyPr/>
        <a:lstStyle/>
        <a:p>
          <a:endParaRPr lang="en-US"/>
        </a:p>
      </dgm:t>
    </dgm:pt>
    <dgm:pt modelId="{BE7132C5-05F4-4777-9740-B1669E5A7F4E}" type="sibTrans" cxnId="{FB99BE58-A28D-42EE-8151-0684AA170D1D}">
      <dgm:prSet/>
      <dgm:spPr/>
      <dgm:t>
        <a:bodyPr/>
        <a:lstStyle/>
        <a:p>
          <a:endParaRPr lang="en-US"/>
        </a:p>
      </dgm:t>
    </dgm:pt>
    <dgm:pt modelId="{CB72868F-68D0-4B14-980D-B2FF55B6F393}">
      <dgm:prSet phldrT="[Text]"/>
      <dgm:spPr/>
      <dgm:t>
        <a:bodyPr/>
        <a:lstStyle/>
        <a:p>
          <a:r>
            <a:rPr lang="en-US" b="1" dirty="0" smtClean="0"/>
            <a:t>Consumer Insights</a:t>
          </a:r>
          <a:endParaRPr lang="en-US" b="1" dirty="0"/>
        </a:p>
      </dgm:t>
    </dgm:pt>
    <dgm:pt modelId="{58B95DAB-8B32-408F-BCD5-5866F7225DE0}" type="parTrans" cxnId="{B89636E5-CB77-4D53-9230-4CABCDDD9499}">
      <dgm:prSet/>
      <dgm:spPr/>
      <dgm:t>
        <a:bodyPr/>
        <a:lstStyle/>
        <a:p>
          <a:endParaRPr lang="en-US"/>
        </a:p>
      </dgm:t>
    </dgm:pt>
    <dgm:pt modelId="{B30CB206-2C1C-4386-830B-D4F7916100AC}" type="sibTrans" cxnId="{B89636E5-CB77-4D53-9230-4CABCDDD9499}">
      <dgm:prSet/>
      <dgm:spPr/>
      <dgm:t>
        <a:bodyPr/>
        <a:lstStyle/>
        <a:p>
          <a:endParaRPr lang="en-US"/>
        </a:p>
      </dgm:t>
    </dgm:pt>
    <dgm:pt modelId="{1468355E-4485-4D94-82D9-062785077397}" type="pres">
      <dgm:prSet presAssocID="{D6403BEA-B4D8-49EE-B2FD-A18560A5328A}" presName="Name0" presStyleCnt="0">
        <dgm:presLayoutVars>
          <dgm:dir/>
          <dgm:animLvl val="lvl"/>
          <dgm:resizeHandles val="exact"/>
        </dgm:presLayoutVars>
      </dgm:prSet>
      <dgm:spPr/>
    </dgm:pt>
    <dgm:pt modelId="{1DDBBA18-5959-4E97-9BC6-D83C30D737A6}" type="pres">
      <dgm:prSet presAssocID="{A2CA3A79-1783-455C-BF25-3A9E1FA8C30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434C7C-7A30-4FBA-A779-D262422EED3E}" type="pres">
      <dgm:prSet presAssocID="{F12AF244-9B15-46DE-9E7E-CAD5AA9AC11A}" presName="parTxOnlySpace" presStyleCnt="0"/>
      <dgm:spPr/>
    </dgm:pt>
    <dgm:pt modelId="{791FC1D6-83BC-4188-9BD1-E35EC5051803}" type="pres">
      <dgm:prSet presAssocID="{CD03FFEC-02A7-4BB2-BEB0-249EB7EB12E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1742B6-1EC6-46AF-AB60-82908B58414D}" type="pres">
      <dgm:prSet presAssocID="{BE7132C5-05F4-4777-9740-B1669E5A7F4E}" presName="parTxOnlySpace" presStyleCnt="0"/>
      <dgm:spPr/>
    </dgm:pt>
    <dgm:pt modelId="{A2F8BE3D-D695-4E3C-AA94-E3F0F6CC952C}" type="pres">
      <dgm:prSet presAssocID="{CB72868F-68D0-4B14-980D-B2FF55B6F39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B877A-E130-4C74-AE64-61D67627A1A0}" type="presOf" srcId="{CD03FFEC-02A7-4BB2-BEB0-249EB7EB12EE}" destId="{791FC1D6-83BC-4188-9BD1-E35EC5051803}" srcOrd="0" destOrd="0" presId="urn:microsoft.com/office/officeart/2005/8/layout/chevron1"/>
    <dgm:cxn modelId="{47ABC4B0-7D27-47A0-A1AC-671F9669D988}" srcId="{D6403BEA-B4D8-49EE-B2FD-A18560A5328A}" destId="{A2CA3A79-1783-455C-BF25-3A9E1FA8C303}" srcOrd="0" destOrd="0" parTransId="{9463CCFE-2099-42A0-9BB1-68EC9B9ECBDA}" sibTransId="{F12AF244-9B15-46DE-9E7E-CAD5AA9AC11A}"/>
    <dgm:cxn modelId="{DBD21451-B569-4435-B416-0FA1C279EB1D}" type="presOf" srcId="{A2CA3A79-1783-455C-BF25-3A9E1FA8C303}" destId="{1DDBBA18-5959-4E97-9BC6-D83C30D737A6}" srcOrd="0" destOrd="0" presId="urn:microsoft.com/office/officeart/2005/8/layout/chevron1"/>
    <dgm:cxn modelId="{A12DA277-577E-48EB-8EC4-6FEAE27FBC46}" type="presOf" srcId="{CB72868F-68D0-4B14-980D-B2FF55B6F393}" destId="{A2F8BE3D-D695-4E3C-AA94-E3F0F6CC952C}" srcOrd="0" destOrd="0" presId="urn:microsoft.com/office/officeart/2005/8/layout/chevron1"/>
    <dgm:cxn modelId="{FB99BE58-A28D-42EE-8151-0684AA170D1D}" srcId="{D6403BEA-B4D8-49EE-B2FD-A18560A5328A}" destId="{CD03FFEC-02A7-4BB2-BEB0-249EB7EB12EE}" srcOrd="1" destOrd="0" parTransId="{636E1251-B15E-4B3C-94B8-1AC092CCE74E}" sibTransId="{BE7132C5-05F4-4777-9740-B1669E5A7F4E}"/>
    <dgm:cxn modelId="{B89636E5-CB77-4D53-9230-4CABCDDD9499}" srcId="{D6403BEA-B4D8-49EE-B2FD-A18560A5328A}" destId="{CB72868F-68D0-4B14-980D-B2FF55B6F393}" srcOrd="2" destOrd="0" parTransId="{58B95DAB-8B32-408F-BCD5-5866F7225DE0}" sibTransId="{B30CB206-2C1C-4386-830B-D4F7916100AC}"/>
    <dgm:cxn modelId="{E033C211-9106-4850-A6F3-A99AB6944D17}" type="presOf" srcId="{D6403BEA-B4D8-49EE-B2FD-A18560A5328A}" destId="{1468355E-4485-4D94-82D9-062785077397}" srcOrd="0" destOrd="0" presId="urn:microsoft.com/office/officeart/2005/8/layout/chevron1"/>
    <dgm:cxn modelId="{AA716C17-B716-4BB8-8B65-15DF8F36BF95}" type="presParOf" srcId="{1468355E-4485-4D94-82D9-062785077397}" destId="{1DDBBA18-5959-4E97-9BC6-D83C30D737A6}" srcOrd="0" destOrd="0" presId="urn:microsoft.com/office/officeart/2005/8/layout/chevron1"/>
    <dgm:cxn modelId="{3EE2E042-BCEE-44FC-BB81-A164924B1EF9}" type="presParOf" srcId="{1468355E-4485-4D94-82D9-062785077397}" destId="{8C434C7C-7A30-4FBA-A779-D262422EED3E}" srcOrd="1" destOrd="0" presId="urn:microsoft.com/office/officeart/2005/8/layout/chevron1"/>
    <dgm:cxn modelId="{528F3297-48F3-4D8B-AC40-63184C70B577}" type="presParOf" srcId="{1468355E-4485-4D94-82D9-062785077397}" destId="{791FC1D6-83BC-4188-9BD1-E35EC5051803}" srcOrd="2" destOrd="0" presId="urn:microsoft.com/office/officeart/2005/8/layout/chevron1"/>
    <dgm:cxn modelId="{6FBAE5F4-75E6-4FA1-BE92-1696938C9DAA}" type="presParOf" srcId="{1468355E-4485-4D94-82D9-062785077397}" destId="{E71742B6-1EC6-46AF-AB60-82908B58414D}" srcOrd="3" destOrd="0" presId="urn:microsoft.com/office/officeart/2005/8/layout/chevron1"/>
    <dgm:cxn modelId="{2649519B-7552-4406-AD82-4D530B1075DB}" type="presParOf" srcId="{1468355E-4485-4D94-82D9-062785077397}" destId="{A2F8BE3D-D695-4E3C-AA94-E3F0F6CC952C}" srcOrd="4" destOrd="0" presId="urn:microsoft.com/office/officeart/2005/8/layout/chevron1"/>
  </dgm:cxnLst>
  <dgm:bg/>
  <dgm:whole>
    <a:effectLst/>
  </dgm:whole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CAB416-1E01-4088-8BC5-66FDFC5F3899}" type="doc">
      <dgm:prSet loTypeId="urn:microsoft.com/office/officeart/2005/8/layout/cycle2" loCatId="cycle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AB8A9E83-E242-419C-AA0C-7F7F3C9FCD90}">
      <dgm:prSet phldrT="[Text]" custT="1"/>
      <dgm:spPr/>
      <dgm:t>
        <a:bodyPr/>
        <a:lstStyle/>
        <a:p>
          <a:r>
            <a:rPr lang="en-US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Digital Play Patterns</a:t>
          </a:r>
          <a:endParaRPr lang="en-US" sz="13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32F91D7-917E-4E95-84E0-FE57AE5560C1}" type="parTrans" cxnId="{F56AB257-2005-49D1-9B54-6FD2F549FA61}">
      <dgm:prSet/>
      <dgm:spPr/>
      <dgm:t>
        <a:bodyPr/>
        <a:lstStyle/>
        <a:p>
          <a:endParaRPr lang="en-US" sz="13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1952F76-BD76-4424-8918-07CBA2F96B96}" type="sibTrans" cxnId="{F56AB257-2005-49D1-9B54-6FD2F549FA61}">
      <dgm:prSet custT="1"/>
      <dgm:spPr/>
      <dgm:t>
        <a:bodyPr/>
        <a:lstStyle/>
        <a:p>
          <a:endParaRPr lang="en-US" sz="13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769DD42-7389-4173-B337-AF2E95D2EDBC}">
      <dgm:prSet phldrT="[Text]" custT="1"/>
      <dgm:spPr/>
      <dgm:t>
        <a:bodyPr/>
        <a:lstStyle/>
        <a:p>
          <a:r>
            <a:rPr lang="en-US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Measures</a:t>
          </a:r>
          <a:endParaRPr lang="en-US" sz="13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AA8FE4-2823-4602-BA9D-8882F818B0EA}" type="parTrans" cxnId="{0C25FF18-BB0C-4338-8FAC-A5967CF3D21A}">
      <dgm:prSet/>
      <dgm:spPr/>
      <dgm:t>
        <a:bodyPr/>
        <a:lstStyle/>
        <a:p>
          <a:endParaRPr lang="en-US" sz="13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EAD6CC-20C3-4487-8E4B-070CE2D649B2}" type="sibTrans" cxnId="{0C25FF18-BB0C-4338-8FAC-A5967CF3D21A}">
      <dgm:prSet custT="1"/>
      <dgm:spPr/>
      <dgm:t>
        <a:bodyPr/>
        <a:lstStyle/>
        <a:p>
          <a:endParaRPr lang="en-US" sz="13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2DCDA60-EEE5-4D86-9036-19687A694653}">
      <dgm:prSet phldrT="[Text]" custT="1"/>
      <dgm:spPr/>
      <dgm:t>
        <a:bodyPr/>
        <a:lstStyle/>
        <a:p>
          <a:r>
            <a:rPr lang="en-US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Improvement</a:t>
          </a:r>
          <a:endParaRPr lang="en-US" sz="13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642C0EC-81C9-45DB-88AC-E9ADE341E95E}" type="parTrans" cxnId="{CEC6AD43-BDC6-441E-8D4B-A1FCC73A881C}">
      <dgm:prSet/>
      <dgm:spPr/>
      <dgm:t>
        <a:bodyPr/>
        <a:lstStyle/>
        <a:p>
          <a:endParaRPr lang="en-US" sz="13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2B52C29-A25D-49DC-B912-82B0145A12C9}" type="sibTrans" cxnId="{CEC6AD43-BDC6-441E-8D4B-A1FCC73A881C}">
      <dgm:prSet custT="1"/>
      <dgm:spPr/>
      <dgm:t>
        <a:bodyPr/>
        <a:lstStyle/>
        <a:p>
          <a:endParaRPr lang="en-US" sz="13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E37C53B-01A7-4204-99E3-9FE501A9ACF7}" type="pres">
      <dgm:prSet presAssocID="{04CAB416-1E01-4088-8BC5-66FDFC5F3899}" presName="cycle" presStyleCnt="0">
        <dgm:presLayoutVars>
          <dgm:dir/>
          <dgm:resizeHandles val="exact"/>
        </dgm:presLayoutVars>
      </dgm:prSet>
      <dgm:spPr/>
    </dgm:pt>
    <dgm:pt modelId="{06A12D26-EC4F-4A20-BC61-05B056FB73C7}" type="pres">
      <dgm:prSet presAssocID="{AB8A9E83-E242-419C-AA0C-7F7F3C9FCD9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F93C83-DAB6-430B-B7D7-16878DEECED6}" type="pres">
      <dgm:prSet presAssocID="{71952F76-BD76-4424-8918-07CBA2F96B96}" presName="sibTrans" presStyleLbl="sibTrans2D1" presStyleIdx="0" presStyleCnt="3"/>
      <dgm:spPr/>
    </dgm:pt>
    <dgm:pt modelId="{4F6DE2AE-C16F-4327-9307-A7B3A31E14C3}" type="pres">
      <dgm:prSet presAssocID="{71952F76-BD76-4424-8918-07CBA2F96B96}" presName="connectorText" presStyleLbl="sibTrans2D1" presStyleIdx="0" presStyleCnt="3"/>
      <dgm:spPr/>
    </dgm:pt>
    <dgm:pt modelId="{DB1B1B38-1CEB-42FE-BC49-C8B9939E06B3}" type="pres">
      <dgm:prSet presAssocID="{3769DD42-7389-4173-B337-AF2E95D2EDB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D45240-22FF-4820-B11C-5D8D4D05AA56}" type="pres">
      <dgm:prSet presAssocID="{72EAD6CC-20C3-4487-8E4B-070CE2D649B2}" presName="sibTrans" presStyleLbl="sibTrans2D1" presStyleIdx="1" presStyleCnt="3"/>
      <dgm:spPr/>
    </dgm:pt>
    <dgm:pt modelId="{2CDC81E2-1222-44F5-8983-9180FE5127B8}" type="pres">
      <dgm:prSet presAssocID="{72EAD6CC-20C3-4487-8E4B-070CE2D649B2}" presName="connectorText" presStyleLbl="sibTrans2D1" presStyleIdx="1" presStyleCnt="3"/>
      <dgm:spPr/>
    </dgm:pt>
    <dgm:pt modelId="{41B52984-EFF8-48AD-98F4-F700294C66FB}" type="pres">
      <dgm:prSet presAssocID="{52DCDA60-EEE5-4D86-9036-19687A69465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EBBA9C-F1DC-4486-9F10-0DDB8DE7B327}" type="pres">
      <dgm:prSet presAssocID="{D2B52C29-A25D-49DC-B912-82B0145A12C9}" presName="sibTrans" presStyleLbl="sibTrans2D1" presStyleIdx="2" presStyleCnt="3"/>
      <dgm:spPr/>
    </dgm:pt>
    <dgm:pt modelId="{9717FC26-6A71-4397-8431-88EAE82D658D}" type="pres">
      <dgm:prSet presAssocID="{D2B52C29-A25D-49DC-B912-82B0145A12C9}" presName="connectorText" presStyleLbl="sibTrans2D1" presStyleIdx="2" presStyleCnt="3"/>
      <dgm:spPr/>
    </dgm:pt>
  </dgm:ptLst>
  <dgm:cxnLst>
    <dgm:cxn modelId="{F56AB257-2005-49D1-9B54-6FD2F549FA61}" srcId="{04CAB416-1E01-4088-8BC5-66FDFC5F3899}" destId="{AB8A9E83-E242-419C-AA0C-7F7F3C9FCD90}" srcOrd="0" destOrd="0" parTransId="{E32F91D7-917E-4E95-84E0-FE57AE5560C1}" sibTransId="{71952F76-BD76-4424-8918-07CBA2F96B96}"/>
    <dgm:cxn modelId="{47D6FA06-0A8C-40F6-B524-E85B1E07ECF0}" type="presOf" srcId="{72EAD6CC-20C3-4487-8E4B-070CE2D649B2}" destId="{49D45240-22FF-4820-B11C-5D8D4D05AA56}" srcOrd="0" destOrd="0" presId="urn:microsoft.com/office/officeart/2005/8/layout/cycle2"/>
    <dgm:cxn modelId="{0C25FF18-BB0C-4338-8FAC-A5967CF3D21A}" srcId="{04CAB416-1E01-4088-8BC5-66FDFC5F3899}" destId="{3769DD42-7389-4173-B337-AF2E95D2EDBC}" srcOrd="1" destOrd="0" parTransId="{14AA8FE4-2823-4602-BA9D-8882F818B0EA}" sibTransId="{72EAD6CC-20C3-4487-8E4B-070CE2D649B2}"/>
    <dgm:cxn modelId="{B3A415F2-0234-4AED-878D-903A9F13C61A}" type="presOf" srcId="{AB8A9E83-E242-419C-AA0C-7F7F3C9FCD90}" destId="{06A12D26-EC4F-4A20-BC61-05B056FB73C7}" srcOrd="0" destOrd="0" presId="urn:microsoft.com/office/officeart/2005/8/layout/cycle2"/>
    <dgm:cxn modelId="{0E84581A-65D5-4990-ACDB-35A93D79598A}" type="presOf" srcId="{3769DD42-7389-4173-B337-AF2E95D2EDBC}" destId="{DB1B1B38-1CEB-42FE-BC49-C8B9939E06B3}" srcOrd="0" destOrd="0" presId="urn:microsoft.com/office/officeart/2005/8/layout/cycle2"/>
    <dgm:cxn modelId="{B958124D-796F-43F7-92F9-3C1D782CC00F}" type="presOf" srcId="{72EAD6CC-20C3-4487-8E4B-070CE2D649B2}" destId="{2CDC81E2-1222-44F5-8983-9180FE5127B8}" srcOrd="1" destOrd="0" presId="urn:microsoft.com/office/officeart/2005/8/layout/cycle2"/>
    <dgm:cxn modelId="{22AF2C83-4510-4180-B50B-6684BE1231D7}" type="presOf" srcId="{52DCDA60-EEE5-4D86-9036-19687A694653}" destId="{41B52984-EFF8-48AD-98F4-F700294C66FB}" srcOrd="0" destOrd="0" presId="urn:microsoft.com/office/officeart/2005/8/layout/cycle2"/>
    <dgm:cxn modelId="{EB95F1A6-BF7F-4C8C-ABF2-D94CDED419DA}" type="presOf" srcId="{D2B52C29-A25D-49DC-B912-82B0145A12C9}" destId="{9717FC26-6A71-4397-8431-88EAE82D658D}" srcOrd="1" destOrd="0" presId="urn:microsoft.com/office/officeart/2005/8/layout/cycle2"/>
    <dgm:cxn modelId="{21BC73CE-2AF6-4D14-A99A-9A4BC075C30E}" type="presOf" srcId="{04CAB416-1E01-4088-8BC5-66FDFC5F3899}" destId="{AE37C53B-01A7-4204-99E3-9FE501A9ACF7}" srcOrd="0" destOrd="0" presId="urn:microsoft.com/office/officeart/2005/8/layout/cycle2"/>
    <dgm:cxn modelId="{1F1F0DC9-C873-4CB8-8B18-74E542FC951A}" type="presOf" srcId="{71952F76-BD76-4424-8918-07CBA2F96B96}" destId="{88F93C83-DAB6-430B-B7D7-16878DEECED6}" srcOrd="0" destOrd="0" presId="urn:microsoft.com/office/officeart/2005/8/layout/cycle2"/>
    <dgm:cxn modelId="{6BB455FB-7CB0-4F2B-9D9C-519544022874}" type="presOf" srcId="{D2B52C29-A25D-49DC-B912-82B0145A12C9}" destId="{B0EBBA9C-F1DC-4486-9F10-0DDB8DE7B327}" srcOrd="0" destOrd="0" presId="urn:microsoft.com/office/officeart/2005/8/layout/cycle2"/>
    <dgm:cxn modelId="{CEC6AD43-BDC6-441E-8D4B-A1FCC73A881C}" srcId="{04CAB416-1E01-4088-8BC5-66FDFC5F3899}" destId="{52DCDA60-EEE5-4D86-9036-19687A694653}" srcOrd="2" destOrd="0" parTransId="{C642C0EC-81C9-45DB-88AC-E9ADE341E95E}" sibTransId="{D2B52C29-A25D-49DC-B912-82B0145A12C9}"/>
    <dgm:cxn modelId="{5FD168EB-2C3A-466F-9899-B536A3954760}" type="presOf" srcId="{71952F76-BD76-4424-8918-07CBA2F96B96}" destId="{4F6DE2AE-C16F-4327-9307-A7B3A31E14C3}" srcOrd="1" destOrd="0" presId="urn:microsoft.com/office/officeart/2005/8/layout/cycle2"/>
    <dgm:cxn modelId="{C7347137-D7A8-4550-9E41-5F79ADE8551D}" type="presParOf" srcId="{AE37C53B-01A7-4204-99E3-9FE501A9ACF7}" destId="{06A12D26-EC4F-4A20-BC61-05B056FB73C7}" srcOrd="0" destOrd="0" presId="urn:microsoft.com/office/officeart/2005/8/layout/cycle2"/>
    <dgm:cxn modelId="{371CDFB8-57AB-42A4-8339-D32AF555DAA4}" type="presParOf" srcId="{AE37C53B-01A7-4204-99E3-9FE501A9ACF7}" destId="{88F93C83-DAB6-430B-B7D7-16878DEECED6}" srcOrd="1" destOrd="0" presId="urn:microsoft.com/office/officeart/2005/8/layout/cycle2"/>
    <dgm:cxn modelId="{68DCB3C3-1882-4DE5-A304-2F5865BF98BF}" type="presParOf" srcId="{88F93C83-DAB6-430B-B7D7-16878DEECED6}" destId="{4F6DE2AE-C16F-4327-9307-A7B3A31E14C3}" srcOrd="0" destOrd="0" presId="urn:microsoft.com/office/officeart/2005/8/layout/cycle2"/>
    <dgm:cxn modelId="{3C70DA39-B13D-4709-AA13-8BE4CAF8C60F}" type="presParOf" srcId="{AE37C53B-01A7-4204-99E3-9FE501A9ACF7}" destId="{DB1B1B38-1CEB-42FE-BC49-C8B9939E06B3}" srcOrd="2" destOrd="0" presId="urn:microsoft.com/office/officeart/2005/8/layout/cycle2"/>
    <dgm:cxn modelId="{5AAA449F-5871-43AC-ADB4-98B81DA64948}" type="presParOf" srcId="{AE37C53B-01A7-4204-99E3-9FE501A9ACF7}" destId="{49D45240-22FF-4820-B11C-5D8D4D05AA56}" srcOrd="3" destOrd="0" presId="urn:microsoft.com/office/officeart/2005/8/layout/cycle2"/>
    <dgm:cxn modelId="{AC846F42-405B-4497-B92A-C18070C2BE69}" type="presParOf" srcId="{49D45240-22FF-4820-B11C-5D8D4D05AA56}" destId="{2CDC81E2-1222-44F5-8983-9180FE5127B8}" srcOrd="0" destOrd="0" presId="urn:microsoft.com/office/officeart/2005/8/layout/cycle2"/>
    <dgm:cxn modelId="{DB380CA1-323D-4F8B-A0C5-72354F9C5CEE}" type="presParOf" srcId="{AE37C53B-01A7-4204-99E3-9FE501A9ACF7}" destId="{41B52984-EFF8-48AD-98F4-F700294C66FB}" srcOrd="4" destOrd="0" presId="urn:microsoft.com/office/officeart/2005/8/layout/cycle2"/>
    <dgm:cxn modelId="{C2B32EE7-0030-467F-9744-B2692377C2E7}" type="presParOf" srcId="{AE37C53B-01A7-4204-99E3-9FE501A9ACF7}" destId="{B0EBBA9C-F1DC-4486-9F10-0DDB8DE7B327}" srcOrd="5" destOrd="0" presId="urn:microsoft.com/office/officeart/2005/8/layout/cycle2"/>
    <dgm:cxn modelId="{385DB43C-5E5A-46C4-AB53-C9D9B37F6FC0}" type="presParOf" srcId="{B0EBBA9C-F1DC-4486-9F10-0DDB8DE7B327}" destId="{9717FC26-6A71-4397-8431-88EAE82D658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403BEA-B4D8-49EE-B2FD-A18560A5328A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 phldr="1"/>
      <dgm:spPr/>
    </dgm:pt>
    <dgm:pt modelId="{A2CA3A79-1783-455C-BF25-3A9E1FA8C303}">
      <dgm:prSet phldrT="[Text]"/>
      <dgm:spPr/>
      <dgm:t>
        <a:bodyPr/>
        <a:lstStyle/>
        <a:p>
          <a:r>
            <a:rPr lang="en-US" b="1" dirty="0" smtClean="0"/>
            <a:t>Brand Engagement</a:t>
          </a:r>
          <a:endParaRPr lang="en-US" b="1" dirty="0"/>
        </a:p>
      </dgm:t>
    </dgm:pt>
    <dgm:pt modelId="{9463CCFE-2099-42A0-9BB1-68EC9B9ECBDA}" type="parTrans" cxnId="{47ABC4B0-7D27-47A0-A1AC-671F9669D988}">
      <dgm:prSet/>
      <dgm:spPr/>
      <dgm:t>
        <a:bodyPr/>
        <a:lstStyle/>
        <a:p>
          <a:endParaRPr lang="en-US"/>
        </a:p>
      </dgm:t>
    </dgm:pt>
    <dgm:pt modelId="{F12AF244-9B15-46DE-9E7E-CAD5AA9AC11A}" type="sibTrans" cxnId="{47ABC4B0-7D27-47A0-A1AC-671F9669D988}">
      <dgm:prSet/>
      <dgm:spPr/>
      <dgm:t>
        <a:bodyPr/>
        <a:lstStyle/>
        <a:p>
          <a:endParaRPr lang="en-US"/>
        </a:p>
      </dgm:t>
    </dgm:pt>
    <dgm:pt modelId="{CD03FFEC-02A7-4BB2-BEB0-249EB7EB12EE}">
      <dgm:prSet phldrT="[Text]"/>
      <dgm:spPr/>
      <dgm:t>
        <a:bodyPr/>
        <a:lstStyle/>
        <a:p>
          <a:r>
            <a:rPr lang="en-US" b="1" dirty="0" smtClean="0"/>
            <a:t>Monetization</a:t>
          </a:r>
          <a:endParaRPr lang="en-US" b="1" dirty="0"/>
        </a:p>
      </dgm:t>
    </dgm:pt>
    <dgm:pt modelId="{636E1251-B15E-4B3C-94B8-1AC092CCE74E}" type="parTrans" cxnId="{FB99BE58-A28D-42EE-8151-0684AA170D1D}">
      <dgm:prSet/>
      <dgm:spPr/>
      <dgm:t>
        <a:bodyPr/>
        <a:lstStyle/>
        <a:p>
          <a:endParaRPr lang="en-US"/>
        </a:p>
      </dgm:t>
    </dgm:pt>
    <dgm:pt modelId="{BE7132C5-05F4-4777-9740-B1669E5A7F4E}" type="sibTrans" cxnId="{FB99BE58-A28D-42EE-8151-0684AA170D1D}">
      <dgm:prSet/>
      <dgm:spPr/>
      <dgm:t>
        <a:bodyPr/>
        <a:lstStyle/>
        <a:p>
          <a:endParaRPr lang="en-US"/>
        </a:p>
      </dgm:t>
    </dgm:pt>
    <dgm:pt modelId="{CB72868F-68D0-4B14-980D-B2FF55B6F393}">
      <dgm:prSet phldrT="[Text]"/>
      <dgm:spPr/>
      <dgm:t>
        <a:bodyPr/>
        <a:lstStyle/>
        <a:p>
          <a:r>
            <a:rPr lang="en-US" b="1" dirty="0" smtClean="0"/>
            <a:t>Consumer Insights</a:t>
          </a:r>
          <a:endParaRPr lang="en-US" b="1" dirty="0"/>
        </a:p>
      </dgm:t>
    </dgm:pt>
    <dgm:pt modelId="{58B95DAB-8B32-408F-BCD5-5866F7225DE0}" type="parTrans" cxnId="{B89636E5-CB77-4D53-9230-4CABCDDD9499}">
      <dgm:prSet/>
      <dgm:spPr/>
      <dgm:t>
        <a:bodyPr/>
        <a:lstStyle/>
        <a:p>
          <a:endParaRPr lang="en-US"/>
        </a:p>
      </dgm:t>
    </dgm:pt>
    <dgm:pt modelId="{B30CB206-2C1C-4386-830B-D4F7916100AC}" type="sibTrans" cxnId="{B89636E5-CB77-4D53-9230-4CABCDDD9499}">
      <dgm:prSet/>
      <dgm:spPr/>
      <dgm:t>
        <a:bodyPr/>
        <a:lstStyle/>
        <a:p>
          <a:endParaRPr lang="en-US"/>
        </a:p>
      </dgm:t>
    </dgm:pt>
    <dgm:pt modelId="{6077BF7F-31F8-4C09-AAD8-0851102F810C}">
      <dgm:prSet phldrT="[Text]"/>
      <dgm:spPr/>
      <dgm:t>
        <a:bodyPr/>
        <a:lstStyle/>
        <a:p>
          <a:r>
            <a:rPr lang="en-US" dirty="0" smtClean="0"/>
            <a:t>Press/Buzz Generation</a:t>
          </a:r>
          <a:endParaRPr lang="en-US" dirty="0"/>
        </a:p>
      </dgm:t>
    </dgm:pt>
    <dgm:pt modelId="{10A1DAB5-9345-45D3-9FA3-1BE83F8C9172}" type="parTrans" cxnId="{1F74270D-42E7-463A-AA52-454CDE3CAFD4}">
      <dgm:prSet/>
      <dgm:spPr/>
      <dgm:t>
        <a:bodyPr/>
        <a:lstStyle/>
        <a:p>
          <a:endParaRPr lang="en-US"/>
        </a:p>
      </dgm:t>
    </dgm:pt>
    <dgm:pt modelId="{2575C17A-04F2-4249-AAAB-253B4E881F80}" type="sibTrans" cxnId="{1F74270D-42E7-463A-AA52-454CDE3CAFD4}">
      <dgm:prSet/>
      <dgm:spPr/>
      <dgm:t>
        <a:bodyPr/>
        <a:lstStyle/>
        <a:p>
          <a:endParaRPr lang="en-US"/>
        </a:p>
      </dgm:t>
    </dgm:pt>
    <dgm:pt modelId="{2849FD81-2BD2-4BB3-AAB0-65961C928EB2}">
      <dgm:prSet phldrT="[Text]"/>
      <dgm:spPr/>
      <dgm:t>
        <a:bodyPr/>
        <a:lstStyle/>
        <a:p>
          <a:r>
            <a:rPr lang="en-US" dirty="0" smtClean="0"/>
            <a:t>Platform for Physical Product Marketing</a:t>
          </a:r>
          <a:endParaRPr lang="en-US" dirty="0"/>
        </a:p>
      </dgm:t>
    </dgm:pt>
    <dgm:pt modelId="{BBF12A77-58AA-4550-AFAF-6EC60E59EB59}" type="parTrans" cxnId="{7DDBE02D-2F30-4902-ABCB-4DD4A946A148}">
      <dgm:prSet/>
      <dgm:spPr/>
      <dgm:t>
        <a:bodyPr/>
        <a:lstStyle/>
        <a:p>
          <a:endParaRPr lang="en-US"/>
        </a:p>
      </dgm:t>
    </dgm:pt>
    <dgm:pt modelId="{FB9E0A8C-8B15-43E7-8CCC-CF3F70F28976}" type="sibTrans" cxnId="{7DDBE02D-2F30-4902-ABCB-4DD4A946A148}">
      <dgm:prSet/>
      <dgm:spPr/>
      <dgm:t>
        <a:bodyPr/>
        <a:lstStyle/>
        <a:p>
          <a:endParaRPr lang="en-US"/>
        </a:p>
      </dgm:t>
    </dgm:pt>
    <dgm:pt modelId="{50BC377E-8E2C-49D1-A7BD-00AEE321742B}">
      <dgm:prSet phldrT="[Text]"/>
      <dgm:spPr/>
      <dgm:t>
        <a:bodyPr/>
        <a:lstStyle/>
        <a:p>
          <a:r>
            <a:rPr lang="en-US" dirty="0" smtClean="0"/>
            <a:t>New ways to Play        </a:t>
          </a:r>
          <a:endParaRPr lang="en-US" dirty="0"/>
        </a:p>
      </dgm:t>
    </dgm:pt>
    <dgm:pt modelId="{0DD752E2-7DCC-4676-AAA2-F7F5A17875D9}" type="parTrans" cxnId="{8C24E457-B4BC-446B-8D5E-95C829265F69}">
      <dgm:prSet/>
      <dgm:spPr/>
      <dgm:t>
        <a:bodyPr/>
        <a:lstStyle/>
        <a:p>
          <a:endParaRPr lang="en-US"/>
        </a:p>
      </dgm:t>
    </dgm:pt>
    <dgm:pt modelId="{D6E6188F-8572-4D5A-82F4-2A3EBB0600D2}" type="sibTrans" cxnId="{8C24E457-B4BC-446B-8D5E-95C829265F69}">
      <dgm:prSet/>
      <dgm:spPr/>
      <dgm:t>
        <a:bodyPr/>
        <a:lstStyle/>
        <a:p>
          <a:endParaRPr lang="en-US"/>
        </a:p>
      </dgm:t>
    </dgm:pt>
    <dgm:pt modelId="{3955271F-671C-4338-8AF2-7C556DB67E8A}">
      <dgm:prSet phldrT="[Text]"/>
      <dgm:spPr/>
      <dgm:t>
        <a:bodyPr/>
        <a:lstStyle/>
        <a:p>
          <a:r>
            <a:rPr lang="en-US" dirty="0" smtClean="0"/>
            <a:t>Transition from “value-add” to premium paid experience</a:t>
          </a:r>
          <a:endParaRPr lang="en-US" dirty="0"/>
        </a:p>
      </dgm:t>
    </dgm:pt>
    <dgm:pt modelId="{A4B94EF0-47EF-46A2-AA45-EC7719476122}" type="parTrans" cxnId="{61053643-710A-4575-A46D-1CCBC9169F1A}">
      <dgm:prSet/>
      <dgm:spPr/>
      <dgm:t>
        <a:bodyPr/>
        <a:lstStyle/>
        <a:p>
          <a:endParaRPr lang="en-US"/>
        </a:p>
      </dgm:t>
    </dgm:pt>
    <dgm:pt modelId="{47697F08-4765-405B-BFC2-41E7F307AEC9}" type="sibTrans" cxnId="{61053643-710A-4575-A46D-1CCBC9169F1A}">
      <dgm:prSet/>
      <dgm:spPr/>
      <dgm:t>
        <a:bodyPr/>
        <a:lstStyle/>
        <a:p>
          <a:endParaRPr lang="en-US"/>
        </a:p>
      </dgm:t>
    </dgm:pt>
    <dgm:pt modelId="{1D2D67BE-FCD0-4FB3-A3D3-8EC27879B0DA}">
      <dgm:prSet phldrT="[Text]"/>
      <dgm:spPr/>
      <dgm:t>
        <a:bodyPr/>
        <a:lstStyle/>
        <a:p>
          <a:r>
            <a:rPr lang="en-US" dirty="0" smtClean="0"/>
            <a:t>Generate untapped revenue (adverts, subscriptions, </a:t>
          </a:r>
          <a:r>
            <a:rPr lang="en-US" dirty="0" err="1" smtClean="0"/>
            <a:t>microtrans</a:t>
          </a:r>
          <a:r>
            <a:rPr lang="en-US" dirty="0" smtClean="0"/>
            <a:t>)</a:t>
          </a:r>
          <a:endParaRPr lang="en-US" dirty="0"/>
        </a:p>
      </dgm:t>
    </dgm:pt>
    <dgm:pt modelId="{436E2CDA-3A88-4619-BBF2-BB7637EDAF4A}" type="parTrans" cxnId="{BA40208D-24B2-415A-AF66-2DFE5823F207}">
      <dgm:prSet/>
      <dgm:spPr/>
      <dgm:t>
        <a:bodyPr/>
        <a:lstStyle/>
        <a:p>
          <a:endParaRPr lang="en-US"/>
        </a:p>
      </dgm:t>
    </dgm:pt>
    <dgm:pt modelId="{1AB95EDD-08EF-4038-927E-102275D92919}" type="sibTrans" cxnId="{BA40208D-24B2-415A-AF66-2DFE5823F207}">
      <dgm:prSet/>
      <dgm:spPr/>
      <dgm:t>
        <a:bodyPr/>
        <a:lstStyle/>
        <a:p>
          <a:endParaRPr lang="en-US"/>
        </a:p>
      </dgm:t>
    </dgm:pt>
    <dgm:pt modelId="{1159F5C1-5D7F-479B-AA4E-68AF66E37FE9}">
      <dgm:prSet phldrT="[Text]"/>
      <dgm:spPr/>
      <dgm:t>
        <a:bodyPr/>
        <a:lstStyle/>
        <a:p>
          <a:r>
            <a:rPr lang="en-US" dirty="0" smtClean="0"/>
            <a:t>Consumer intimacy</a:t>
          </a:r>
          <a:endParaRPr lang="en-US" dirty="0"/>
        </a:p>
      </dgm:t>
    </dgm:pt>
    <dgm:pt modelId="{2F5E9AFC-705B-434B-A1A6-15D27BA3105D}" type="parTrans" cxnId="{525207A2-E9A1-4751-9880-626F0B8CACA3}">
      <dgm:prSet/>
      <dgm:spPr/>
      <dgm:t>
        <a:bodyPr/>
        <a:lstStyle/>
        <a:p>
          <a:endParaRPr lang="en-US"/>
        </a:p>
      </dgm:t>
    </dgm:pt>
    <dgm:pt modelId="{B9582375-DC9E-4D6F-86EE-0FCB9A6C8F30}" type="sibTrans" cxnId="{525207A2-E9A1-4751-9880-626F0B8CACA3}">
      <dgm:prSet/>
      <dgm:spPr/>
      <dgm:t>
        <a:bodyPr/>
        <a:lstStyle/>
        <a:p>
          <a:endParaRPr lang="en-US"/>
        </a:p>
      </dgm:t>
    </dgm:pt>
    <dgm:pt modelId="{837D6B90-5DAE-458B-8C8E-1CAF78D45084}">
      <dgm:prSet phldrT="[Text]"/>
      <dgm:spPr/>
      <dgm:t>
        <a:bodyPr/>
        <a:lstStyle/>
        <a:p>
          <a:r>
            <a:rPr lang="en-US" dirty="0" smtClean="0"/>
            <a:t>Household/family engagement</a:t>
          </a:r>
          <a:endParaRPr lang="en-US" dirty="0"/>
        </a:p>
      </dgm:t>
    </dgm:pt>
    <dgm:pt modelId="{F089BDB9-5BBD-4329-80D7-06CEB9CB34AE}" type="parTrans" cxnId="{5452DE59-C154-4F15-BC44-33F663C01615}">
      <dgm:prSet/>
      <dgm:spPr/>
      <dgm:t>
        <a:bodyPr/>
        <a:lstStyle/>
        <a:p>
          <a:endParaRPr lang="en-US"/>
        </a:p>
      </dgm:t>
    </dgm:pt>
    <dgm:pt modelId="{A5ECB31D-00E4-43CA-95C0-866CA3F63A7F}" type="sibTrans" cxnId="{5452DE59-C154-4F15-BC44-33F663C01615}">
      <dgm:prSet/>
      <dgm:spPr/>
      <dgm:t>
        <a:bodyPr/>
        <a:lstStyle/>
        <a:p>
          <a:endParaRPr lang="en-US"/>
        </a:p>
      </dgm:t>
    </dgm:pt>
    <dgm:pt modelId="{218271D7-826B-4FF4-8303-595805177D93}">
      <dgm:prSet phldrT="[Text]"/>
      <dgm:spPr/>
      <dgm:t>
        <a:bodyPr/>
        <a:lstStyle/>
        <a:p>
          <a:r>
            <a:rPr lang="en-US" dirty="0" smtClean="0"/>
            <a:t>Single View of the Customer across channels</a:t>
          </a:r>
          <a:endParaRPr lang="en-US" dirty="0"/>
        </a:p>
      </dgm:t>
    </dgm:pt>
    <dgm:pt modelId="{1CAFFBE8-6B97-4867-8404-2CDC24B9AD13}" type="parTrans" cxnId="{6FEB65A6-4DF9-40ED-AD8A-8F3C5284F5A1}">
      <dgm:prSet/>
      <dgm:spPr/>
      <dgm:t>
        <a:bodyPr/>
        <a:lstStyle/>
        <a:p>
          <a:endParaRPr lang="en-US"/>
        </a:p>
      </dgm:t>
    </dgm:pt>
    <dgm:pt modelId="{DAFA584E-443B-4F18-8961-917FD87A0010}" type="sibTrans" cxnId="{6FEB65A6-4DF9-40ED-AD8A-8F3C5284F5A1}">
      <dgm:prSet/>
      <dgm:spPr/>
      <dgm:t>
        <a:bodyPr/>
        <a:lstStyle/>
        <a:p>
          <a:endParaRPr lang="en-US"/>
        </a:p>
      </dgm:t>
    </dgm:pt>
    <dgm:pt modelId="{2325F636-BB62-4C4F-B251-82AE1A926C63}" type="pres">
      <dgm:prSet presAssocID="{D6403BEA-B4D8-49EE-B2FD-A18560A5328A}" presName="Name0" presStyleCnt="0">
        <dgm:presLayoutVars>
          <dgm:dir/>
          <dgm:animLvl val="lvl"/>
          <dgm:resizeHandles val="exact"/>
        </dgm:presLayoutVars>
      </dgm:prSet>
      <dgm:spPr/>
    </dgm:pt>
    <dgm:pt modelId="{37C3D87E-FB27-4146-8159-BAF6D792A676}" type="pres">
      <dgm:prSet presAssocID="{A2CA3A79-1783-455C-BF25-3A9E1FA8C303}" presName="composite" presStyleCnt="0"/>
      <dgm:spPr/>
    </dgm:pt>
    <dgm:pt modelId="{4574A940-927F-4F37-850F-FA9E83C0F912}" type="pres">
      <dgm:prSet presAssocID="{A2CA3A79-1783-455C-BF25-3A9E1FA8C30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7CD61A-5728-464E-9EC4-1F30B1F8C831}" type="pres">
      <dgm:prSet presAssocID="{A2CA3A79-1783-455C-BF25-3A9E1FA8C303}" presName="desTx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A62D8D-A06A-4ACF-9631-2F5E2827AD19}" type="pres">
      <dgm:prSet presAssocID="{F12AF244-9B15-46DE-9E7E-CAD5AA9AC11A}" presName="space" presStyleCnt="0"/>
      <dgm:spPr/>
    </dgm:pt>
    <dgm:pt modelId="{DA84F38F-9288-4AF2-8BC2-3DFE776BF735}" type="pres">
      <dgm:prSet presAssocID="{CD03FFEC-02A7-4BB2-BEB0-249EB7EB12EE}" presName="composite" presStyleCnt="0"/>
      <dgm:spPr/>
    </dgm:pt>
    <dgm:pt modelId="{EDD2BE41-633B-4DFD-A42B-8A2D9E86E8F4}" type="pres">
      <dgm:prSet presAssocID="{CD03FFEC-02A7-4BB2-BEB0-249EB7EB12EE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2CA0FE-B92C-47CD-8430-84DD0F4F956E}" type="pres">
      <dgm:prSet presAssocID="{CD03FFEC-02A7-4BB2-BEB0-249EB7EB12EE}" presName="desTx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5BA2E7-35E7-453E-BA06-37181050D3E5}" type="pres">
      <dgm:prSet presAssocID="{BE7132C5-05F4-4777-9740-B1669E5A7F4E}" presName="space" presStyleCnt="0"/>
      <dgm:spPr/>
    </dgm:pt>
    <dgm:pt modelId="{A632DBE9-0278-4C7E-9B94-9875D037D93B}" type="pres">
      <dgm:prSet presAssocID="{CB72868F-68D0-4B14-980D-B2FF55B6F393}" presName="composite" presStyleCnt="0"/>
      <dgm:spPr/>
    </dgm:pt>
    <dgm:pt modelId="{4A5BB688-CB57-46C4-8068-8DF59D0F6233}" type="pres">
      <dgm:prSet presAssocID="{CB72868F-68D0-4B14-980D-B2FF55B6F393}" presName="par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5331A-DAB7-44BB-B521-0DDE139A5B8A}" type="pres">
      <dgm:prSet presAssocID="{CB72868F-68D0-4B14-980D-B2FF55B6F393}" presName="desTx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583C71-852D-4B68-ACE0-45A8FD1DC5CB}" type="presOf" srcId="{2849FD81-2BD2-4BB3-AAB0-65961C928EB2}" destId="{9F7CD61A-5728-464E-9EC4-1F30B1F8C831}" srcOrd="0" destOrd="1" presId="urn:microsoft.com/office/officeart/2005/8/layout/chevron1"/>
    <dgm:cxn modelId="{FCA1194F-6A12-49EE-8729-073352B7FFD1}" type="presOf" srcId="{1159F5C1-5D7F-479B-AA4E-68AF66E37FE9}" destId="{BB55331A-DAB7-44BB-B521-0DDE139A5B8A}" srcOrd="0" destOrd="0" presId="urn:microsoft.com/office/officeart/2005/8/layout/chevron1"/>
    <dgm:cxn modelId="{5452DE59-C154-4F15-BC44-33F663C01615}" srcId="{CB72868F-68D0-4B14-980D-B2FF55B6F393}" destId="{837D6B90-5DAE-458B-8C8E-1CAF78D45084}" srcOrd="1" destOrd="0" parTransId="{F089BDB9-5BBD-4329-80D7-06CEB9CB34AE}" sibTransId="{A5ECB31D-00E4-43CA-95C0-866CA3F63A7F}"/>
    <dgm:cxn modelId="{81FB594C-146B-48EA-9064-1C9DB2741FFE}" type="presOf" srcId="{837D6B90-5DAE-458B-8C8E-1CAF78D45084}" destId="{BB55331A-DAB7-44BB-B521-0DDE139A5B8A}" srcOrd="0" destOrd="1" presId="urn:microsoft.com/office/officeart/2005/8/layout/chevron1"/>
    <dgm:cxn modelId="{6FEB65A6-4DF9-40ED-AD8A-8F3C5284F5A1}" srcId="{CB72868F-68D0-4B14-980D-B2FF55B6F393}" destId="{218271D7-826B-4FF4-8303-595805177D93}" srcOrd="2" destOrd="0" parTransId="{1CAFFBE8-6B97-4867-8404-2CDC24B9AD13}" sibTransId="{DAFA584E-443B-4F18-8961-917FD87A0010}"/>
    <dgm:cxn modelId="{8C24E457-B4BC-446B-8D5E-95C829265F69}" srcId="{A2CA3A79-1783-455C-BF25-3A9E1FA8C303}" destId="{50BC377E-8E2C-49D1-A7BD-00AEE321742B}" srcOrd="2" destOrd="0" parTransId="{0DD752E2-7DCC-4676-AAA2-F7F5A17875D9}" sibTransId="{D6E6188F-8572-4D5A-82F4-2A3EBB0600D2}"/>
    <dgm:cxn modelId="{B89636E5-CB77-4D53-9230-4CABCDDD9499}" srcId="{D6403BEA-B4D8-49EE-B2FD-A18560A5328A}" destId="{CB72868F-68D0-4B14-980D-B2FF55B6F393}" srcOrd="2" destOrd="0" parTransId="{58B95DAB-8B32-408F-BCD5-5866F7225DE0}" sibTransId="{B30CB206-2C1C-4386-830B-D4F7916100AC}"/>
    <dgm:cxn modelId="{9E867729-F3D9-45A7-8DAF-0EE9B35B6854}" type="presOf" srcId="{D6403BEA-B4D8-49EE-B2FD-A18560A5328A}" destId="{2325F636-BB62-4C4F-B251-82AE1A926C63}" srcOrd="0" destOrd="0" presId="urn:microsoft.com/office/officeart/2005/8/layout/chevron1"/>
    <dgm:cxn modelId="{3C0777D0-5E1F-4D91-A2C5-3F41AE6B9C07}" type="presOf" srcId="{CD03FFEC-02A7-4BB2-BEB0-249EB7EB12EE}" destId="{EDD2BE41-633B-4DFD-A42B-8A2D9E86E8F4}" srcOrd="0" destOrd="0" presId="urn:microsoft.com/office/officeart/2005/8/layout/chevron1"/>
    <dgm:cxn modelId="{FB99BE58-A28D-42EE-8151-0684AA170D1D}" srcId="{D6403BEA-B4D8-49EE-B2FD-A18560A5328A}" destId="{CD03FFEC-02A7-4BB2-BEB0-249EB7EB12EE}" srcOrd="1" destOrd="0" parTransId="{636E1251-B15E-4B3C-94B8-1AC092CCE74E}" sibTransId="{BE7132C5-05F4-4777-9740-B1669E5A7F4E}"/>
    <dgm:cxn modelId="{7DDBE02D-2F30-4902-ABCB-4DD4A946A148}" srcId="{A2CA3A79-1783-455C-BF25-3A9E1FA8C303}" destId="{2849FD81-2BD2-4BB3-AAB0-65961C928EB2}" srcOrd="1" destOrd="0" parTransId="{BBF12A77-58AA-4550-AFAF-6EC60E59EB59}" sibTransId="{FB9E0A8C-8B15-43E7-8CCC-CF3F70F28976}"/>
    <dgm:cxn modelId="{525207A2-E9A1-4751-9880-626F0B8CACA3}" srcId="{CB72868F-68D0-4B14-980D-B2FF55B6F393}" destId="{1159F5C1-5D7F-479B-AA4E-68AF66E37FE9}" srcOrd="0" destOrd="0" parTransId="{2F5E9AFC-705B-434B-A1A6-15D27BA3105D}" sibTransId="{B9582375-DC9E-4D6F-86EE-0FCB9A6C8F30}"/>
    <dgm:cxn modelId="{6349D00B-9C25-4162-88EB-22DEEE5ACA69}" type="presOf" srcId="{3955271F-671C-4338-8AF2-7C556DB67E8A}" destId="{C92CA0FE-B92C-47CD-8430-84DD0F4F956E}" srcOrd="0" destOrd="0" presId="urn:microsoft.com/office/officeart/2005/8/layout/chevron1"/>
    <dgm:cxn modelId="{1F9AD3E4-F065-4C9E-ABB8-7531DBD2E8FD}" type="presOf" srcId="{6077BF7F-31F8-4C09-AAD8-0851102F810C}" destId="{9F7CD61A-5728-464E-9EC4-1F30B1F8C831}" srcOrd="0" destOrd="0" presId="urn:microsoft.com/office/officeart/2005/8/layout/chevron1"/>
    <dgm:cxn modelId="{85DC5D43-E853-4A6B-B481-913EAD06CF85}" type="presOf" srcId="{CB72868F-68D0-4B14-980D-B2FF55B6F393}" destId="{4A5BB688-CB57-46C4-8068-8DF59D0F6233}" srcOrd="0" destOrd="0" presId="urn:microsoft.com/office/officeart/2005/8/layout/chevron1"/>
    <dgm:cxn modelId="{CA993C31-0E4E-41B9-8EA9-F89360B7F8AD}" type="presOf" srcId="{1D2D67BE-FCD0-4FB3-A3D3-8EC27879B0DA}" destId="{C92CA0FE-B92C-47CD-8430-84DD0F4F956E}" srcOrd="0" destOrd="1" presId="urn:microsoft.com/office/officeart/2005/8/layout/chevron1"/>
    <dgm:cxn modelId="{1F74270D-42E7-463A-AA52-454CDE3CAFD4}" srcId="{A2CA3A79-1783-455C-BF25-3A9E1FA8C303}" destId="{6077BF7F-31F8-4C09-AAD8-0851102F810C}" srcOrd="0" destOrd="0" parTransId="{10A1DAB5-9345-45D3-9FA3-1BE83F8C9172}" sibTransId="{2575C17A-04F2-4249-AAAB-253B4E881F80}"/>
    <dgm:cxn modelId="{4907BC8D-FFCB-4020-878A-88939C782F63}" type="presOf" srcId="{A2CA3A79-1783-455C-BF25-3A9E1FA8C303}" destId="{4574A940-927F-4F37-850F-FA9E83C0F912}" srcOrd="0" destOrd="0" presId="urn:microsoft.com/office/officeart/2005/8/layout/chevron1"/>
    <dgm:cxn modelId="{61053643-710A-4575-A46D-1CCBC9169F1A}" srcId="{CD03FFEC-02A7-4BB2-BEB0-249EB7EB12EE}" destId="{3955271F-671C-4338-8AF2-7C556DB67E8A}" srcOrd="0" destOrd="0" parTransId="{A4B94EF0-47EF-46A2-AA45-EC7719476122}" sibTransId="{47697F08-4765-405B-BFC2-41E7F307AEC9}"/>
    <dgm:cxn modelId="{47ABC4B0-7D27-47A0-A1AC-671F9669D988}" srcId="{D6403BEA-B4D8-49EE-B2FD-A18560A5328A}" destId="{A2CA3A79-1783-455C-BF25-3A9E1FA8C303}" srcOrd="0" destOrd="0" parTransId="{9463CCFE-2099-42A0-9BB1-68EC9B9ECBDA}" sibTransId="{F12AF244-9B15-46DE-9E7E-CAD5AA9AC11A}"/>
    <dgm:cxn modelId="{BA40208D-24B2-415A-AF66-2DFE5823F207}" srcId="{CD03FFEC-02A7-4BB2-BEB0-249EB7EB12EE}" destId="{1D2D67BE-FCD0-4FB3-A3D3-8EC27879B0DA}" srcOrd="1" destOrd="0" parTransId="{436E2CDA-3A88-4619-BBF2-BB7637EDAF4A}" sibTransId="{1AB95EDD-08EF-4038-927E-102275D92919}"/>
    <dgm:cxn modelId="{E53BF1A0-5F5D-4C63-A123-AD55CDE33B60}" type="presOf" srcId="{218271D7-826B-4FF4-8303-595805177D93}" destId="{BB55331A-DAB7-44BB-B521-0DDE139A5B8A}" srcOrd="0" destOrd="2" presId="urn:microsoft.com/office/officeart/2005/8/layout/chevron1"/>
    <dgm:cxn modelId="{4A4A717D-6DC6-4350-A50E-9A0BC1BA1F9D}" type="presOf" srcId="{50BC377E-8E2C-49D1-A7BD-00AEE321742B}" destId="{9F7CD61A-5728-464E-9EC4-1F30B1F8C831}" srcOrd="0" destOrd="2" presId="urn:microsoft.com/office/officeart/2005/8/layout/chevron1"/>
    <dgm:cxn modelId="{B95383CC-FAF2-492A-AA35-3A2D78A04121}" type="presParOf" srcId="{2325F636-BB62-4C4F-B251-82AE1A926C63}" destId="{37C3D87E-FB27-4146-8159-BAF6D792A676}" srcOrd="0" destOrd="0" presId="urn:microsoft.com/office/officeart/2005/8/layout/chevron1"/>
    <dgm:cxn modelId="{1C80EDD1-8EF3-4CFA-AF3F-99991707D236}" type="presParOf" srcId="{37C3D87E-FB27-4146-8159-BAF6D792A676}" destId="{4574A940-927F-4F37-850F-FA9E83C0F912}" srcOrd="0" destOrd="0" presId="urn:microsoft.com/office/officeart/2005/8/layout/chevron1"/>
    <dgm:cxn modelId="{B6AB9870-BB5A-460A-A204-9077B7DEC01B}" type="presParOf" srcId="{37C3D87E-FB27-4146-8159-BAF6D792A676}" destId="{9F7CD61A-5728-464E-9EC4-1F30B1F8C831}" srcOrd="1" destOrd="0" presId="urn:microsoft.com/office/officeart/2005/8/layout/chevron1"/>
    <dgm:cxn modelId="{AA9C3180-2823-4777-B7B7-CCD66B547BD3}" type="presParOf" srcId="{2325F636-BB62-4C4F-B251-82AE1A926C63}" destId="{19A62D8D-A06A-4ACF-9631-2F5E2827AD19}" srcOrd="1" destOrd="0" presId="urn:microsoft.com/office/officeart/2005/8/layout/chevron1"/>
    <dgm:cxn modelId="{343E25DE-EA67-43A1-9049-1E56440CF473}" type="presParOf" srcId="{2325F636-BB62-4C4F-B251-82AE1A926C63}" destId="{DA84F38F-9288-4AF2-8BC2-3DFE776BF735}" srcOrd="2" destOrd="0" presId="urn:microsoft.com/office/officeart/2005/8/layout/chevron1"/>
    <dgm:cxn modelId="{7DE0A1C7-D386-4811-8817-7EF94BBDB5CA}" type="presParOf" srcId="{DA84F38F-9288-4AF2-8BC2-3DFE776BF735}" destId="{EDD2BE41-633B-4DFD-A42B-8A2D9E86E8F4}" srcOrd="0" destOrd="0" presId="urn:microsoft.com/office/officeart/2005/8/layout/chevron1"/>
    <dgm:cxn modelId="{3DD9E1A6-BF8C-4FC9-B937-5F11D6A09B64}" type="presParOf" srcId="{DA84F38F-9288-4AF2-8BC2-3DFE776BF735}" destId="{C92CA0FE-B92C-47CD-8430-84DD0F4F956E}" srcOrd="1" destOrd="0" presId="urn:microsoft.com/office/officeart/2005/8/layout/chevron1"/>
    <dgm:cxn modelId="{65A00E41-3843-4FE2-8759-33E137FA1218}" type="presParOf" srcId="{2325F636-BB62-4C4F-B251-82AE1A926C63}" destId="{C95BA2E7-35E7-453E-BA06-37181050D3E5}" srcOrd="3" destOrd="0" presId="urn:microsoft.com/office/officeart/2005/8/layout/chevron1"/>
    <dgm:cxn modelId="{C3D30145-88F4-42C8-A066-115C6C846108}" type="presParOf" srcId="{2325F636-BB62-4C4F-B251-82AE1A926C63}" destId="{A632DBE9-0278-4C7E-9B94-9875D037D93B}" srcOrd="4" destOrd="0" presId="urn:microsoft.com/office/officeart/2005/8/layout/chevron1"/>
    <dgm:cxn modelId="{6FC84D8D-1034-4965-8E3D-D42EA38CAE4A}" type="presParOf" srcId="{A632DBE9-0278-4C7E-9B94-9875D037D93B}" destId="{4A5BB688-CB57-46C4-8068-8DF59D0F6233}" srcOrd="0" destOrd="0" presId="urn:microsoft.com/office/officeart/2005/8/layout/chevron1"/>
    <dgm:cxn modelId="{2CF79079-0ACE-41D2-B4E6-C965A9CE7548}" type="presParOf" srcId="{A632DBE9-0278-4C7E-9B94-9875D037D93B}" destId="{BB55331A-DAB7-44BB-B521-0DDE139A5B8A}" srcOrd="1" destOrd="0" presId="urn:microsoft.com/office/officeart/2005/8/layout/chevron1"/>
  </dgm:cxnLst>
  <dgm:bg/>
  <dgm:whole>
    <a:effectLst>
      <a:reflection blurRad="6350" stA="50000" endA="300" endPos="55500" dist="508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34599-EE10-437A-97A6-21C6D2E846CB}">
      <dsp:nvSpPr>
        <dsp:cNvPr id="0" name=""/>
        <dsp:cNvSpPr/>
      </dsp:nvSpPr>
      <dsp:spPr>
        <a:xfrm>
          <a:off x="1161109" y="372515"/>
          <a:ext cx="2009394" cy="200969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63FBFD-F67C-4D8B-B3B3-156B4E5EA0C5}">
      <dsp:nvSpPr>
        <dsp:cNvPr id="0" name=""/>
        <dsp:cNvSpPr/>
      </dsp:nvSpPr>
      <dsp:spPr>
        <a:xfrm>
          <a:off x="1605251" y="1098077"/>
          <a:ext cx="1116581" cy="558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New Ways </a:t>
          </a:r>
          <a:br>
            <a:rPr lang="en-US" sz="1400" b="1" kern="1200" dirty="0" smtClean="0"/>
          </a:br>
          <a:r>
            <a:rPr lang="en-US" sz="1400" b="1" kern="1200" dirty="0" smtClean="0"/>
            <a:t>to Play</a:t>
          </a:r>
          <a:endParaRPr lang="en-US" sz="1400" b="1" kern="1200" dirty="0"/>
        </a:p>
      </dsp:txBody>
      <dsp:txXfrm>
        <a:off x="1605251" y="1098077"/>
        <a:ext cx="1116581" cy="558157"/>
      </dsp:txXfrm>
    </dsp:sp>
    <dsp:sp modelId="{FAEC265B-1CDB-4011-989F-7189BF1857B1}">
      <dsp:nvSpPr>
        <dsp:cNvPr id="0" name=""/>
        <dsp:cNvSpPr/>
      </dsp:nvSpPr>
      <dsp:spPr>
        <a:xfrm>
          <a:off x="603006" y="1527236"/>
          <a:ext cx="2009394" cy="200969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5B15D1-C99A-4733-971C-F26A4B82E6BC}">
      <dsp:nvSpPr>
        <dsp:cNvPr id="0" name=""/>
        <dsp:cNvSpPr/>
      </dsp:nvSpPr>
      <dsp:spPr>
        <a:xfrm>
          <a:off x="1049413" y="2259478"/>
          <a:ext cx="1116581" cy="558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Apps </a:t>
          </a:r>
          <a:br>
            <a:rPr lang="en-US" sz="1400" b="1" kern="1200" dirty="0" smtClean="0"/>
          </a:br>
          <a:r>
            <a:rPr lang="en-US" sz="1400" b="1" kern="1200" dirty="0" smtClean="0"/>
            <a:t>Value Chain</a:t>
          </a:r>
          <a:endParaRPr lang="en-US" sz="1400" b="1" kern="1200" dirty="0"/>
        </a:p>
      </dsp:txBody>
      <dsp:txXfrm>
        <a:off x="1049413" y="2259478"/>
        <a:ext cx="1116581" cy="558157"/>
      </dsp:txXfrm>
    </dsp:sp>
    <dsp:sp modelId="{36243023-B9AD-477B-B4C1-89DA99B41A02}">
      <dsp:nvSpPr>
        <dsp:cNvPr id="0" name=""/>
        <dsp:cNvSpPr/>
      </dsp:nvSpPr>
      <dsp:spPr>
        <a:xfrm>
          <a:off x="1304125" y="2820140"/>
          <a:ext cx="1726380" cy="172707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A16BEF-546D-402D-AE85-0F037B7BCE92}">
      <dsp:nvSpPr>
        <dsp:cNvPr id="0" name=""/>
        <dsp:cNvSpPr/>
      </dsp:nvSpPr>
      <dsp:spPr>
        <a:xfrm>
          <a:off x="1607892" y="3422549"/>
          <a:ext cx="1116581" cy="558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Methods, Measures &amp; Improvement</a:t>
          </a:r>
          <a:endParaRPr lang="en-US" sz="1400" b="1" kern="1200" dirty="0"/>
        </a:p>
      </dsp:txBody>
      <dsp:txXfrm>
        <a:off x="1607892" y="3422549"/>
        <a:ext cx="1116581" cy="558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BBA18-5959-4E97-9BC6-D83C30D737A6}">
      <dsp:nvSpPr>
        <dsp:cNvPr id="0" name=""/>
        <dsp:cNvSpPr/>
      </dsp:nvSpPr>
      <dsp:spPr>
        <a:xfrm>
          <a:off x="1402" y="1153"/>
          <a:ext cx="1708732" cy="683492"/>
        </a:xfrm>
        <a:prstGeom prst="chevron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Brand Engagement</a:t>
          </a:r>
          <a:r>
            <a:rPr lang="en-US" sz="1300" kern="1200" smtClean="0"/>
            <a:t>     </a:t>
          </a:r>
          <a:endParaRPr lang="en-US" sz="1300" b="1" kern="1200" dirty="0"/>
        </a:p>
      </dsp:txBody>
      <dsp:txXfrm>
        <a:off x="343148" y="1153"/>
        <a:ext cx="1025240" cy="683492"/>
      </dsp:txXfrm>
    </dsp:sp>
    <dsp:sp modelId="{791FC1D6-83BC-4188-9BD1-E35EC5051803}">
      <dsp:nvSpPr>
        <dsp:cNvPr id="0" name=""/>
        <dsp:cNvSpPr/>
      </dsp:nvSpPr>
      <dsp:spPr>
        <a:xfrm>
          <a:off x="1539261" y="1153"/>
          <a:ext cx="1708732" cy="683492"/>
        </a:xfrm>
        <a:prstGeom prst="chevron">
          <a:avLst/>
        </a:prstGeom>
        <a:gradFill rotWithShape="0">
          <a:gsLst>
            <a:gs pos="0">
              <a:schemeClr val="accent3">
                <a:shade val="80000"/>
                <a:hueOff val="-295230"/>
                <a:satOff val="-1764"/>
                <a:lumOff val="1525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shade val="80000"/>
                <a:hueOff val="-295230"/>
                <a:satOff val="-1764"/>
                <a:lumOff val="1525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Monetization</a:t>
          </a:r>
          <a:endParaRPr lang="en-US" sz="1300" b="1" kern="1200" dirty="0"/>
        </a:p>
      </dsp:txBody>
      <dsp:txXfrm>
        <a:off x="1881007" y="1153"/>
        <a:ext cx="1025240" cy="683492"/>
      </dsp:txXfrm>
    </dsp:sp>
    <dsp:sp modelId="{A2F8BE3D-D695-4E3C-AA94-E3F0F6CC952C}">
      <dsp:nvSpPr>
        <dsp:cNvPr id="0" name=""/>
        <dsp:cNvSpPr/>
      </dsp:nvSpPr>
      <dsp:spPr>
        <a:xfrm>
          <a:off x="3077120" y="1153"/>
          <a:ext cx="1708732" cy="683492"/>
        </a:xfrm>
        <a:prstGeom prst="chevron">
          <a:avLst/>
        </a:prstGeom>
        <a:gradFill rotWithShape="0">
          <a:gsLst>
            <a:gs pos="0">
              <a:schemeClr val="accent3">
                <a:shade val="80000"/>
                <a:hueOff val="-590460"/>
                <a:satOff val="-3527"/>
                <a:lumOff val="3050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shade val="80000"/>
                <a:hueOff val="-590460"/>
                <a:satOff val="-3527"/>
                <a:lumOff val="3050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Consumer Insights</a:t>
          </a:r>
          <a:endParaRPr lang="en-US" sz="1300" b="1" kern="1200" dirty="0"/>
        </a:p>
      </dsp:txBody>
      <dsp:txXfrm>
        <a:off x="3418866" y="1153"/>
        <a:ext cx="1025240" cy="6834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12D26-EC4F-4A20-BC61-05B056FB73C7}">
      <dsp:nvSpPr>
        <dsp:cNvPr id="0" name=""/>
        <dsp:cNvSpPr/>
      </dsp:nvSpPr>
      <dsp:spPr>
        <a:xfrm>
          <a:off x="1083933" y="300"/>
          <a:ext cx="739658" cy="73965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Digital Play Patterns</a:t>
          </a:r>
          <a:endParaRPr lang="en-U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92253" y="108620"/>
        <a:ext cx="523018" cy="523018"/>
      </dsp:txXfrm>
    </dsp:sp>
    <dsp:sp modelId="{88F93C83-DAB6-430B-B7D7-16878DEECED6}">
      <dsp:nvSpPr>
        <dsp:cNvPr id="0" name=""/>
        <dsp:cNvSpPr/>
      </dsp:nvSpPr>
      <dsp:spPr>
        <a:xfrm rot="3600000">
          <a:off x="1630346" y="721120"/>
          <a:ext cx="196249" cy="2496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45065" y="745553"/>
        <a:ext cx="137374" cy="149780"/>
      </dsp:txXfrm>
    </dsp:sp>
    <dsp:sp modelId="{DB1B1B38-1CEB-42FE-BC49-C8B9939E06B3}">
      <dsp:nvSpPr>
        <dsp:cNvPr id="0" name=""/>
        <dsp:cNvSpPr/>
      </dsp:nvSpPr>
      <dsp:spPr>
        <a:xfrm>
          <a:off x="1638904" y="961537"/>
          <a:ext cx="739658" cy="73965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Measures</a:t>
          </a:r>
          <a:endParaRPr lang="en-U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7224" y="1069857"/>
        <a:ext cx="523018" cy="523018"/>
      </dsp:txXfrm>
    </dsp:sp>
    <dsp:sp modelId="{49D45240-22FF-4820-B11C-5D8D4D05AA56}">
      <dsp:nvSpPr>
        <dsp:cNvPr id="0" name=""/>
        <dsp:cNvSpPr/>
      </dsp:nvSpPr>
      <dsp:spPr>
        <a:xfrm rot="10800000">
          <a:off x="1361192" y="1206549"/>
          <a:ext cx="196249" cy="2496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1420067" y="1256476"/>
        <a:ext cx="137374" cy="149780"/>
      </dsp:txXfrm>
    </dsp:sp>
    <dsp:sp modelId="{41B52984-EFF8-48AD-98F4-F700294C66FB}">
      <dsp:nvSpPr>
        <dsp:cNvPr id="0" name=""/>
        <dsp:cNvSpPr/>
      </dsp:nvSpPr>
      <dsp:spPr>
        <a:xfrm>
          <a:off x="528963" y="961537"/>
          <a:ext cx="739658" cy="73965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Improvement</a:t>
          </a:r>
          <a:endParaRPr lang="en-U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37283" y="1069857"/>
        <a:ext cx="523018" cy="523018"/>
      </dsp:txXfrm>
    </dsp:sp>
    <dsp:sp modelId="{B0EBBA9C-F1DC-4486-9F10-0DDB8DE7B327}">
      <dsp:nvSpPr>
        <dsp:cNvPr id="0" name=""/>
        <dsp:cNvSpPr/>
      </dsp:nvSpPr>
      <dsp:spPr>
        <a:xfrm rot="18000000">
          <a:off x="1075375" y="730740"/>
          <a:ext cx="196249" cy="2496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90094" y="806161"/>
        <a:ext cx="137374" cy="1497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4A940-927F-4F37-850F-FA9E83C0F912}">
      <dsp:nvSpPr>
        <dsp:cNvPr id="0" name=""/>
        <dsp:cNvSpPr/>
      </dsp:nvSpPr>
      <dsp:spPr>
        <a:xfrm>
          <a:off x="528" y="189459"/>
          <a:ext cx="2919025" cy="116761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Brand Engagement</a:t>
          </a:r>
          <a:endParaRPr lang="en-US" sz="2200" b="1" kern="1200" dirty="0"/>
        </a:p>
      </dsp:txBody>
      <dsp:txXfrm>
        <a:off x="584333" y="189459"/>
        <a:ext cx="1751415" cy="1167610"/>
      </dsp:txXfrm>
    </dsp:sp>
    <dsp:sp modelId="{9F7CD61A-5728-464E-9EC4-1F30B1F8C831}">
      <dsp:nvSpPr>
        <dsp:cNvPr id="0" name=""/>
        <dsp:cNvSpPr/>
      </dsp:nvSpPr>
      <dsp:spPr>
        <a:xfrm>
          <a:off x="528" y="1503020"/>
          <a:ext cx="2335220" cy="284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Press/Buzz Generation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Platform for Physical Product Marketing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New ways to Play        </a:t>
          </a:r>
          <a:endParaRPr lang="en-US" sz="2200" kern="1200" dirty="0"/>
        </a:p>
      </dsp:txBody>
      <dsp:txXfrm>
        <a:off x="528" y="1503020"/>
        <a:ext cx="2335220" cy="2846250"/>
      </dsp:txXfrm>
    </dsp:sp>
    <dsp:sp modelId="{EDD2BE41-633B-4DFD-A42B-8A2D9E86E8F4}">
      <dsp:nvSpPr>
        <dsp:cNvPr id="0" name=""/>
        <dsp:cNvSpPr/>
      </dsp:nvSpPr>
      <dsp:spPr>
        <a:xfrm>
          <a:off x="2703554" y="189459"/>
          <a:ext cx="2919025" cy="116761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Monetization</a:t>
          </a:r>
          <a:endParaRPr lang="en-US" sz="2200" b="1" kern="1200" dirty="0"/>
        </a:p>
      </dsp:txBody>
      <dsp:txXfrm>
        <a:off x="3287359" y="189459"/>
        <a:ext cx="1751415" cy="1167610"/>
      </dsp:txXfrm>
    </dsp:sp>
    <dsp:sp modelId="{C92CA0FE-B92C-47CD-8430-84DD0F4F956E}">
      <dsp:nvSpPr>
        <dsp:cNvPr id="0" name=""/>
        <dsp:cNvSpPr/>
      </dsp:nvSpPr>
      <dsp:spPr>
        <a:xfrm>
          <a:off x="2703554" y="1503020"/>
          <a:ext cx="2335220" cy="284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Transition from “value-add” to premium paid experience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Generate untapped revenue (adverts, subscriptions, </a:t>
          </a:r>
          <a:r>
            <a:rPr lang="en-US" sz="2200" kern="1200" dirty="0" err="1" smtClean="0"/>
            <a:t>microtrans</a:t>
          </a:r>
          <a:r>
            <a:rPr lang="en-US" sz="2200" kern="1200" dirty="0" smtClean="0"/>
            <a:t>)</a:t>
          </a:r>
          <a:endParaRPr lang="en-US" sz="2200" kern="1200" dirty="0"/>
        </a:p>
      </dsp:txBody>
      <dsp:txXfrm>
        <a:off x="2703554" y="1503020"/>
        <a:ext cx="2335220" cy="2846250"/>
      </dsp:txXfrm>
    </dsp:sp>
    <dsp:sp modelId="{4A5BB688-CB57-46C4-8068-8DF59D0F6233}">
      <dsp:nvSpPr>
        <dsp:cNvPr id="0" name=""/>
        <dsp:cNvSpPr/>
      </dsp:nvSpPr>
      <dsp:spPr>
        <a:xfrm>
          <a:off x="5406580" y="189459"/>
          <a:ext cx="2919025" cy="116761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Consumer Insights</a:t>
          </a:r>
          <a:endParaRPr lang="en-US" sz="2200" b="1" kern="1200" dirty="0"/>
        </a:p>
      </dsp:txBody>
      <dsp:txXfrm>
        <a:off x="5990385" y="189459"/>
        <a:ext cx="1751415" cy="1167610"/>
      </dsp:txXfrm>
    </dsp:sp>
    <dsp:sp modelId="{BB55331A-DAB7-44BB-B521-0DDE139A5B8A}">
      <dsp:nvSpPr>
        <dsp:cNvPr id="0" name=""/>
        <dsp:cNvSpPr/>
      </dsp:nvSpPr>
      <dsp:spPr>
        <a:xfrm>
          <a:off x="5406580" y="1503020"/>
          <a:ext cx="2335220" cy="284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Consumer intimacy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Household/family engagement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Single View of the Customer across channels</a:t>
          </a:r>
          <a:endParaRPr lang="en-US" sz="2200" kern="1200" dirty="0"/>
        </a:p>
      </dsp:txBody>
      <dsp:txXfrm>
        <a:off x="5406580" y="1503020"/>
        <a:ext cx="2335220" cy="2846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78C8669F-993F-4A65-8F24-2956ECF11E57}" type="datetime1">
              <a:rPr lang="en-US"/>
              <a:pPr/>
              <a:t>4/26/2011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FE9C95A8-EEF6-4ED7-844E-515BC3D0AF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21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98C69AFA-CA53-4056-9013-EC0A1E3AC8E2}" type="datetime1">
              <a:rPr lang="en-US"/>
              <a:pPr/>
              <a:t>4/26/2011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A98615C3-7238-4CC7-BE8C-790336FCF6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271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63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694802">
            <a:off x="4289582" y="1834954"/>
            <a:ext cx="3743651" cy="727160"/>
          </a:xfrm>
          <a:prstGeom prst="rect">
            <a:avLst/>
          </a:prstGeom>
        </p:spPr>
        <p:txBody>
          <a:bodyPr/>
          <a:lstStyle>
            <a:lvl1pPr>
              <a:defRPr sz="3900" b="1" i="0">
                <a:latin typeface="+mj-lt"/>
                <a:cs typeface="Arial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0694802">
            <a:off x="4369653" y="2537486"/>
            <a:ext cx="3766234" cy="3744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i="0">
                <a:solidFill>
                  <a:srgbClr val="000000"/>
                </a:solidFill>
                <a:latin typeface="+mj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 rot="20700000">
            <a:off x="4850623" y="2866389"/>
            <a:ext cx="3200400" cy="391445"/>
          </a:xfrm>
          <a:prstGeom prst="rect">
            <a:avLst/>
          </a:prstGeom>
        </p:spPr>
        <p:txBody>
          <a:bodyPr vert="horz"/>
          <a:lstStyle>
            <a:lvl1pPr algn="ctr">
              <a:buFontTx/>
              <a:buNone/>
              <a:defRPr sz="1600" b="0" i="0" baseline="0">
                <a:latin typeface="+mj-lt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8257735" y="6582752"/>
            <a:ext cx="744172" cy="1428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  <a:latin typeface="+mj-lt"/>
                <a:ea typeface="Helvetica Neue" charset="0"/>
                <a:cs typeface="Arial" charset="0"/>
              </a:defRPr>
            </a:lvl1pPr>
          </a:lstStyle>
          <a:p>
            <a:fld id="{974AE27B-3370-4A5D-BD3A-7C716B7B69C8}" type="datetime1">
              <a:rPr lang="en-US" smtClean="0"/>
              <a:pPr/>
              <a:t>4/26/2011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230563" y="6578600"/>
            <a:ext cx="3409388" cy="14702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j-lt"/>
                <a:cs typeface="Arial" charset="0"/>
              </a:defRPr>
            </a:lvl1pPr>
          </a:lstStyle>
          <a:p>
            <a:r>
              <a:rPr lang="en-US" dirty="0" smtClean="0"/>
              <a:t>Confidential Do Not Distribute  ©2010 Mattel, Inc.  All Rights Reserved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0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5214"/>
            <a:ext cx="8229600" cy="882424"/>
          </a:xfrm>
          <a:prstGeom prst="rect">
            <a:avLst/>
          </a:prstGeom>
        </p:spPr>
        <p:txBody>
          <a:bodyPr/>
          <a:lstStyle>
            <a:lvl1pPr algn="l">
              <a:defRPr sz="4500" b="1" i="0" kern="1200" spc="-150">
                <a:latin typeface="+mj-lt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buNone/>
              <a:defRPr sz="2600" b="1" i="0" spc="-150">
                <a:solidFill>
                  <a:srgbClr val="EE2E24"/>
                </a:solidFill>
                <a:latin typeface="+mj-lt"/>
                <a:cs typeface="Arial"/>
              </a:defRPr>
            </a:lvl1pPr>
            <a:lvl2pPr>
              <a:lnSpc>
                <a:spcPct val="150000"/>
              </a:lnSpc>
              <a:buFont typeface="Arial"/>
              <a:buChar char="•"/>
              <a:defRPr sz="1800" b="0" i="0">
                <a:solidFill>
                  <a:srgbClr val="807F83"/>
                </a:solidFill>
                <a:latin typeface="+mj-lt"/>
                <a:cs typeface="Arial"/>
              </a:defRPr>
            </a:lvl2pPr>
            <a:lvl3pPr>
              <a:lnSpc>
                <a:spcPct val="150000"/>
              </a:lnSpc>
              <a:buFont typeface="Arial"/>
              <a:buChar char="•"/>
              <a:defRPr sz="1800" b="0" i="0">
                <a:solidFill>
                  <a:srgbClr val="807F83"/>
                </a:solidFill>
                <a:latin typeface="+mj-lt"/>
                <a:cs typeface="Arial"/>
              </a:defRPr>
            </a:lvl3pPr>
            <a:lvl4pPr>
              <a:lnSpc>
                <a:spcPct val="150000"/>
              </a:lnSpc>
              <a:buFont typeface="Arial"/>
              <a:buChar char="•"/>
              <a:defRPr sz="1800" b="0" i="0">
                <a:solidFill>
                  <a:srgbClr val="807F83"/>
                </a:solidFill>
                <a:latin typeface="+mj-lt"/>
                <a:cs typeface="Arial"/>
              </a:defRPr>
            </a:lvl4pPr>
            <a:lvl5pPr>
              <a:lnSpc>
                <a:spcPct val="150000"/>
              </a:lnSpc>
              <a:buFont typeface="Arial"/>
              <a:buChar char="•"/>
              <a:defRPr sz="1800" b="0" i="0">
                <a:solidFill>
                  <a:srgbClr val="807F83"/>
                </a:solidFill>
                <a:latin typeface="+mj-lt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359650" y="6356350"/>
            <a:ext cx="13271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  <a:latin typeface="+mj-lt"/>
                <a:ea typeface="Helvetica Neue" charset="0"/>
                <a:cs typeface="Arial" charset="0"/>
              </a:defRPr>
            </a:lvl1pPr>
          </a:lstStyle>
          <a:p>
            <a:fld id="{DD5572E3-4CA7-4976-9481-2BF619B13C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>
          <a:xfrm>
            <a:off x="3556200" y="6578600"/>
            <a:ext cx="748518" cy="1428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rgbClr val="807F83"/>
                </a:solidFill>
                <a:latin typeface="+mj-lt"/>
                <a:ea typeface="Helvetica Neue" charset="0"/>
                <a:cs typeface="Arial" charset="0"/>
              </a:defRPr>
            </a:lvl1pPr>
          </a:lstStyle>
          <a:p>
            <a:fld id="{FA31E5A7-8E04-4B29-A4B5-E39751C21973}" type="datetime1">
              <a:rPr lang="en-US" smtClean="0"/>
              <a:pPr/>
              <a:t>4/26/2011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7199" y="6578600"/>
            <a:ext cx="3235569" cy="1428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rgbClr val="807F83"/>
                </a:solidFill>
                <a:latin typeface="+mj-lt"/>
                <a:cs typeface="Arial" charset="0"/>
              </a:defRPr>
            </a:lvl1pPr>
          </a:lstStyle>
          <a:p>
            <a:r>
              <a:rPr lang="en-US" dirty="0" smtClean="0"/>
              <a:t>Confidential Do Not Distribute  ©2010 Mattel, Inc.  All Rights Reserved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57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5829300" y="6578600"/>
            <a:ext cx="577850" cy="1428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600" b="1">
                <a:solidFill>
                  <a:srgbClr val="807F83"/>
                </a:solidFill>
                <a:latin typeface="+mj-lt"/>
                <a:ea typeface="Helvetica Neue" charset="0"/>
                <a:cs typeface="Arial" charset="0"/>
              </a:defRPr>
            </a:lvl1pPr>
          </a:lstStyle>
          <a:p>
            <a:fld id="{DD43AB5E-EB42-4DF0-8C2D-0E6EFD5AE560}" type="datetime1">
              <a:rPr lang="en-US" smtClean="0"/>
              <a:pPr/>
              <a:t>4/26/2011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1428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600" b="1">
                <a:solidFill>
                  <a:srgbClr val="807F83"/>
                </a:solidFill>
                <a:latin typeface="+mj-lt"/>
                <a:cs typeface="Arial" charset="0"/>
              </a:defRPr>
            </a:lvl1pPr>
          </a:lstStyle>
          <a:p>
            <a:r>
              <a:rPr lang="en-US" smtClean="0"/>
              <a:t>Confidential Do Not Distribute  ©2010 Mattel, Inc.  All Rights Reserved 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2063" y="6356350"/>
            <a:ext cx="10747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CC3301"/>
                </a:solidFill>
                <a:latin typeface="+mj-lt"/>
                <a:ea typeface="Helvetica Neue" charset="0"/>
                <a:cs typeface="Arial" charset="0"/>
              </a:defRPr>
            </a:lvl1pPr>
          </a:lstStyle>
          <a:p>
            <a:fld id="{AC2337F4-95E8-4DED-AA87-52B141F242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2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 rot="20694802">
            <a:off x="6306909" y="1177974"/>
            <a:ext cx="1538529" cy="1118188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400" b="1" i="0">
                <a:latin typeface="+mj-lt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359650" y="6356350"/>
            <a:ext cx="13271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  <a:latin typeface="+mj-lt"/>
                <a:ea typeface="Helvetica Neue" charset="0"/>
                <a:cs typeface="Arial" charset="0"/>
              </a:defRPr>
            </a:lvl1pPr>
          </a:lstStyle>
          <a:p>
            <a:fld id="{A00868A2-68B1-4846-8984-9C5721ED3F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6416675" y="6578600"/>
            <a:ext cx="576263" cy="1428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600" b="1">
                <a:solidFill>
                  <a:schemeClr val="bg1"/>
                </a:solidFill>
                <a:latin typeface="+mj-lt"/>
                <a:ea typeface="Helvetica Neue" charset="0"/>
                <a:cs typeface="Arial" charset="0"/>
              </a:defRPr>
            </a:lvl1pPr>
          </a:lstStyle>
          <a:p>
            <a:fld id="{102620F2-1D38-4418-8278-5DD3DAE1A705}" type="datetime1">
              <a:rPr lang="en-US" smtClean="0"/>
              <a:pPr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711575" y="6578600"/>
            <a:ext cx="2895600" cy="1428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600" b="1">
                <a:solidFill>
                  <a:schemeClr val="bg1"/>
                </a:solidFill>
                <a:latin typeface="+mj-lt"/>
                <a:cs typeface="Arial" charset="0"/>
              </a:defRPr>
            </a:lvl1pPr>
          </a:lstStyle>
          <a:p>
            <a:r>
              <a:rPr lang="en-US" smtClean="0"/>
              <a:t>Confidential Do Not Distribute  ©2010 Mattel, Inc.  All Rights Reserved 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261607" y="109057"/>
            <a:ext cx="4681057" cy="32884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835" y="816030"/>
            <a:ext cx="10104120" cy="8041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3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 rot="20694802">
            <a:off x="6306909" y="1177974"/>
            <a:ext cx="1538529" cy="1118188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400" b="1" i="0">
                <a:latin typeface="+mj-lt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359650" y="6356350"/>
            <a:ext cx="13271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  <a:latin typeface="+mj-lt"/>
                <a:ea typeface="Helvetica Neue" charset="0"/>
                <a:cs typeface="Arial" charset="0"/>
              </a:defRPr>
            </a:lvl1pPr>
          </a:lstStyle>
          <a:p>
            <a:fld id="{A00868A2-68B1-4846-8984-9C5721ED3F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6416675" y="6578600"/>
            <a:ext cx="576263" cy="1428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600" b="1">
                <a:solidFill>
                  <a:schemeClr val="bg1"/>
                </a:solidFill>
                <a:latin typeface="+mj-lt"/>
                <a:ea typeface="Helvetica Neue" charset="0"/>
                <a:cs typeface="Arial" charset="0"/>
              </a:defRPr>
            </a:lvl1pPr>
          </a:lstStyle>
          <a:p>
            <a:fld id="{102620F2-1D38-4418-8278-5DD3DAE1A705}" type="datetime1">
              <a:rPr lang="en-US" smtClean="0"/>
              <a:pPr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711575" y="6578600"/>
            <a:ext cx="2895600" cy="1428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600" b="1">
                <a:solidFill>
                  <a:schemeClr val="bg1"/>
                </a:solidFill>
                <a:latin typeface="+mj-lt"/>
                <a:cs typeface="Arial" charset="0"/>
              </a:defRPr>
            </a:lvl1pPr>
          </a:lstStyle>
          <a:p>
            <a:r>
              <a:rPr lang="en-US" smtClean="0"/>
              <a:t>Confidential Do Not Distribute  ©2010 Mattel, Inc.  All Rights Reserved 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261607" y="109057"/>
            <a:ext cx="4681057" cy="32884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3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title_graphi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81338"/>
            <a:ext cx="9144000" cy="377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 rot="20700000">
            <a:off x="1171387" y="4262301"/>
            <a:ext cx="6670675" cy="971550"/>
          </a:xfrm>
          <a:prstGeom prst="rect">
            <a:avLst/>
          </a:prstGeom>
        </p:spPr>
        <p:txBody>
          <a:bodyPr vert="horz"/>
          <a:lstStyle>
            <a:lvl1pPr algn="ctr">
              <a:defRPr sz="45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 rot="20700000">
            <a:off x="3434809" y="4863823"/>
            <a:ext cx="2540000" cy="563636"/>
          </a:xfrm>
          <a:prstGeom prst="rect">
            <a:avLst/>
          </a:prstGeom>
        </p:spPr>
        <p:txBody>
          <a:bodyPr vert="horz"/>
          <a:lstStyle>
            <a:lvl1pPr algn="ctr">
              <a:defRPr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 rot="20700000">
            <a:off x="3928560" y="5302248"/>
            <a:ext cx="1949450" cy="124301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1247775" y="6465888"/>
            <a:ext cx="36734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Confidential  Do Not Distributre  ©2010 Mattel, Inc.  All Rights Reserved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6880225" y="64103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4788239-3C54-4209-91AE-9D2484859CA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7"/>
          </p:nvPr>
        </p:nvSpPr>
        <p:spPr>
          <a:xfrm>
            <a:off x="3854450" y="65563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E16361-0C55-4BEE-8BCF-E61B46421518}" type="datetime1">
              <a:rPr lang="en-US"/>
              <a:pPr/>
              <a:t>4/26/2011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6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6a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/>
          </p:cNvSpPr>
          <p:nvPr userDrawn="1"/>
        </p:nvSpPr>
        <p:spPr bwMode="auto">
          <a:xfrm>
            <a:off x="2514600" y="6553200"/>
            <a:ext cx="3962400" cy="441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/>
              <a:t>© 2010 Wipro Ltd  -  Confidential</a:t>
            </a:r>
          </a:p>
        </p:txBody>
      </p:sp>
      <p:sp>
        <p:nvSpPr>
          <p:cNvPr id="6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37C6B5C3-3188-4092-B72D-BD38C227BA30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0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7" r:id="rId5"/>
    <p:sldLayoutId id="2147483714" r:id="rId6"/>
    <p:sldLayoutId id="2147483716" r:id="rId7"/>
    <p:sldLayoutId id="2147483718" r:id="rId8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Geneva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Geneva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Geneva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13" Type="http://schemas.openxmlformats.org/officeDocument/2006/relationships/image" Target="../media/image16.jpeg"/><Relationship Id="rId18" Type="http://schemas.openxmlformats.org/officeDocument/2006/relationships/diagramData" Target="../diagrams/data2.xml"/><Relationship Id="rId26" Type="http://schemas.openxmlformats.org/officeDocument/2006/relationships/diagramColors" Target="../diagrams/colors3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2.xml"/><Relationship Id="rId7" Type="http://schemas.microsoft.com/office/2007/relationships/diagramDrawing" Target="../diagrams/drawing1.xml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diagramQuickStyle" Target="../diagrams/quickStyle3.xml"/><Relationship Id="rId2" Type="http://schemas.openxmlformats.org/officeDocument/2006/relationships/image" Target="../media/image9.png"/><Relationship Id="rId16" Type="http://schemas.openxmlformats.org/officeDocument/2006/relationships/image" Target="../media/image19.jpeg"/><Relationship Id="rId20" Type="http://schemas.openxmlformats.org/officeDocument/2006/relationships/diagramQuickStyle" Target="../diagrams/quickStyl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4.jpeg"/><Relationship Id="rId24" Type="http://schemas.openxmlformats.org/officeDocument/2006/relationships/diagramLayout" Target="../diagrams/layout3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8.png"/><Relationship Id="rId23" Type="http://schemas.openxmlformats.org/officeDocument/2006/relationships/diagramData" Target="../diagrams/data3.xml"/><Relationship Id="rId10" Type="http://schemas.openxmlformats.org/officeDocument/2006/relationships/image" Target="../media/image13.jpeg"/><Relationship Id="rId19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2.jpeg"/><Relationship Id="rId14" Type="http://schemas.openxmlformats.org/officeDocument/2006/relationships/image" Target="../media/image17.jpeg"/><Relationship Id="rId22" Type="http://schemas.microsoft.com/office/2007/relationships/diagramDrawing" Target="../diagrams/drawing2.xml"/><Relationship Id="rId27" Type="http://schemas.microsoft.com/office/2007/relationships/diagramDrawing" Target="../diagrams/drawin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rot="20694802">
            <a:off x="-63931" y="2241612"/>
            <a:ext cx="9469027" cy="1118188"/>
          </a:xfrm>
        </p:spPr>
        <p:txBody>
          <a:bodyPr/>
          <a:lstStyle/>
          <a:p>
            <a:pPr>
              <a:lnSpc>
                <a:spcPts val="4600"/>
              </a:lnSpc>
              <a:spcAft>
                <a:spcPts val="1200"/>
              </a:spcAft>
            </a:pPr>
            <a:r>
              <a:rPr lang="en-US" sz="4800" dirty="0" smtClean="0">
                <a:latin typeface="BudHand" pitchFamily="2" charset="0"/>
              </a:rPr>
              <a:t>Where do we want to Play?</a:t>
            </a:r>
            <a:r>
              <a:rPr lang="en-US" sz="800" dirty="0" smtClean="0">
                <a:latin typeface="BudHand" pitchFamily="2" charset="0"/>
              </a:rPr>
              <a:t/>
            </a:r>
            <a:br>
              <a:rPr lang="en-US" sz="800" dirty="0" smtClean="0">
                <a:latin typeface="BudHand" pitchFamily="2" charset="0"/>
              </a:rPr>
            </a:b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udHand" pitchFamily="2" charset="0"/>
              </a:rPr>
              <a:t>April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udHand" pitchFamily="2" charset="0"/>
              </a:rPr>
              <a:t>2011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BudHand" pitchFamily="2" charset="0"/>
            </a:endParaRP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 rot="20694802">
            <a:off x="-292533" y="1389550"/>
            <a:ext cx="9469027" cy="1118188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defRPr sz="3400" b="1" i="0" kern="1200">
                <a:solidFill>
                  <a:schemeClr val="tx1"/>
                </a:solidFill>
                <a:latin typeface="+mj-lt"/>
                <a:ea typeface="ヒラギノ角ゴ Pro W3" charset="-128"/>
                <a:cs typeface="Arial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 W3" charset="-128"/>
                <a:cs typeface="ヒラギノ角ゴ Pro W3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 W3" charset="-128"/>
                <a:cs typeface="ヒラギノ角ゴ Pro W3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 W3" charset="-128"/>
                <a:cs typeface="ヒラギノ角ゴ Pro W3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 W3" charset="-128"/>
                <a:cs typeface="ヒラギノ角ゴ Pro W3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 W3" charset="-128"/>
                <a:cs typeface="ヒラギノ角ゴ Pro W3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 W3" charset="-128"/>
                <a:cs typeface="ヒラギノ角ゴ Pro W3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 W3" charset="-128"/>
                <a:cs typeface="ヒラギノ角ゴ Pro W3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 W3" charset="-128"/>
                <a:cs typeface="ヒラギノ角ゴ Pro W3" charset="-128"/>
              </a:defRPr>
            </a:lvl9pPr>
          </a:lstStyle>
          <a:p>
            <a:pPr>
              <a:lnSpc>
                <a:spcPts val="5760"/>
              </a:lnSpc>
              <a:spcAft>
                <a:spcPts val="1200"/>
              </a:spcAft>
            </a:pPr>
            <a:r>
              <a:rPr lang="en-US" sz="6400" dirty="0" smtClean="0">
                <a:latin typeface="BudHand" pitchFamily="2" charset="0"/>
              </a:rPr>
              <a:t>Mobile App Strategy</a:t>
            </a:r>
            <a:endParaRPr lang="en-US" sz="6400" dirty="0">
              <a:solidFill>
                <a:schemeClr val="tx1">
                  <a:lumMod val="75000"/>
                  <a:lumOff val="25000"/>
                </a:schemeClr>
              </a:solidFill>
              <a:latin typeface="BudHand" pitchFamily="2" charset="0"/>
            </a:endParaRP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8257735" y="6582752"/>
            <a:ext cx="744172" cy="142875"/>
          </a:xfrm>
          <a:prstGeom prst="rect">
            <a:avLst/>
          </a:prstGeom>
        </p:spPr>
        <p:txBody>
          <a:bodyPr/>
          <a:lstStyle/>
          <a:p>
            <a:pPr algn="r"/>
            <a:fld id="{FA31E5A7-8E04-4B29-A4B5-E39751C21973}" type="datetime1">
              <a:rPr lang="en-US" sz="800" b="1" smtClean="0">
                <a:solidFill>
                  <a:schemeClr val="bg1"/>
                </a:solidFill>
                <a:latin typeface="+mj-lt"/>
              </a:rPr>
              <a:pPr algn="r"/>
              <a:t>4/26/2011</a:t>
            </a:fld>
            <a:endParaRPr lang="en-US" sz="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5293834" y="6578600"/>
            <a:ext cx="3409388" cy="147027"/>
          </a:xfrm>
          <a:prstGeom prst="rect">
            <a:avLst/>
          </a:prstGeom>
        </p:spPr>
        <p:txBody>
          <a:bodyPr/>
          <a:lstStyle/>
          <a:p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Confidential Do Not Distribute  ©2010 Mattel, Inc.  All Rights Reserved  | </a:t>
            </a:r>
            <a:endParaRPr lang="en-US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15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834" y="1457639"/>
            <a:ext cx="6218808" cy="240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05797" y="6582588"/>
            <a:ext cx="4233973" cy="161388"/>
          </a:xfrm>
        </p:spPr>
        <p:txBody>
          <a:bodyPr/>
          <a:lstStyle/>
          <a:p>
            <a:r>
              <a:rPr lang="en-US" dirty="0" smtClean="0"/>
              <a:t>Confidential Do Not Distribute  ©2010 Mattel, Inc.  All Rights Reserved</a:t>
            </a:r>
            <a:r>
              <a:rPr lang="en-US" sz="1000" dirty="0" smtClean="0"/>
              <a:t> | </a:t>
            </a:r>
            <a:fld id="{974AE27B-3370-4A5D-BD3A-7C716B7B69C8}" type="datetime1">
              <a:rPr lang="en-US"/>
              <a:pPr/>
              <a:t>4/26/2011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722387" y="6464050"/>
            <a:ext cx="132715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  <a:latin typeface="+mj-lt"/>
                <a:ea typeface="Helvetica Neue" charset="0"/>
                <a:cs typeface="Arial" charset="0"/>
              </a:defRPr>
            </a:lvl1pPr>
          </a:lstStyle>
          <a:p>
            <a:fld id="{DD5572E3-4CA7-4976-9481-2BF619B13CCD}" type="slidenum">
              <a:rPr lang="en-US" sz="1000" smtClean="0"/>
              <a:pPr/>
              <a:t>2</a:t>
            </a:fld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2934446" y="1699857"/>
            <a:ext cx="5339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new category of play has emerged with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advanced mobile devices, such as iPhone, iPod and Android phones, becoming mainstream and a primary means of engagement for kids, teens and adults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57200" y="493174"/>
            <a:ext cx="8229600" cy="562894"/>
          </a:xfrm>
        </p:spPr>
        <p:txBody>
          <a:bodyPr/>
          <a:lstStyle/>
          <a:p>
            <a:r>
              <a:rPr lang="en-US" sz="3200" spc="120" dirty="0" smtClean="0">
                <a:latin typeface="BudHand" pitchFamily="2" charset="0"/>
              </a:rPr>
              <a:t>Current State Assessment</a:t>
            </a:r>
            <a:endParaRPr lang="en-US" sz="1800" b="0" spc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4" y="1084202"/>
            <a:ext cx="8614528" cy="2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49459" y="1751373"/>
            <a:ext cx="1866665" cy="577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  <a:spcAft>
                <a:spcPts val="0"/>
              </a:spcAft>
            </a:pPr>
            <a:r>
              <a:rPr lang="en-US" sz="2400" spc="-130" dirty="0" smtClean="0">
                <a:solidFill>
                  <a:srgbClr val="FF0000"/>
                </a:solidFill>
                <a:latin typeface="Arial Black" pitchFamily="34" charset="0"/>
              </a:rPr>
              <a:t>Market</a:t>
            </a:r>
            <a:br>
              <a:rPr lang="en-US" sz="2400" spc="-130" dirty="0" smtClean="0">
                <a:solidFill>
                  <a:srgbClr val="FF0000"/>
                </a:solidFill>
                <a:latin typeface="Arial Black" pitchFamily="34" charset="0"/>
              </a:rPr>
            </a:br>
            <a:r>
              <a:rPr lang="en-US" sz="2400" spc="-130" dirty="0" smtClean="0">
                <a:solidFill>
                  <a:srgbClr val="FF0000"/>
                </a:solidFill>
                <a:latin typeface="Arial Black" pitchFamily="34" charset="0"/>
              </a:rPr>
              <a:t>Landscape</a:t>
            </a:r>
            <a:endParaRPr lang="en-US" sz="2400" spc="-130" dirty="0" smtClean="0">
              <a:solidFill>
                <a:srgbClr val="FF0000"/>
              </a:solidFill>
              <a:latin typeface="Arial Black" pitchFamily="34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15" y="2340823"/>
            <a:ext cx="1752846" cy="98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44697"/>
            <a:ext cx="6218808" cy="19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896812" y="4356816"/>
            <a:ext cx="5339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We can take advantage of this broad audience (&gt;160MM </a:t>
            </a:r>
            <a:r>
              <a:rPr lang="en-US" sz="2400" dirty="0" err="1" smtClean="0">
                <a:latin typeface="+mj-lt"/>
              </a:rPr>
              <a:t>iOS</a:t>
            </a:r>
            <a:r>
              <a:rPr lang="en-US" sz="2400" dirty="0" smtClean="0">
                <a:latin typeface="+mj-lt"/>
              </a:rPr>
              <a:t> devices alone!) and deliver value-based play experiences to our consumer – across our brands</a:t>
            </a:r>
            <a:endParaRPr lang="en-US" sz="24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89410" y="4343527"/>
            <a:ext cx="2083840" cy="346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  <a:spcAft>
                <a:spcPts val="0"/>
              </a:spcAft>
            </a:pPr>
            <a:r>
              <a:rPr lang="en-US" sz="2400" spc="-130" dirty="0" smtClean="0">
                <a:solidFill>
                  <a:srgbClr val="FF0000"/>
                </a:solidFill>
                <a:latin typeface="Arial Black" pitchFamily="34" charset="0"/>
              </a:rPr>
              <a:t>Opportunity!</a:t>
            </a:r>
            <a:endParaRPr lang="en-US" sz="2400" spc="-130" dirty="0" smtClean="0">
              <a:solidFill>
                <a:srgbClr val="FF0000"/>
              </a:solidFill>
              <a:latin typeface="Arial Black" pitchFamily="34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568" y="4690032"/>
            <a:ext cx="1752846" cy="98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35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93174"/>
            <a:ext cx="8229600" cy="562894"/>
          </a:xfrm>
        </p:spPr>
        <p:txBody>
          <a:bodyPr/>
          <a:lstStyle/>
          <a:p>
            <a:r>
              <a:rPr lang="en-US" sz="3200" spc="120" dirty="0" smtClean="0">
                <a:latin typeface="BudHand" pitchFamily="2" charset="0"/>
              </a:rPr>
              <a:t>Our Approach</a:t>
            </a:r>
            <a:endParaRPr lang="en-US" sz="1800" b="0" spc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05797" y="6582588"/>
            <a:ext cx="4233973" cy="161388"/>
          </a:xfrm>
        </p:spPr>
        <p:txBody>
          <a:bodyPr/>
          <a:lstStyle/>
          <a:p>
            <a:r>
              <a:rPr lang="en-US" dirty="0" smtClean="0"/>
              <a:t>Confidential Do Not Distribute  ©2010 Mattel, Inc.  All Rights Reserved</a:t>
            </a:r>
            <a:r>
              <a:rPr lang="en-US" sz="1000" dirty="0" smtClean="0"/>
              <a:t> | </a:t>
            </a:r>
            <a:fld id="{974AE27B-3370-4A5D-BD3A-7C716B7B69C8}" type="datetime1">
              <a:rPr lang="en-US"/>
              <a:pPr/>
              <a:t>4/26/2011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722387" y="6464050"/>
            <a:ext cx="132715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  <a:latin typeface="+mj-lt"/>
                <a:ea typeface="Helvetica Neue" charset="0"/>
                <a:cs typeface="Arial" charset="0"/>
              </a:defRPr>
            </a:lvl1pPr>
          </a:lstStyle>
          <a:p>
            <a:fld id="{DD5572E3-4CA7-4976-9481-2BF619B13CCD}" type="slidenum">
              <a:rPr lang="en-US" sz="1000" smtClean="0"/>
              <a:pPr/>
              <a:t>3</a:t>
            </a:fld>
            <a:endParaRPr lang="en-US" sz="1000" dirty="0"/>
          </a:p>
        </p:txBody>
      </p:sp>
      <p:pic>
        <p:nvPicPr>
          <p:cNvPr id="17" name="Picture 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4" y="1080753"/>
            <a:ext cx="8614528" cy="2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itle 6"/>
          <p:cNvSpPr txBox="1">
            <a:spLocks/>
          </p:cNvSpPr>
          <p:nvPr/>
        </p:nvSpPr>
        <p:spPr>
          <a:xfrm>
            <a:off x="457200" y="1156953"/>
            <a:ext cx="8229600" cy="6715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500" b="1" i="0" kern="1200" spc="-15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z="2000" b="0" spc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Avoid creating policies &amp; approval hierarchies, rather,</a:t>
            </a:r>
          </a:p>
          <a:p>
            <a:r>
              <a:rPr lang="en-US" sz="2000" spc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spc="0" dirty="0" smtClean="0">
                <a:solidFill>
                  <a:srgbClr val="FF0000"/>
                </a:solidFill>
              </a:rPr>
              <a:t>build a platform with measurable results and criteria for “success”</a:t>
            </a:r>
            <a:endParaRPr lang="en-US" sz="2000" spc="0" dirty="0">
              <a:solidFill>
                <a:srgbClr val="FF0000"/>
              </a:solidFill>
            </a:endParaRPr>
          </a:p>
        </p:txBody>
      </p:sp>
      <p:pic>
        <p:nvPicPr>
          <p:cNvPr id="19" name="Picture 1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4" y="1918953"/>
            <a:ext cx="8614528" cy="2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29285489"/>
              </p:ext>
            </p:extLst>
          </p:nvPr>
        </p:nvGraphicFramePr>
        <p:xfrm>
          <a:off x="-309092" y="1740133"/>
          <a:ext cx="3773510" cy="4919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Up Arrow 19"/>
          <p:cNvSpPr/>
          <p:nvPr/>
        </p:nvSpPr>
        <p:spPr>
          <a:xfrm rot="5400000">
            <a:off x="3022633" y="2894455"/>
            <a:ext cx="284649" cy="319915"/>
          </a:xfrm>
          <a:prstGeom prst="upArrow">
            <a:avLst>
              <a:gd name="adj1" fmla="val 50000"/>
              <a:gd name="adj2" fmla="val 5225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40000" dist="127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 rot="5400000">
            <a:off x="3022633" y="4189304"/>
            <a:ext cx="284649" cy="319915"/>
          </a:xfrm>
          <a:prstGeom prst="upArrow">
            <a:avLst>
              <a:gd name="adj1" fmla="val 50000"/>
              <a:gd name="adj2" fmla="val 5225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40000" dist="127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5400000">
            <a:off x="3022633" y="5237605"/>
            <a:ext cx="284649" cy="319915"/>
          </a:xfrm>
          <a:prstGeom prst="upArrow">
            <a:avLst>
              <a:gd name="adj1" fmla="val 50000"/>
              <a:gd name="adj2" fmla="val 5225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40000" dist="127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58563" y="2352412"/>
            <a:ext cx="3430707" cy="1284016"/>
            <a:chOff x="3570168" y="2201560"/>
            <a:chExt cx="4459036" cy="1668890"/>
          </a:xfrm>
        </p:grpSpPr>
        <p:pic>
          <p:nvPicPr>
            <p:cNvPr id="1040" name="Picture 16" descr="http://www.android.com/media/wallpaper/gif/android_logo.gif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3089" y="3064129"/>
              <a:ext cx="805381" cy="604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://www.homotron.net/images/homotron/apple_chrome_logo_small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413" y="2225708"/>
              <a:ext cx="364876" cy="424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media.obsessable.com/media/2008/09/12/300/apple-ipod-touch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9732" y="2225709"/>
              <a:ext cx="910643" cy="874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cdn.venturebeat.com/wp-content/uploads/2010/09/samsung-galaxy-tab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2982358"/>
              <a:ext cx="1268703" cy="888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0408" y="2201560"/>
              <a:ext cx="1644596" cy="830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 descr="http://www.puremobile.com/mmPUREMOBILEUSA/Images/iphone4-bk-l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168" y="2720466"/>
              <a:ext cx="694608" cy="1041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thewordguy.files.wordpress.com/2009/11/motorola-droid.jp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0075" y="3126656"/>
              <a:ext cx="798279" cy="635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images.appleinsider.com/windowsphone-100215-1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6154" y="2794654"/>
              <a:ext cx="523050" cy="987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://www.computerworld.com/common/images/site/features/2011/01/Motorola-Xoom-Tablet1.jp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1156" y="2336920"/>
              <a:ext cx="711566" cy="651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http://lesmond.net/wp-content/uploads/2011/01/Windows_Phone_logo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5764" y="2397629"/>
              <a:ext cx="363829" cy="336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8" name="Diagram 37"/>
          <p:cNvGraphicFramePr/>
          <p:nvPr>
            <p:extLst>
              <p:ext uri="{D42A27DB-BD31-4B8C-83A1-F6EECF244321}">
                <p14:modId xmlns:p14="http://schemas.microsoft.com/office/powerpoint/2010/main" val="2057552274"/>
              </p:ext>
            </p:extLst>
          </p:nvPr>
        </p:nvGraphicFramePr>
        <p:xfrm>
          <a:off x="3785244" y="4006361"/>
          <a:ext cx="4787256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2626385802"/>
              </p:ext>
            </p:extLst>
          </p:nvPr>
        </p:nvGraphicFramePr>
        <p:xfrm>
          <a:off x="3572169" y="4881092"/>
          <a:ext cx="2907526" cy="1701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  <p:extLst>
      <p:ext uri="{BB962C8B-B14F-4D97-AF65-F5344CB8AC3E}">
        <p14:creationId xmlns:p14="http://schemas.microsoft.com/office/powerpoint/2010/main" val="20586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572E3-4CA7-4976-9481-2BF619B13CC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A31E5A7-8E04-4B29-A4B5-E39751C21973}" type="datetime1">
              <a:rPr lang="en-US" smtClean="0"/>
              <a:pPr/>
              <a:t>4/26/2011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Confidential Do Not Distribute  ©2010 Mattel, Inc.  All Rights Reserved 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93174"/>
            <a:ext cx="8229600" cy="562894"/>
          </a:xfrm>
        </p:spPr>
        <p:txBody>
          <a:bodyPr/>
          <a:lstStyle/>
          <a:p>
            <a:r>
              <a:rPr lang="en-US" sz="3200" spc="120" dirty="0" smtClean="0">
                <a:latin typeface="BudHand" pitchFamily="2" charset="0"/>
              </a:rPr>
              <a:t>New Ways to Play</a:t>
            </a:r>
            <a:endParaRPr lang="en-US" sz="1800" b="0" spc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4" y="1084202"/>
            <a:ext cx="8614528" cy="2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7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572E3-4CA7-4976-9481-2BF619B13CC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A31E5A7-8E04-4B29-A4B5-E39751C21973}" type="datetime1">
              <a:rPr lang="en-US" smtClean="0"/>
              <a:pPr/>
              <a:t>4/26/2011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Confidential Do Not Distribute  ©2010 Mattel, Inc.  All Rights Reserved 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93174"/>
            <a:ext cx="8229600" cy="562894"/>
          </a:xfrm>
        </p:spPr>
        <p:txBody>
          <a:bodyPr/>
          <a:lstStyle/>
          <a:p>
            <a:r>
              <a:rPr lang="en-US" sz="3200" spc="120" dirty="0" smtClean="0">
                <a:latin typeface="BudHand" pitchFamily="2" charset="0"/>
              </a:rPr>
              <a:t>Apps Value Chain</a:t>
            </a:r>
            <a:endParaRPr lang="en-US" sz="1800" b="0" spc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4" y="1084202"/>
            <a:ext cx="8614528" cy="2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260930142"/>
              </p:ext>
            </p:extLst>
          </p:nvPr>
        </p:nvGraphicFramePr>
        <p:xfrm>
          <a:off x="360665" y="1481070"/>
          <a:ext cx="8326135" cy="4538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86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572E3-4CA7-4976-9481-2BF619B13CC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A31E5A7-8E04-4B29-A4B5-E39751C21973}" type="datetime1">
              <a:rPr lang="en-US" smtClean="0"/>
              <a:pPr/>
              <a:t>4/26/2011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Confidential Do Not Distribute  ©2010 Mattel, Inc.  All Rights Reserved 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93174"/>
            <a:ext cx="8229600" cy="562894"/>
          </a:xfrm>
        </p:spPr>
        <p:txBody>
          <a:bodyPr/>
          <a:lstStyle/>
          <a:p>
            <a:r>
              <a:rPr lang="en-US" sz="3200" spc="120" dirty="0" smtClean="0">
                <a:latin typeface="BudHand" pitchFamily="2" charset="0"/>
              </a:rPr>
              <a:t>Methods, Measures &amp; Improvement</a:t>
            </a:r>
            <a:endParaRPr lang="en-US" sz="1800" b="0" spc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4" y="1084202"/>
            <a:ext cx="8614528" cy="2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6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on_play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53DC823D7F3A4C840F7D01DB7AD399" ma:contentTypeVersion="0" ma:contentTypeDescription="Create a new document." ma:contentTypeScope="" ma:versionID="0fcaa5712150dc433951e00c17748e4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96B9E16-0DB4-46F3-BBB9-4CB36BD303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58B57B-C0C1-47D9-9FCD-E2F6198DA7F8}">
  <ds:schemaRefs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55634ED-EB25-4A33-941F-D4A8E4273B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1824</TotalTime>
  <Words>256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Gill Sans MT</vt:lpstr>
      <vt:lpstr>Arial Black</vt:lpstr>
      <vt:lpstr>BudHand</vt:lpstr>
      <vt:lpstr>Geneva</vt:lpstr>
      <vt:lpstr>Helvetica Neue</vt:lpstr>
      <vt:lpstr>ヒラギノ角ゴ Pro W3</vt:lpstr>
      <vt:lpstr>Calibri</vt:lpstr>
      <vt:lpstr>Icon_play</vt:lpstr>
      <vt:lpstr>Where do we want to Play? April 2011</vt:lpstr>
      <vt:lpstr>Current State Assessment</vt:lpstr>
      <vt:lpstr>Our Approach</vt:lpstr>
      <vt:lpstr>New Ways to Play</vt:lpstr>
      <vt:lpstr>Apps Value Chain</vt:lpstr>
      <vt:lpstr>Methods, Measures &amp; Improvement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Nicole Bednarz</dc:creator>
  <cp:lastModifiedBy>Van Vliet, Scott</cp:lastModifiedBy>
  <cp:revision>370</cp:revision>
  <cp:lastPrinted>2011-01-21T00:41:08Z</cp:lastPrinted>
  <dcterms:created xsi:type="dcterms:W3CDTF">2010-07-27T22:00:24Z</dcterms:created>
  <dcterms:modified xsi:type="dcterms:W3CDTF">2011-04-26T22:44:57Z</dcterms:modified>
</cp:coreProperties>
</file>