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1428-CF3D-E401-A371-83BF3A694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1085088"/>
            <a:ext cx="8886469" cy="3864864"/>
          </a:xfrm>
        </p:spPr>
        <p:txBody>
          <a:bodyPr/>
          <a:lstStyle/>
          <a:p>
            <a:r>
              <a:rPr lang="en-US" b="0" i="0" dirty="0">
                <a:solidFill>
                  <a:srgbClr val="35475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 </a:t>
            </a:r>
            <a:r>
              <a:rPr lang="en-US" b="0" i="0" dirty="0" err="1">
                <a:solidFill>
                  <a:srgbClr val="35475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crm</a:t>
            </a:r>
            <a:r>
              <a:rPr lang="en-US" b="0" i="0" dirty="0">
                <a:solidFill>
                  <a:srgbClr val="35475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application for laptop rentals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DFD0-3FFB-D27B-5FD6-58E40BE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088" y="158496"/>
            <a:ext cx="4828032" cy="2013204"/>
          </a:xfrm>
        </p:spPr>
        <p:txBody>
          <a:bodyPr>
            <a:normAutofit/>
          </a:bodyPr>
          <a:lstStyle/>
          <a:p>
            <a:r>
              <a:rPr lang="en-GB" dirty="0"/>
              <a:t>Why Choose CRM Laptop Rentals?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CA11A-BF9B-6782-8127-89D1BE33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0"/>
            <a:ext cx="6284976" cy="50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66030-7CE2-EB52-BCD6-DC790CD1CE19}"/>
              </a:ext>
            </a:extLst>
          </p:cNvPr>
          <p:cNvSpPr txBox="1"/>
          <p:nvPr/>
        </p:nvSpPr>
        <p:spPr>
          <a:xfrm>
            <a:off x="7181088" y="2171700"/>
            <a:ext cx="49133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Laptops come pre-installed with Salesforce CRM, enabling your sales team to start working immediately without any setup hassles.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to powerful CRM tools on the go, allowing your team to manage customer relationships, track sales activities, and </a:t>
            </a:r>
            <a:r>
              <a:rPr lang="en-GB" dirty="0" err="1"/>
              <a:t>analyze</a:t>
            </a:r>
            <a:r>
              <a:rPr lang="en-GB" dirty="0"/>
              <a:t> data efficiently.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Avoid the high upfront costs associated with purchasing new laptops.</a:t>
            </a:r>
          </a:p>
        </p:txBody>
      </p:sp>
    </p:spTree>
    <p:extLst>
      <p:ext uri="{BB962C8B-B14F-4D97-AF65-F5344CB8AC3E}">
        <p14:creationId xmlns:p14="http://schemas.microsoft.com/office/powerpoint/2010/main" val="47174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3CD1A1-DB5A-0CAA-FC78-0109CF91BF37}"/>
              </a:ext>
            </a:extLst>
          </p:cNvPr>
          <p:cNvSpPr txBox="1"/>
          <p:nvPr/>
        </p:nvSpPr>
        <p:spPr>
          <a:xfrm>
            <a:off x="987552" y="162806"/>
            <a:ext cx="10485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/>
              <a:t>Benefits of CRM Laptop Rentals</a:t>
            </a:r>
            <a:endParaRPr lang="en-US" sz="6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DDDF55-4743-384C-9119-B6FBC392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34" y="1562626"/>
            <a:ext cx="1048512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Ready-to-use laptops with Salesforce pre-installed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scale up or down based on your business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Short-term and long-term rental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Technical support and maintenance included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3200" b="1" dirty="0"/>
              <a:t>Cost-Effective:</a:t>
            </a:r>
            <a:r>
              <a:rPr lang="en-GB" sz="3200" dirty="0"/>
              <a:t> Avoid large upfront costs with rental options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4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21E4D-F3A4-CCD1-266E-4A7DE6BCD163}"/>
              </a:ext>
            </a:extLst>
          </p:cNvPr>
          <p:cNvSpPr txBox="1"/>
          <p:nvPr/>
        </p:nvSpPr>
        <p:spPr>
          <a:xfrm>
            <a:off x="829849" y="0"/>
            <a:ext cx="60939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Ideal 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2EE7ED-1856-D8BA-41F6-83A79A7F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13" y="1343912"/>
            <a:ext cx="1084441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Startups: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 setup without heavy investment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Teams: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mobility and productivity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Temporary Projects: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Equip teams for short-term assignments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Events and Training: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attendees with necessary tools </a:t>
            </a:r>
          </a:p>
        </p:txBody>
      </p:sp>
    </p:spTree>
    <p:extLst>
      <p:ext uri="{BB962C8B-B14F-4D97-AF65-F5344CB8AC3E}">
        <p14:creationId xmlns:p14="http://schemas.microsoft.com/office/powerpoint/2010/main" val="270254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53706-9630-B82B-FE62-9C8793B8D031}"/>
              </a:ext>
            </a:extLst>
          </p:cNvPr>
          <p:cNvSpPr txBox="1"/>
          <p:nvPr/>
        </p:nvSpPr>
        <p:spPr>
          <a:xfrm>
            <a:off x="839243" y="379004"/>
            <a:ext cx="10672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/>
              <a:t>Features of Our Rental Laptops</a:t>
            </a:r>
            <a:endParaRPr lang="en-US" sz="6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9165C1-3FF4-EB5A-9F62-0A9B50D2A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52" y="1291638"/>
            <a:ext cx="98453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High-performance specifications (Processor, RAM, Storage)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Pre-installed Salesforce CRM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battery life for on-the-go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portable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features to protect sensitive data </a:t>
            </a:r>
          </a:p>
        </p:txBody>
      </p:sp>
    </p:spTree>
    <p:extLst>
      <p:ext uri="{BB962C8B-B14F-4D97-AF65-F5344CB8AC3E}">
        <p14:creationId xmlns:p14="http://schemas.microsoft.com/office/powerpoint/2010/main" val="40565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1FF9F-546B-A8EF-9214-806B08F1B7F9}"/>
              </a:ext>
            </a:extLst>
          </p:cNvPr>
          <p:cNvSpPr txBox="1"/>
          <p:nvPr/>
        </p:nvSpPr>
        <p:spPr>
          <a:xfrm>
            <a:off x="914400" y="33349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How It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F6E0CD-86AA-221F-1AB6-2E852223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53140"/>
            <a:ext cx="97049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your rental plan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 the number of laptops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Customize with additional software if needed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Delivery and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Ongoing support and maintenance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6: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return process at the end of the rental period </a:t>
            </a:r>
          </a:p>
        </p:txBody>
      </p:sp>
    </p:spTree>
    <p:extLst>
      <p:ext uri="{BB962C8B-B14F-4D97-AF65-F5344CB8AC3E}">
        <p14:creationId xmlns:p14="http://schemas.microsoft.com/office/powerpoint/2010/main" val="64846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294A6-1303-3A1E-D4D3-1F16F015CE8E}"/>
              </a:ext>
            </a:extLst>
          </p:cNvPr>
          <p:cNvSpPr txBox="1"/>
          <p:nvPr/>
        </p:nvSpPr>
        <p:spPr>
          <a:xfrm>
            <a:off x="792480" y="329184"/>
            <a:ext cx="8351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Pricing Plans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9ABD3-BC9B-7863-41C5-B2CECDE6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" y="23408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Short-Term Rentals: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Daily, weekly, and monthly rates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Rentals: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Discounted rates for extended periods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Plans: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Tailored solutions based on your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Offers: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Promotions and discounts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6870-FDF3-FF9A-991F-3CE22A428ADA}"/>
              </a:ext>
            </a:extLst>
          </p:cNvPr>
          <p:cNvSpPr txBox="1"/>
          <p:nvPr/>
        </p:nvSpPr>
        <p:spPr>
          <a:xfrm>
            <a:off x="877824" y="343204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Customer Testimonials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D5B8F6-6F9E-1F4F-BB86-139665A9A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4" y="48889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Testimonials from satisfied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success stories and use cases </a:t>
            </a:r>
          </a:p>
        </p:txBody>
      </p:sp>
    </p:spTree>
    <p:extLst>
      <p:ext uri="{BB962C8B-B14F-4D97-AF65-F5344CB8AC3E}">
        <p14:creationId xmlns:p14="http://schemas.microsoft.com/office/powerpoint/2010/main" val="390394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9F7B3B-A888-A4A5-0D0A-AC788E0C388A}"/>
              </a:ext>
            </a:extLst>
          </p:cNvPr>
          <p:cNvSpPr txBox="1"/>
          <p:nvPr/>
        </p:nvSpPr>
        <p:spPr>
          <a:xfrm>
            <a:off x="768096" y="27253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Why Choose Us?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686F60-51D0-8A85-3F2C-830DD79F7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92" y="1638776"/>
            <a:ext cx="558678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experience in the rental industry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Partnership with Salesforce for seamless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support and customer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and customizable rental solutions </a:t>
            </a:r>
          </a:p>
        </p:txBody>
      </p:sp>
    </p:spTree>
    <p:extLst>
      <p:ext uri="{BB962C8B-B14F-4D97-AF65-F5344CB8AC3E}">
        <p14:creationId xmlns:p14="http://schemas.microsoft.com/office/powerpoint/2010/main" val="174049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B5E0C-4721-F26E-E8CD-AF20D94BF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54"/>
          <a:stretch/>
        </p:blipFill>
        <p:spPr>
          <a:xfrm>
            <a:off x="4405312" y="2084832"/>
            <a:ext cx="3381375" cy="18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566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{19284B73-A1E1-4998-B01E-E2A3CAA2A84F}tf10001105</Template>
  <TotalTime>41</TotalTime>
  <Words>309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Open Sans</vt:lpstr>
      <vt:lpstr>Crop</vt:lpstr>
      <vt:lpstr>a crm application for laptop rentals</vt:lpstr>
      <vt:lpstr>Why Choose CRM Laptop Rentals?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harshanjali varikuti</dc:creator>
  <cp:lastModifiedBy>harshanjali varikuti</cp:lastModifiedBy>
  <cp:revision>2</cp:revision>
  <dcterms:created xsi:type="dcterms:W3CDTF">2024-07-30T16:52:57Z</dcterms:created>
  <dcterms:modified xsi:type="dcterms:W3CDTF">2024-07-31T13:35:53Z</dcterms:modified>
</cp:coreProperties>
</file>