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07" d="100"/>
          <a:sy n="107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8D5-33D5-4F51-8229-2DCF7040C3AE}" type="datetimeFigureOut">
              <a:rPr lang="he-IL" smtClean="0"/>
              <a:t>כ"ד/אייר/תשע"ג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166-96E2-4718-99C4-A4F5B805A61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637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8D5-33D5-4F51-8229-2DCF7040C3AE}" type="datetimeFigureOut">
              <a:rPr lang="he-IL" smtClean="0"/>
              <a:t>כ"ד/אייר/תשע"ג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166-96E2-4718-99C4-A4F5B805A61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523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8D5-33D5-4F51-8229-2DCF7040C3AE}" type="datetimeFigureOut">
              <a:rPr lang="he-IL" smtClean="0"/>
              <a:t>כ"ד/אייר/תשע"ג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166-96E2-4718-99C4-A4F5B805A61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588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8D5-33D5-4F51-8229-2DCF7040C3AE}" type="datetimeFigureOut">
              <a:rPr lang="he-IL" smtClean="0"/>
              <a:t>כ"ד/אייר/תשע"ג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166-96E2-4718-99C4-A4F5B805A61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415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8D5-33D5-4F51-8229-2DCF7040C3AE}" type="datetimeFigureOut">
              <a:rPr lang="he-IL" smtClean="0"/>
              <a:t>כ"ד/אייר/תשע"ג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166-96E2-4718-99C4-A4F5B805A61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648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8D5-33D5-4F51-8229-2DCF7040C3AE}" type="datetimeFigureOut">
              <a:rPr lang="he-IL" smtClean="0"/>
              <a:t>כ"ד/אייר/תשע"ג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166-96E2-4718-99C4-A4F5B805A61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893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8D5-33D5-4F51-8229-2DCF7040C3AE}" type="datetimeFigureOut">
              <a:rPr lang="he-IL" smtClean="0"/>
              <a:t>כ"ד/אייר/תשע"ג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166-96E2-4718-99C4-A4F5B805A61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926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8D5-33D5-4F51-8229-2DCF7040C3AE}" type="datetimeFigureOut">
              <a:rPr lang="he-IL" smtClean="0"/>
              <a:t>כ"ד/אייר/תשע"ג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166-96E2-4718-99C4-A4F5B805A61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475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8D5-33D5-4F51-8229-2DCF7040C3AE}" type="datetimeFigureOut">
              <a:rPr lang="he-IL" smtClean="0"/>
              <a:t>כ"ד/אייר/תשע"ג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166-96E2-4718-99C4-A4F5B805A61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178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8D5-33D5-4F51-8229-2DCF7040C3AE}" type="datetimeFigureOut">
              <a:rPr lang="he-IL" smtClean="0"/>
              <a:t>כ"ד/אייר/תשע"ג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166-96E2-4718-99C4-A4F5B805A61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273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8D5-33D5-4F51-8229-2DCF7040C3AE}" type="datetimeFigureOut">
              <a:rPr lang="he-IL" smtClean="0"/>
              <a:t>כ"ד/אייר/תשע"ג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7166-96E2-4718-99C4-A4F5B805A61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497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C18D5-33D5-4F51-8229-2DCF7040C3AE}" type="datetimeFigureOut">
              <a:rPr lang="he-IL" smtClean="0"/>
              <a:t>כ"ד/אייר/תשע"ג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67166-96E2-4718-99C4-A4F5B805A61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262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Loom Game Engine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0889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Loom Game Engine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dirty="0" smtClean="0"/>
              <a:t>One code runs on all platforms. </a:t>
            </a:r>
          </a:p>
          <a:p>
            <a:pPr lvl="1" algn="l" rtl="0"/>
            <a:r>
              <a:rPr lang="en-US" dirty="0" smtClean="0"/>
              <a:t>Android</a:t>
            </a:r>
          </a:p>
          <a:p>
            <a:pPr lvl="1" algn="l" rtl="0"/>
            <a:r>
              <a:rPr lang="en-US" dirty="0" err="1" smtClean="0"/>
              <a:t>Ouya</a:t>
            </a:r>
            <a:endParaRPr lang="en-US" dirty="0" smtClean="0"/>
          </a:p>
          <a:p>
            <a:pPr lvl="1" algn="l" rtl="0"/>
            <a:r>
              <a:rPr lang="en-US" dirty="0" err="1" smtClean="0"/>
              <a:t>iOS</a:t>
            </a:r>
            <a:endParaRPr lang="en-US" dirty="0" smtClean="0"/>
          </a:p>
          <a:p>
            <a:pPr algn="l" rtl="0"/>
            <a:r>
              <a:rPr lang="en-US" dirty="0" smtClean="0"/>
              <a:t>Runs on the LUA VM.</a:t>
            </a:r>
          </a:p>
          <a:p>
            <a:pPr algn="l" rtl="0"/>
            <a:r>
              <a:rPr lang="en-US" dirty="0" err="1" smtClean="0"/>
              <a:t>LoomScript</a:t>
            </a:r>
            <a:r>
              <a:rPr lang="en-US" dirty="0" smtClean="0"/>
              <a:t> as a scripting language.</a:t>
            </a:r>
          </a:p>
          <a:p>
            <a:pPr algn="l" rtl="0"/>
            <a:r>
              <a:rPr lang="en-US" dirty="0" smtClean="0"/>
              <a:t>You get the source code.</a:t>
            </a:r>
          </a:p>
          <a:p>
            <a:pPr lvl="1" algn="l" rtl="0"/>
            <a:r>
              <a:rPr lang="en-US" dirty="0" smtClean="0"/>
              <a:t>New builds ship 5-6 times/day</a:t>
            </a:r>
          </a:p>
          <a:p>
            <a:pPr lvl="1" algn="l" rtl="0"/>
            <a:r>
              <a:rPr lang="en-US" dirty="0" smtClean="0"/>
              <a:t>Stable build once every few weeks.</a:t>
            </a:r>
          </a:p>
          <a:p>
            <a:pPr algn="l" rtl="0"/>
            <a:r>
              <a:rPr lang="en-US" dirty="0" smtClean="0"/>
              <a:t>Live reload.</a:t>
            </a:r>
          </a:p>
          <a:p>
            <a:pPr algn="l" rt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148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Flexibility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39979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50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Loom Game Engine</vt:lpstr>
      <vt:lpstr>Loom Game Engine</vt:lpstr>
      <vt:lpstr>Flexibility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Loom Game Engine</dc:title>
  <dc:creator>Svarog</dc:creator>
  <cp:lastModifiedBy>Svarog</cp:lastModifiedBy>
  <cp:revision>5</cp:revision>
  <dcterms:created xsi:type="dcterms:W3CDTF">2013-05-04T15:32:04Z</dcterms:created>
  <dcterms:modified xsi:type="dcterms:W3CDTF">2013-05-05T04:38:02Z</dcterms:modified>
</cp:coreProperties>
</file>