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54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problem statement, relevant prior work, your approach, and preliminary results. Has 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6632da2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6632da2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6632da2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6632da2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6632da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6632da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6632da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6632da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6632da2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6632da2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6632da2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6632da2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6632da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6632da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6632da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6632da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6632da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6632da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6632da2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6632da2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6632da2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6632da2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502.17898" TargetMode="External"/><Relationship Id="rId4" Type="http://schemas.openxmlformats.org/officeDocument/2006/relationships/hyperlink" Target="https://arxiv.org/pdf/1904.0967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Divyansh Rajesh Jain, Varsha Sivaprakash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Partially Correct Marked Wrong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38" y="1818425"/>
            <a:ext cx="8349324" cy="753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0" r="0" t="3549"/>
          <a:stretch/>
        </p:blipFill>
        <p:spPr>
          <a:xfrm>
            <a:off x="397350" y="2693000"/>
            <a:ext cx="8349301" cy="1273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Marked wrong even though correct 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4900"/>
            <a:ext cx="8402800" cy="852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0235"/>
            <a:ext cx="6057599" cy="113614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87713"/>
            <a:ext cx="8402799" cy="84458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97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PromptGen: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</a:t>
            </a:r>
            <a:r>
              <a:rPr lang="en"/>
              <a:t> a set of domain specific constraints, can we generate a large dataset of natural language question and answer pairs that can be used to verify or finetune an LLM?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Prior 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VeriPlan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constraint based system for LLM auto self-verification for scheduling tasks.  The user writes constraints, based on which the model schedules tasks and checks whether they meet </a:t>
            </a:r>
            <a:r>
              <a:rPr lang="en"/>
              <a:t>constraints</a:t>
            </a:r>
            <a:r>
              <a:rPr lang="en"/>
              <a:t>.  Users on the loop to ensure correctness.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BERT Score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 metric to compare natural language sentences semantically, ranging from 0-1, where higher the score means the more semantically close.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Experiment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 set of constraints in a Prolog based system to </a:t>
            </a:r>
            <a:r>
              <a:rPr lang="en"/>
              <a:t>declaratively</a:t>
            </a:r>
            <a:r>
              <a:rPr lang="en"/>
              <a:t> generate question/answer datasets based on those constraints.  The constraints were about United States geography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over 400</a:t>
            </a:r>
            <a:r>
              <a:rPr lang="en"/>
              <a:t> prompts</a:t>
            </a:r>
            <a:r>
              <a:rPr lang="en"/>
              <a:t> on the LLM, generated over 30000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BLEU scores and BERT precision, recall and F1 against baseline GeoBase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evaluation on Llama 2 7B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1: BLEU and BERT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50" y="1750150"/>
            <a:ext cx="5387299" cy="2145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0" y="1521550"/>
            <a:ext cx="3295450" cy="2774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2: LLM Evaluation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000"/>
            <a:ext cx="8520602" cy="334501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Sample System Prompt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lang="en"/>
              <a:t>Geography US Rivers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prompt: </a:t>
            </a:r>
            <a:r>
              <a:rPr lang="en"/>
              <a:t>Please respond with answers formatted exactly like this (without quotes): the [River Name] river flows through [List of states river flows through in alphabetical order with an Oxford comma]. Replace [River Name] with the river mentioned in the prompt, and [List of states river flows through] with the actual states that the river flows through. Do not include any brackets, quotation marks, or other symbols in your answer. Respond with a single sentence only.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results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LLM made a </a:t>
            </a:r>
            <a:r>
              <a:rPr lang="en"/>
              <a:t>genuine</a:t>
            </a:r>
            <a:r>
              <a:rPr lang="en"/>
              <a:t> mistake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24600" cy="1123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6475"/>
            <a:ext cx="8839199" cy="87502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73896"/>
            <a:ext cx="8839199" cy="97052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