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FB6B-C869-4609-8C1F-FCD02BDA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8E1E-C616-4F20-8DDB-DBD4C6441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F775-D489-4703-94C5-D473D59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E4CF-B4B1-49BD-A221-FF1D7894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C564-F49C-4E7E-8594-7ABA56B9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D9DF-C3BD-46A6-81BA-771C03DD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973D1-6612-439E-962C-58788C48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A26-FDDD-4317-BFC5-4FEE6487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1917-A126-4B91-8808-2344A17D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E148-B6A5-403C-BB13-77177A6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BC41D-5750-4B96-938A-9D566E59A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DA8EB-7AB6-4F0B-B04F-85CEE4D6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A6A5-8153-4A07-9D08-B7453ECF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DBBD-5371-4BF5-951D-72201D66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EAF-5F80-4BB7-83A3-61D31799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483-F9F2-45C5-8B88-B509261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489C-B156-47D8-A79E-23C06D35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5ADB-440E-4087-9C8E-80BBDC8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37E9-D12E-4112-8534-A02D05C5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E53D-6E22-4C93-9FD5-07A967F6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2B6-AB3F-4E1A-A7A3-84406E4D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21C5-0299-4F42-BFA6-4317ECC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4659-487B-4EEB-869D-7C20A080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9474-CAA6-412C-A69F-26EE0C08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638D-0B39-4906-A800-3C4D4C9F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8528-937D-4FEB-93F3-9DB9640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BF44-28AD-47AD-8F84-F3C500B5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618C4-3E60-4182-8055-4E7A4200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54A5E-7A93-45E3-8A71-324588C4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BCC4-A0BA-486D-974A-452E59D3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8390-CDCC-4BF2-AD69-0AD2B074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1797-E691-477A-B737-DEED0320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B88B-34B7-43FF-86C0-844B9388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57CE9-EC4F-44F9-A70C-7345448D6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262D5-0C7B-4416-A8CD-EE7DF9EFC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5D487-701F-4C58-B6B0-0E23133DB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634D6-F9D0-4B53-A5C8-65254A0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3A8AA-9979-4C09-BB08-5A032F5B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44A47-48FA-439F-A9DE-D7086D97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F03E-C733-4E98-8A22-CA5A646B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ACA4-61CA-45EC-8E47-08A324B3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362FF-A2D1-4931-BF56-30B82940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54CDE-223A-4193-924F-5A41198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9D7B0-023C-461A-AD25-EE55611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B715F-B351-4612-9783-56103478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D4194-209D-44F0-9390-B4543031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2FE-B2DE-47D3-A724-5EACD95C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29E8-837E-4D81-B04C-C4B9DD95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1A534-5E84-4823-8CD1-31682C44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72A6-A1E1-4173-8316-9012E65D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F288-29FD-43DC-8A84-AD09BDBE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D3AB-0AC1-4DAD-85D6-99B3E172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E51-4CF5-4CEC-9E8D-311E0BA3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6F15F-99BF-49B3-B197-CB250BEF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AA26F-CD0D-41C5-BC32-82A446DE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B202-44D6-400D-B55A-A3AB395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4585F-F6A6-462C-A5DB-572B2419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C62A-77DB-43F2-BAE0-6D2C24A0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733C3-7492-4935-B314-1128A9B9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51DC-F1DA-4FD2-A572-3E6AFED2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EDA9-32E7-4725-8338-5C0A10EEA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1A0B-F6A3-4706-BB2E-BD8F3307DEA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546A-067F-4F75-89F0-84611924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CFD8-88C4-4209-AC59-189BAABD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6484-F1B6-4CF1-ABD4-579D5E6D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716A7D9-E934-4DCC-8E74-5272A8F7145F}"/>
              </a:ext>
            </a:extLst>
          </p:cNvPr>
          <p:cNvGrpSpPr/>
          <p:nvPr/>
        </p:nvGrpSpPr>
        <p:grpSpPr>
          <a:xfrm>
            <a:off x="122548" y="395928"/>
            <a:ext cx="11815912" cy="6221689"/>
            <a:chOff x="1313466" y="596219"/>
            <a:chExt cx="11815912" cy="61479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7A2422-6A37-4231-9F72-669C6F56EE7D}"/>
                </a:ext>
              </a:extLst>
            </p:cNvPr>
            <p:cNvSpPr/>
            <p:nvPr/>
          </p:nvSpPr>
          <p:spPr>
            <a:xfrm>
              <a:off x="5767479" y="858627"/>
              <a:ext cx="2245151" cy="598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App 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MarvelApplication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483F6F-026F-4923-91C8-A59E63E9E601}"/>
                </a:ext>
              </a:extLst>
            </p:cNvPr>
            <p:cNvSpPr/>
            <p:nvPr/>
          </p:nvSpPr>
          <p:spPr>
            <a:xfrm>
              <a:off x="1444458" y="2173476"/>
              <a:ext cx="3062829" cy="975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UI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CharactersListActivity</a:t>
              </a:r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 err="1">
                  <a:solidFill>
                    <a:schemeClr val="tx2"/>
                  </a:solidFill>
                </a:rPr>
                <a:t>MarvelCharacterListAdapter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3556F6-15F7-4DD2-B5E0-16F0D7DF9138}"/>
                </a:ext>
              </a:extLst>
            </p:cNvPr>
            <p:cNvSpPr/>
            <p:nvPr/>
          </p:nvSpPr>
          <p:spPr>
            <a:xfrm>
              <a:off x="4908855" y="2176633"/>
              <a:ext cx="3962400" cy="975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Controller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(Business Logic)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CharactersListNetworkInterface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1D3712-E283-41A0-B718-C7E4C1B40947}"/>
                </a:ext>
              </a:extLst>
            </p:cNvPr>
            <p:cNvSpPr/>
            <p:nvPr/>
          </p:nvSpPr>
          <p:spPr>
            <a:xfrm>
              <a:off x="4908855" y="5218784"/>
              <a:ext cx="3892580" cy="1317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Entity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Logger</a:t>
              </a:r>
              <a:endParaRPr lang="en-IN" dirty="0">
                <a:solidFill>
                  <a:schemeClr val="tx2"/>
                </a:solidFill>
              </a:endParaRPr>
            </a:p>
            <a:p>
              <a:r>
                <a:rPr lang="en-US" dirty="0" err="1">
                  <a:solidFill>
                    <a:schemeClr val="tx2"/>
                  </a:solidFill>
                </a:rPr>
                <a:t>MarvelCharacter</a:t>
              </a:r>
              <a:endParaRPr lang="en-IN" dirty="0">
                <a:solidFill>
                  <a:schemeClr val="tx2"/>
                </a:solidFill>
              </a:endParaRPr>
            </a:p>
            <a:p>
              <a:r>
                <a:rPr lang="en-US" dirty="0" err="1">
                  <a:solidFill>
                    <a:schemeClr val="tx2"/>
                  </a:solidFill>
                </a:rPr>
                <a:t>MarvelCharactersLoadResponse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1DF92C-BDFD-4901-A18F-3856A37CF9ED}"/>
                </a:ext>
              </a:extLst>
            </p:cNvPr>
            <p:cNvSpPr/>
            <p:nvPr/>
          </p:nvSpPr>
          <p:spPr>
            <a:xfrm>
              <a:off x="9354778" y="2001190"/>
              <a:ext cx="3602560" cy="300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2"/>
                  </a:solidFill>
                </a:rPr>
                <a:t>ControllerImplementation</a:t>
              </a:r>
              <a:r>
                <a:rPr lang="en-IN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IN" dirty="0">
                  <a:solidFill>
                    <a:schemeClr val="tx2"/>
                  </a:solidFill>
                </a:rPr>
                <a:t>(Business Logic)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CharactersListNetworkInterfaceImpl</a:t>
              </a:r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Hasher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MarvelRetrofitEndpointApi</a:t>
              </a:r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MD5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MD5Hasher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MD5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QueryInterceptor</a:t>
              </a:r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 err="1">
                  <a:solidFill>
                    <a:schemeClr val="tx2"/>
                  </a:solidFill>
                </a:rPr>
                <a:t>SharedVars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5B76402-2AB5-40FD-AD63-84C6EE50C886}"/>
                </a:ext>
              </a:extLst>
            </p:cNvPr>
            <p:cNvCxnSpPr>
              <a:cxnSpLocks/>
              <a:stCxn id="5" idx="3"/>
              <a:endCxn id="13" idx="0"/>
            </p:cNvCxnSpPr>
            <p:nvPr/>
          </p:nvCxnSpPr>
          <p:spPr>
            <a:xfrm>
              <a:off x="8012630" y="1157928"/>
              <a:ext cx="3143428" cy="8432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48DF64E-69AA-4782-BBA2-03847B795E5E}"/>
                </a:ext>
              </a:extLst>
            </p:cNvPr>
            <p:cNvCxnSpPr>
              <a:cxnSpLocks/>
              <a:stCxn id="5" idx="1"/>
              <a:endCxn id="7" idx="0"/>
            </p:cNvCxnSpPr>
            <p:nvPr/>
          </p:nvCxnSpPr>
          <p:spPr>
            <a:xfrm rot="10800000" flipV="1">
              <a:off x="2975873" y="1157927"/>
              <a:ext cx="2791606" cy="10155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6F3CC68-BA28-44B4-B0CC-9DAF33A4A614}"/>
                </a:ext>
              </a:extLst>
            </p:cNvPr>
            <p:cNvCxnSpPr>
              <a:cxnSpLocks/>
            </p:cNvCxnSpPr>
            <p:nvPr/>
          </p:nvCxnSpPr>
          <p:spPr>
            <a:xfrm>
              <a:off x="6052008" y="1457229"/>
              <a:ext cx="0" cy="376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EA263C-0F32-439D-BF5B-61692FD1E123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6890055" y="1457229"/>
              <a:ext cx="0" cy="71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339149-7A50-439B-A067-4F95494250F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871255" y="2664557"/>
              <a:ext cx="483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BE2B7CFB-EEDB-4F18-92DD-0F2E73AFE7DC}"/>
                </a:ext>
              </a:extLst>
            </p:cNvPr>
            <p:cNvCxnSpPr>
              <a:cxnSpLocks/>
              <a:stCxn id="13" idx="2"/>
              <a:endCxn id="11" idx="3"/>
            </p:cNvCxnSpPr>
            <p:nvPr/>
          </p:nvCxnSpPr>
          <p:spPr>
            <a:xfrm rot="5400000">
              <a:off x="9544111" y="4265665"/>
              <a:ext cx="869273" cy="2354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A7115B5-B866-4CB6-9A0E-B82C129B0B5F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507287" y="2661400"/>
              <a:ext cx="401568" cy="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0746EE-5CFE-4CE8-8EE0-F320EF9188EB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6855145" y="3152481"/>
              <a:ext cx="34910" cy="2066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7E4A25-3BEB-4275-B2EB-DF1E20677660}"/>
                </a:ext>
              </a:extLst>
            </p:cNvPr>
            <p:cNvSpPr/>
            <p:nvPr/>
          </p:nvSpPr>
          <p:spPr>
            <a:xfrm>
              <a:off x="1313466" y="596219"/>
              <a:ext cx="11815912" cy="6147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9BAC02-A2F9-4934-A822-A64D24DD7F04}"/>
                </a:ext>
              </a:extLst>
            </p:cNvPr>
            <p:cNvSpPr/>
            <p:nvPr/>
          </p:nvSpPr>
          <p:spPr>
            <a:xfrm>
              <a:off x="4908855" y="5218785"/>
              <a:ext cx="3892580" cy="1317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2"/>
                  </a:solidFill>
                </a:rPr>
                <a:t>Entity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Logger</a:t>
              </a:r>
              <a:endParaRPr lang="en-IN" dirty="0">
                <a:solidFill>
                  <a:schemeClr val="tx2"/>
                </a:solidFill>
              </a:endParaRPr>
            </a:p>
            <a:p>
              <a:r>
                <a:rPr lang="en-US" dirty="0" err="1">
                  <a:solidFill>
                    <a:schemeClr val="tx2"/>
                  </a:solidFill>
                </a:rPr>
                <a:t>MarvelCharacter</a:t>
              </a:r>
              <a:endParaRPr lang="en-IN" dirty="0">
                <a:solidFill>
                  <a:schemeClr val="tx2"/>
                </a:solidFill>
              </a:endParaRPr>
            </a:p>
            <a:p>
              <a:r>
                <a:rPr lang="en-US" dirty="0" err="1">
                  <a:solidFill>
                    <a:schemeClr val="tx2"/>
                  </a:solidFill>
                </a:rPr>
                <a:t>MarvelCharactersLoadResponse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A60891-523C-486F-9DC2-8ED23232F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52008" y="1457230"/>
              <a:ext cx="0" cy="376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D05B5951-1D54-4558-B40D-028873E4ECC9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5400000">
              <a:off x="9544111" y="4265666"/>
              <a:ext cx="869273" cy="2354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A9470DF-5946-4AC5-96A1-F535BFDD04D8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6855145" y="3152482"/>
              <a:ext cx="34910" cy="2066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6A82751-E875-4348-AA79-24244A161F7B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1370948" y="3393647"/>
            <a:ext cx="2760996" cy="193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3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Vartika Srivastava</dc:creator>
  <cp:lastModifiedBy>Vartika Srivastava</cp:lastModifiedBy>
  <cp:revision>9</cp:revision>
  <dcterms:created xsi:type="dcterms:W3CDTF">2020-09-28T22:58:57Z</dcterms:created>
  <dcterms:modified xsi:type="dcterms:W3CDTF">2020-09-30T18:58:10Z</dcterms:modified>
</cp:coreProperties>
</file>