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CECC-EBFC-4579-B8CE-3DCE16D96232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A55EC9A-4B57-4217-86D8-F98C7EA61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48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CECC-EBFC-4579-B8CE-3DCE16D96232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EC9A-4B57-4217-86D8-F98C7EA61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82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CECC-EBFC-4579-B8CE-3DCE16D96232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EC9A-4B57-4217-86D8-F98C7EA61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07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CECC-EBFC-4579-B8CE-3DCE16D96232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EC9A-4B57-4217-86D8-F98C7EA61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95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48DCECC-EBFC-4579-B8CE-3DCE16D96232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A55EC9A-4B57-4217-86D8-F98C7EA61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95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CECC-EBFC-4579-B8CE-3DCE16D96232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EC9A-4B57-4217-86D8-F98C7EA61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37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CECC-EBFC-4579-B8CE-3DCE16D96232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EC9A-4B57-4217-86D8-F98C7EA61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80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CECC-EBFC-4579-B8CE-3DCE16D96232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EC9A-4B57-4217-86D8-F98C7EA61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54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CECC-EBFC-4579-B8CE-3DCE16D96232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EC9A-4B57-4217-86D8-F98C7EA61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19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CECC-EBFC-4579-B8CE-3DCE16D96232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EC9A-4B57-4217-86D8-F98C7EA61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66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CECC-EBFC-4579-B8CE-3DCE16D96232}" type="datetimeFigureOut">
              <a:rPr lang="ru-RU" smtClean="0"/>
              <a:t>28.12.2022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EC9A-4B57-4217-86D8-F98C7EA61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12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48DCECC-EBFC-4579-B8CE-3DCE16D96232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A55EC9A-4B57-4217-86D8-F98C7EA61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55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sz="6000" dirty="0" smtClean="0"/>
              <a:t>Пули у бабули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Кондратович Святослав Игоревич</a:t>
            </a:r>
          </a:p>
          <a:p>
            <a:r>
              <a:rPr lang="ru-RU" dirty="0"/>
              <a:t>Научный руководитель: Байгашов А.С.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37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Аннотация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dirty="0" smtClean="0"/>
              <a:t>      Работа </a:t>
            </a:r>
            <a:r>
              <a:rPr lang="ru-RU" dirty="0"/>
              <a:t>была посвящена моделированию пробивания брони. В основу расчётов была заложена теория бронепробиваемости. Исследованы различные случаи, при которых снаряд или застревал в броне, или пробивал насквозь.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9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          Смоделировать </a:t>
            </a:r>
            <a:r>
              <a:rPr lang="ru-RU" dirty="0"/>
              <a:t>различные ситуации где пуля ведет себя тремя способами, в зависимости от заданных параметров.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Определить толщину пробития снаряда по данной формуле</a:t>
            </a:r>
          </a:p>
          <a:p>
            <a:pPr lvl="0"/>
            <a:r>
              <a:rPr lang="ru-RU" dirty="0"/>
              <a:t>Написать в программе различные случаи поведения пули</a:t>
            </a:r>
          </a:p>
          <a:p>
            <a:pPr lvl="0"/>
            <a:r>
              <a:rPr lang="ru-RU" dirty="0"/>
              <a:t>Получить конечный продукт в виде трёх файлов(</a:t>
            </a:r>
            <a:r>
              <a:rPr lang="ru-RU" dirty="0" err="1"/>
              <a:t>gif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4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 случай: </a:t>
            </a:r>
            <a:r>
              <a:rPr lang="ru-RU" dirty="0"/>
              <a:t>пуля не пробила броню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08" y="2120900"/>
            <a:ext cx="5401733" cy="4051300"/>
          </a:xfrm>
        </p:spPr>
      </p:pic>
    </p:spTree>
    <p:extLst>
      <p:ext uri="{BB962C8B-B14F-4D97-AF65-F5344CB8AC3E}">
        <p14:creationId xmlns:p14="http://schemas.microsoft.com/office/powerpoint/2010/main" val="36272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случай</a:t>
            </a:r>
            <a:r>
              <a:rPr lang="ru-RU" dirty="0" smtClean="0"/>
              <a:t>: Пуля пробила броню насквозь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46" y="2156069"/>
            <a:ext cx="5401733" cy="4051300"/>
          </a:xfrm>
        </p:spPr>
      </p:pic>
    </p:spTree>
    <p:extLst>
      <p:ext uri="{BB962C8B-B14F-4D97-AF65-F5344CB8AC3E}">
        <p14:creationId xmlns:p14="http://schemas.microsoft.com/office/powerpoint/2010/main" val="24581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 случай: пуля застряла в броне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61" y="2093976"/>
            <a:ext cx="5401733" cy="4051300"/>
          </a:xfrm>
        </p:spPr>
      </p:pic>
    </p:spTree>
    <p:extLst>
      <p:ext uri="{BB962C8B-B14F-4D97-AF65-F5344CB8AC3E}">
        <p14:creationId xmlns:p14="http://schemas.microsoft.com/office/powerpoint/2010/main" val="25520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    Я смоделировал различные варианты  пробивания пули при различной прочности брони и представил это в виде </a:t>
            </a:r>
            <a:r>
              <a:rPr lang="ru-RU" dirty="0" err="1" smtClean="0"/>
              <a:t>гифок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662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17</TotalTime>
  <Words>131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Cambria</vt:lpstr>
      <vt:lpstr>Rockwell</vt:lpstr>
      <vt:lpstr>Rockwell Condensed</vt:lpstr>
      <vt:lpstr>Wingdings</vt:lpstr>
      <vt:lpstr>Дерево</vt:lpstr>
      <vt:lpstr> Пули у бабули</vt:lpstr>
      <vt:lpstr> Аннотация</vt:lpstr>
      <vt:lpstr>Цель работы</vt:lpstr>
      <vt:lpstr>Задачи</vt:lpstr>
      <vt:lpstr>1 случай: пуля не пробила броню</vt:lpstr>
      <vt:lpstr>2 случай: Пуля пробила броню насквозь</vt:lpstr>
      <vt:lpstr>3 случай: пуля застряла в броне</vt:lpstr>
      <vt:lpstr>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Анимация пробивания брони пулей</dc:title>
  <dc:creator>Артем В. Асташенок</dc:creator>
  <cp:lastModifiedBy>Артем В. Асташенок</cp:lastModifiedBy>
  <cp:revision>2</cp:revision>
  <dcterms:created xsi:type="dcterms:W3CDTF">2022-12-28T16:30:44Z</dcterms:created>
  <dcterms:modified xsi:type="dcterms:W3CDTF">2022-12-28T16:48:23Z</dcterms:modified>
</cp:coreProperties>
</file>