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embeddings/oleObject1.bin" ContentType="application/vnd.openxmlformats-officedocument.oleObject"/>
  <Override PartName="/ppt/charts/chart1.xml" ContentType="application/vnd.openxmlformats-officedocument.drawingml.chart+xml"/>
  <Override PartName="/ppt/tags/tag2.xml" ContentType="application/vnd.openxmlformats-officedocument.presentationml.tags+xml"/>
  <Override PartName="/ppt/embeddings/oleObject2.bin" ContentType="application/vnd.openxmlformats-officedocument.oleObject"/>
  <Override PartName="/ppt/notesSlides/notesSlide1.xml" ContentType="application/vnd.openxmlformats-officedocument.presentationml.notesSlide+xml"/>
  <Override PartName="/ppt/tags/tag3.xml" ContentType="application/vnd.openxmlformats-officedocument.presentationml.tags+xml"/>
  <Override PartName="/ppt/embeddings/oleObject3.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embeddings/oleObject4.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 id="2147483680" r:id="rId2"/>
    <p:sldMasterId id="2147483689" r:id="rId3"/>
  </p:sldMasterIdLst>
  <p:notesMasterIdLst>
    <p:notesMasterId r:id="rId41"/>
  </p:notesMasterIdLst>
  <p:handoutMasterIdLst>
    <p:handoutMasterId r:id="rId42"/>
  </p:handoutMasterIdLst>
  <p:sldIdLst>
    <p:sldId id="256" r:id="rId4"/>
    <p:sldId id="274" r:id="rId5"/>
    <p:sldId id="279" r:id="rId6"/>
    <p:sldId id="278" r:id="rId7"/>
    <p:sldId id="276" r:id="rId8"/>
    <p:sldId id="305" r:id="rId9"/>
    <p:sldId id="304" r:id="rId10"/>
    <p:sldId id="272" r:id="rId11"/>
    <p:sldId id="306" r:id="rId12"/>
    <p:sldId id="307" r:id="rId13"/>
    <p:sldId id="308" r:id="rId14"/>
    <p:sldId id="309" r:id="rId15"/>
    <p:sldId id="312" r:id="rId16"/>
    <p:sldId id="314" r:id="rId17"/>
    <p:sldId id="316" r:id="rId18"/>
    <p:sldId id="317" r:id="rId19"/>
    <p:sldId id="319" r:id="rId20"/>
    <p:sldId id="275"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267" r:id="rId37"/>
    <p:sldId id="257" r:id="rId38"/>
    <p:sldId id="258" r:id="rId39"/>
    <p:sldId id="259" r:id="rId40"/>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66DA9F3-687C-BF4D-80BC-C01E28460AEF}">
          <p14:sldIdLst>
            <p14:sldId id="256"/>
            <p14:sldId id="274"/>
            <p14:sldId id="279"/>
            <p14:sldId id="278"/>
            <p14:sldId id="276"/>
            <p14:sldId id="305"/>
            <p14:sldId id="304"/>
            <p14:sldId id="272"/>
          </p14:sldIdLst>
        </p14:section>
        <p14:section name="Working Group reorganization" id="{701E4E8D-E13C-4FB4-9365-14A52DA916B7}">
          <p14:sldIdLst>
            <p14:sldId id="306"/>
            <p14:sldId id="307"/>
            <p14:sldId id="308"/>
            <p14:sldId id="309"/>
            <p14:sldId id="312"/>
            <p14:sldId id="314"/>
            <p14:sldId id="316"/>
            <p14:sldId id="317"/>
            <p14:sldId id="319"/>
            <p14:sldId id="275"/>
          </p14:sldIdLst>
        </p14:section>
        <p14:section name="AUTOSAR  Agreement - IP Rights" id="{FCD8C587-5824-45CE-9354-42BB58BC5E8D}">
          <p14:sldIdLst>
            <p14:sldId id="320"/>
            <p14:sldId id="321"/>
            <p14:sldId id="322"/>
            <p14:sldId id="323"/>
            <p14:sldId id="324"/>
            <p14:sldId id="325"/>
            <p14:sldId id="326"/>
            <p14:sldId id="327"/>
            <p14:sldId id="328"/>
            <p14:sldId id="329"/>
            <p14:sldId id="330"/>
            <p14:sldId id="331"/>
            <p14:sldId id="332"/>
            <p14:sldId id="333"/>
            <p14:sldId id="334"/>
          </p14:sldIdLst>
        </p14:section>
        <p14:section name="Proposal - Working Group in SV" id="{082A9869-D0BF-41AB-8911-C8DAF4A09714}">
          <p14:sldIdLst>
            <p14:sldId id="267"/>
            <p14:sldId id="257"/>
            <p14:sldId id="258"/>
            <p14:sldId id="259"/>
          </p14:sldIdLst>
        </p14:section>
      </p14:sectionLst>
    </p:ext>
    <p:ext uri="{EFAFB233-063F-42B5-8137-9DF3F51BA10A}">
      <p15:sldGuideLst xmlns:p15="http://schemas.microsoft.com/office/powerpoint/2012/main" xmlns="">
        <p15:guide id="1" orient="horz" pos="118">
          <p15:clr>
            <a:srgbClr val="A4A3A4"/>
          </p15:clr>
        </p15:guide>
        <p15:guide id="2" orient="horz" pos="3239">
          <p15:clr>
            <a:srgbClr val="A4A3A4"/>
          </p15:clr>
        </p15:guide>
        <p15:guide id="3" orient="horz" pos="774">
          <p15:clr>
            <a:srgbClr val="A4A3A4"/>
          </p15:clr>
        </p15:guide>
        <p15:guide id="4" orient="horz" pos="2890">
          <p15:clr>
            <a:srgbClr val="A4A3A4"/>
          </p15:clr>
        </p15:guide>
        <p15:guide id="5" orient="horz" pos="579">
          <p15:clr>
            <a:srgbClr val="A4A3A4"/>
          </p15:clr>
        </p15:guide>
        <p15:guide id="6" pos="607">
          <p15:clr>
            <a:srgbClr val="A4A3A4"/>
          </p15:clr>
        </p15:guide>
        <p15:guide id="7" pos="4264">
          <p15:clr>
            <a:srgbClr val="A4A3A4"/>
          </p15:clr>
        </p15:guide>
        <p15:guide id="8" pos="1592">
          <p15:clr>
            <a:srgbClr val="A4A3A4"/>
          </p15:clr>
        </p15:guide>
        <p15:guide id="9" pos="3278">
          <p15:clr>
            <a:srgbClr val="A4A3A4"/>
          </p15:clr>
        </p15:guide>
        <p15:guide id="10" pos="1052">
          <p15:clr>
            <a:srgbClr val="A4A3A4"/>
          </p15:clr>
        </p15:guide>
        <p15:guide id="11" pos="2482">
          <p15:clr>
            <a:srgbClr val="A4A3A4"/>
          </p15:clr>
        </p15:guide>
        <p15:guide id="12" pos="1496">
          <p15:clr>
            <a:srgbClr val="A4A3A4"/>
          </p15:clr>
        </p15:guide>
        <p15:guide id="13" pos="4707">
          <p15:clr>
            <a:srgbClr val="A4A3A4"/>
          </p15:clr>
        </p15:guide>
        <p15:guide id="14" pos="4612">
          <p15:clr>
            <a:srgbClr val="A4A3A4"/>
          </p15:clr>
        </p15:guide>
        <p15:guide id="15" pos="2385">
          <p15:clr>
            <a:srgbClr val="A4A3A4"/>
          </p15:clr>
        </p15:guide>
        <p15:guide id="16" pos="1941">
          <p15:clr>
            <a:srgbClr val="A4A3A4"/>
          </p15:clr>
        </p15:guide>
        <p15:guide id="17" pos="2925">
          <p15:clr>
            <a:srgbClr val="A4A3A4"/>
          </p15:clr>
        </p15:guide>
        <p15:guide id="18" pos="4168">
          <p15:clr>
            <a:srgbClr val="A4A3A4"/>
          </p15:clr>
        </p15:guide>
        <p15:guide id="19" pos="5057">
          <p15:clr>
            <a:srgbClr val="A4A3A4"/>
          </p15:clr>
        </p15:guide>
        <p15:guide id="20" pos="2035">
          <p15:clr>
            <a:srgbClr val="A4A3A4"/>
          </p15:clr>
        </p15:guide>
        <p15:guide id="21" pos="2833">
          <p15:clr>
            <a:srgbClr val="A4A3A4"/>
          </p15:clr>
        </p15:guide>
        <p15:guide id="22" pos="5153">
          <p15:clr>
            <a:srgbClr val="A4A3A4"/>
          </p15:clr>
        </p15:guide>
        <p15:guide id="23" pos="3722">
          <p15:clr>
            <a:srgbClr val="A4A3A4"/>
          </p15:clr>
        </p15:guide>
        <p15:guide id="24" pos="3374">
          <p15:clr>
            <a:srgbClr val="A4A3A4"/>
          </p15:clr>
        </p15:guide>
        <p15:guide id="25" pos="1148">
          <p15:clr>
            <a:srgbClr val="A4A3A4"/>
          </p15:clr>
        </p15:guide>
        <p15:guide id="26" pos="703">
          <p15:clr>
            <a:srgbClr val="A4A3A4"/>
          </p15:clr>
        </p15:guide>
        <p15:guide id="27" pos="3811">
          <p15:clr>
            <a:srgbClr val="A4A3A4"/>
          </p15:clr>
        </p15:guide>
        <p15:guide id="28" pos="5502">
          <p15:clr>
            <a:srgbClr val="A4A3A4"/>
          </p15:clr>
        </p15:guide>
        <p15:guide id="29" pos="254">
          <p15:clr>
            <a:srgbClr val="A4A3A4"/>
          </p15:clr>
        </p15:guide>
        <p15:guide id="30" pos="221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 R. Flores" initials="RRF"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BEE"/>
    <a:srgbClr val="969FAA"/>
    <a:srgbClr val="FC7780"/>
    <a:srgbClr val="20CF99"/>
    <a:srgbClr val="9993FF"/>
    <a:srgbClr val="87AEDA"/>
    <a:srgbClr val="8793DA"/>
    <a:srgbClr val="878889"/>
    <a:srgbClr val="FA9200"/>
    <a:srgbClr val="FC47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50" autoAdjust="0"/>
    <p:restoredTop sz="94885" autoAdjust="0"/>
  </p:normalViewPr>
  <p:slideViewPr>
    <p:cSldViewPr snapToObjects="1" showGuides="1">
      <p:cViewPr varScale="1">
        <p:scale>
          <a:sx n="114" d="100"/>
          <a:sy n="114" d="100"/>
        </p:scale>
        <p:origin x="-304" y="-1424"/>
      </p:cViewPr>
      <p:guideLst>
        <p:guide orient="horz" pos="118"/>
        <p:guide orient="horz" pos="3239"/>
        <p:guide orient="horz" pos="774"/>
        <p:guide orient="horz" pos="2890"/>
        <p:guide orient="horz" pos="579"/>
        <p:guide pos="607"/>
        <p:guide pos="4264"/>
        <p:guide pos="1592"/>
        <p:guide pos="3278"/>
        <p:guide pos="1052"/>
        <p:guide pos="2482"/>
        <p:guide pos="1496"/>
        <p:guide pos="4707"/>
        <p:guide pos="4612"/>
        <p:guide pos="2385"/>
        <p:guide pos="1941"/>
        <p:guide pos="2925"/>
        <p:guide pos="4168"/>
        <p:guide pos="5057"/>
        <p:guide pos="2035"/>
        <p:guide pos="2833"/>
        <p:guide pos="5153"/>
        <p:guide pos="3722"/>
        <p:guide pos="3374"/>
        <p:guide pos="1148"/>
        <p:guide pos="703"/>
        <p:guide pos="3811"/>
        <p:guide pos="5502"/>
        <p:guide pos="254"/>
        <p:guide pos="2213"/>
      </p:guideLst>
    </p:cSldViewPr>
  </p:slideViewPr>
  <p:outlineViewPr>
    <p:cViewPr>
      <p:scale>
        <a:sx n="33" d="100"/>
        <a:sy n="33" d="100"/>
      </p:scale>
      <p:origin x="0" y="1032"/>
    </p:cViewPr>
  </p:outlineViewPr>
  <p:notesTextViewPr>
    <p:cViewPr>
      <p:scale>
        <a:sx n="100" d="100"/>
        <a:sy n="100" d="100"/>
      </p:scale>
      <p:origin x="0" y="0"/>
    </p:cViewPr>
  </p:notesTextViewPr>
  <p:sorterViewPr>
    <p:cViewPr>
      <p:scale>
        <a:sx n="66" d="100"/>
        <a:sy n="66" d="100"/>
      </p:scale>
      <p:origin x="0" y="7264"/>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SVN\04_Administration\01_Partner\AUTOSAR_PartnerOvervi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70115925271492"/>
          <c:y val="0.0294511378848728"/>
          <c:w val="0.813910434358763"/>
          <c:h val="0.859906186425492"/>
        </c:manualLayout>
      </c:layout>
      <c:barChart>
        <c:barDir val="col"/>
        <c:grouping val="stacked"/>
        <c:varyColors val="0"/>
        <c:ser>
          <c:idx val="0"/>
          <c:order val="0"/>
          <c:tx>
            <c:v>Core Partner</c:v>
          </c:tx>
          <c:spPr>
            <a:solidFill>
              <a:schemeClr val="accent1">
                <a:lumMod val="75000"/>
              </a:schemeClr>
            </a:solidFill>
          </c:spPr>
          <c:invertIfNegative val="0"/>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1956-45C0-A687-BC12EAAD2BCC}"/>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1956-45C0-A687-BC12EAAD2BCC}"/>
                </c:ext>
              </c:extLst>
            </c:dLbl>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1956-45C0-A687-BC12EAAD2BCC}"/>
                </c:ext>
              </c:extLst>
            </c:dLbl>
            <c:spPr>
              <a:noFill/>
              <a:ln w="25400">
                <a:noFill/>
              </a:ln>
            </c:spPr>
            <c:txPr>
              <a:bodyPr wrap="square" lIns="38100" tIns="19050" rIns="38100" bIns="19050" anchor="ctr">
                <a:spAutoFit/>
              </a:bodyPr>
              <a:lstStyle/>
              <a:p>
                <a:pPr>
                  <a:defRPr sz="900" b="0" i="0" u="none" strike="noStrike" baseline="0">
                    <a:solidFill>
                      <a:srgbClr val="000000"/>
                    </a:solidFill>
                    <a:latin typeface="Arial"/>
                    <a:ea typeface="Arial"/>
                    <a:cs typeface="Arial"/>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Partner_Progress!$B$1:$Q$1</c:f>
              <c:numCache>
                <c:formatCode>General</c:formatCode>
                <c:ptCount val="16"/>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pt idx="13">
                  <c:v>2016.0</c:v>
                </c:pt>
                <c:pt idx="14">
                  <c:v>2017.0</c:v>
                </c:pt>
                <c:pt idx="15">
                  <c:v>2018.0</c:v>
                </c:pt>
              </c:numCache>
            </c:numRef>
          </c:cat>
          <c:val>
            <c:numLit>
              <c:formatCode>General</c:formatCode>
              <c:ptCount val="16"/>
              <c:pt idx="0">
                <c:v>10.0</c:v>
              </c:pt>
              <c:pt idx="1">
                <c:v>10.0</c:v>
              </c:pt>
              <c:pt idx="2">
                <c:v>10.0</c:v>
              </c:pt>
              <c:pt idx="3">
                <c:v>10.0</c:v>
              </c:pt>
              <c:pt idx="4">
                <c:v>10.0</c:v>
              </c:pt>
              <c:pt idx="5">
                <c:v>9.0</c:v>
              </c:pt>
              <c:pt idx="6">
                <c:v>9.0</c:v>
              </c:pt>
              <c:pt idx="7">
                <c:v>9.0</c:v>
              </c:pt>
              <c:pt idx="8">
                <c:v>9.0</c:v>
              </c:pt>
              <c:pt idx="9">
                <c:v>9.0</c:v>
              </c:pt>
              <c:pt idx="10">
                <c:v>9.0</c:v>
              </c:pt>
              <c:pt idx="11">
                <c:v>9.0</c:v>
              </c:pt>
              <c:pt idx="12">
                <c:v>9.0</c:v>
              </c:pt>
              <c:pt idx="13">
                <c:v>9.0</c:v>
              </c:pt>
              <c:pt idx="14">
                <c:v>9.0</c:v>
              </c:pt>
              <c:pt idx="15">
                <c:v>9.0</c:v>
              </c:pt>
            </c:numLit>
          </c:val>
          <c:extLst xmlns:c16r2="http://schemas.microsoft.com/office/drawing/2015/06/chart">
            <c:ext xmlns:c16="http://schemas.microsoft.com/office/drawing/2014/chart" uri="{C3380CC4-5D6E-409C-BE32-E72D297353CC}">
              <c16:uniqueId val="{00000003-1956-45C0-A687-BC12EAAD2BCC}"/>
            </c:ext>
          </c:extLst>
        </c:ser>
        <c:ser>
          <c:idx val="1"/>
          <c:order val="1"/>
          <c:tx>
            <c:strRef>
              <c:f>Partner_Progress!$A$3</c:f>
              <c:strCache>
                <c:ptCount val="1"/>
                <c:pt idx="0">
                  <c:v>Premium Partner</c:v>
                </c:pt>
              </c:strCache>
            </c:strRef>
          </c:tx>
          <c:spPr>
            <a:solidFill>
              <a:schemeClr val="accent1">
                <a:lumMod val="60000"/>
                <a:lumOff val="40000"/>
              </a:schemeClr>
            </a:solidFill>
          </c:spPr>
          <c:invertIfNegative val="0"/>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1956-45C0-A687-BC12EAAD2BCC}"/>
                </c:ext>
              </c:extLst>
            </c:dLbl>
            <c:dLbl>
              <c:idx val="1"/>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1956-45C0-A687-BC12EAAD2BCC}"/>
                </c:ext>
              </c:extLst>
            </c:dLbl>
            <c:dLbl>
              <c:idx val="2"/>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1956-45C0-A687-BC12EAAD2BCC}"/>
                </c:ext>
              </c:extLst>
            </c:dLbl>
            <c:spPr>
              <a:noFill/>
              <a:ln w="25400">
                <a:noFill/>
              </a:ln>
            </c:spPr>
            <c:txPr>
              <a:bodyPr wrap="square" lIns="38100" tIns="19050" rIns="38100" bIns="19050" anchor="ctr">
                <a:spAutoFit/>
              </a:bodyPr>
              <a:lstStyle/>
              <a:p>
                <a:pPr>
                  <a:defRPr sz="900" b="0" i="0" u="none" strike="noStrike" baseline="0">
                    <a:solidFill>
                      <a:srgbClr val="000000"/>
                    </a:solidFill>
                    <a:latin typeface="Arial"/>
                    <a:ea typeface="Arial"/>
                    <a:cs typeface="Arial"/>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Partner_Progress!$B$1:$Q$1</c:f>
              <c:numCache>
                <c:formatCode>General</c:formatCode>
                <c:ptCount val="16"/>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pt idx="13">
                  <c:v>2016.0</c:v>
                </c:pt>
                <c:pt idx="14">
                  <c:v>2017.0</c:v>
                </c:pt>
                <c:pt idx="15">
                  <c:v>2018.0</c:v>
                </c:pt>
              </c:numCache>
            </c:numRef>
          </c:cat>
          <c:val>
            <c:numRef>
              <c:f>Partner_Progress!$B$3:$Q$3</c:f>
              <c:numCache>
                <c:formatCode>General</c:formatCode>
                <c:ptCount val="16"/>
                <c:pt idx="0">
                  <c:v>1.0</c:v>
                </c:pt>
                <c:pt idx="1">
                  <c:v>39.0</c:v>
                </c:pt>
                <c:pt idx="2">
                  <c:v>43.0</c:v>
                </c:pt>
                <c:pt idx="3">
                  <c:v>52.0</c:v>
                </c:pt>
                <c:pt idx="4">
                  <c:v>51.0</c:v>
                </c:pt>
                <c:pt idx="5">
                  <c:v>55.0</c:v>
                </c:pt>
                <c:pt idx="6">
                  <c:v>58.0</c:v>
                </c:pt>
                <c:pt idx="7">
                  <c:v>48.0</c:v>
                </c:pt>
                <c:pt idx="8">
                  <c:v>49.0</c:v>
                </c:pt>
                <c:pt idx="9">
                  <c:v>50.0</c:v>
                </c:pt>
                <c:pt idx="10">
                  <c:v>44.0</c:v>
                </c:pt>
                <c:pt idx="11">
                  <c:v>48.0</c:v>
                </c:pt>
                <c:pt idx="12">
                  <c:v>45.0</c:v>
                </c:pt>
                <c:pt idx="13">
                  <c:v>48.0</c:v>
                </c:pt>
                <c:pt idx="14">
                  <c:v>52.0</c:v>
                </c:pt>
                <c:pt idx="15">
                  <c:v>55.0</c:v>
                </c:pt>
              </c:numCache>
            </c:numRef>
          </c:val>
          <c:extLst xmlns:c16r2="http://schemas.microsoft.com/office/drawing/2015/06/chart">
            <c:ext xmlns:c16="http://schemas.microsoft.com/office/drawing/2014/chart" uri="{C3380CC4-5D6E-409C-BE32-E72D297353CC}">
              <c16:uniqueId val="{00000007-1956-45C0-A687-BC12EAAD2BCC}"/>
            </c:ext>
          </c:extLst>
        </c:ser>
        <c:ser>
          <c:idx val="3"/>
          <c:order val="2"/>
          <c:tx>
            <c:strRef>
              <c:f>Partner_Progress!$A$4</c:f>
              <c:strCache>
                <c:ptCount val="1"/>
                <c:pt idx="0">
                  <c:v>Development Partner</c:v>
                </c:pt>
              </c:strCache>
            </c:strRef>
          </c:tx>
          <c:spPr>
            <a:solidFill>
              <a:srgbClr val="FFD581"/>
            </a:solidFill>
          </c:spPr>
          <c:invertIfNegative val="0"/>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8-1956-45C0-A687-BC12EAAD2BCC}"/>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1956-45C0-A687-BC12EAAD2BCC}"/>
                </c:ext>
              </c:extLst>
            </c:dLbl>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1956-45C0-A687-BC12EAAD2BCC}"/>
                </c:ext>
              </c:extLst>
            </c:dLbl>
            <c:spPr>
              <a:noFill/>
              <a:ln w="25400">
                <a:noFill/>
              </a:ln>
            </c:spPr>
            <c:txPr>
              <a:bodyPr wrap="square" lIns="38100" tIns="19050" rIns="38100" bIns="19050" anchor="ctr">
                <a:spAutoFit/>
              </a:bodyPr>
              <a:lstStyle/>
              <a:p>
                <a:pPr>
                  <a:defRPr sz="900" b="0" i="0" u="none" strike="noStrike" baseline="0">
                    <a:solidFill>
                      <a:srgbClr val="000000"/>
                    </a:solidFill>
                    <a:latin typeface="Arial"/>
                    <a:ea typeface="Arial"/>
                    <a:cs typeface="Aria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Partner_Progress!$B$1:$Q$1</c:f>
              <c:numCache>
                <c:formatCode>General</c:formatCode>
                <c:ptCount val="16"/>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pt idx="13">
                  <c:v>2016.0</c:v>
                </c:pt>
                <c:pt idx="14">
                  <c:v>2017.0</c:v>
                </c:pt>
                <c:pt idx="15">
                  <c:v>2018.0</c:v>
                </c:pt>
              </c:numCache>
            </c:numRef>
          </c:cat>
          <c:val>
            <c:numRef>
              <c:f>Partner_Progress!$B$4:$Q$4</c:f>
              <c:numCache>
                <c:formatCode>General</c:formatCode>
                <c:ptCount val="16"/>
                <c:pt idx="0">
                  <c:v>0.0</c:v>
                </c:pt>
                <c:pt idx="1">
                  <c:v>0.0</c:v>
                </c:pt>
                <c:pt idx="2">
                  <c:v>2.0</c:v>
                </c:pt>
                <c:pt idx="3">
                  <c:v>3.0</c:v>
                </c:pt>
                <c:pt idx="4">
                  <c:v>4.0</c:v>
                </c:pt>
                <c:pt idx="5">
                  <c:v>6.0</c:v>
                </c:pt>
                <c:pt idx="6">
                  <c:v>11.0</c:v>
                </c:pt>
                <c:pt idx="7">
                  <c:v>12.0</c:v>
                </c:pt>
                <c:pt idx="8">
                  <c:v>17.0</c:v>
                </c:pt>
                <c:pt idx="9">
                  <c:v>23.0</c:v>
                </c:pt>
                <c:pt idx="10">
                  <c:v>22.0</c:v>
                </c:pt>
                <c:pt idx="11">
                  <c:v>26.0</c:v>
                </c:pt>
                <c:pt idx="12">
                  <c:v>28.0</c:v>
                </c:pt>
                <c:pt idx="13">
                  <c:v>30.0</c:v>
                </c:pt>
                <c:pt idx="14">
                  <c:v>38.0</c:v>
                </c:pt>
                <c:pt idx="15">
                  <c:v>47.0</c:v>
                </c:pt>
              </c:numCache>
            </c:numRef>
          </c:val>
          <c:extLst xmlns:c16r2="http://schemas.microsoft.com/office/drawing/2015/06/chart">
            <c:ext xmlns:c16="http://schemas.microsoft.com/office/drawing/2014/chart" uri="{C3380CC4-5D6E-409C-BE32-E72D297353CC}">
              <c16:uniqueId val="{0000000B-1956-45C0-A687-BC12EAAD2BCC}"/>
            </c:ext>
          </c:extLst>
        </c:ser>
        <c:ser>
          <c:idx val="2"/>
          <c:order val="3"/>
          <c:tx>
            <c:strRef>
              <c:f>Partner_Progress!$A$5</c:f>
              <c:strCache>
                <c:ptCount val="1"/>
                <c:pt idx="0">
                  <c:v>Associate Partner</c:v>
                </c:pt>
              </c:strCache>
            </c:strRef>
          </c:tx>
          <c:spPr>
            <a:solidFill>
              <a:srgbClr val="D27300"/>
            </a:solidFill>
          </c:spPr>
          <c:invertIfNegative val="0"/>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C-1956-45C0-A687-BC12EAAD2BCC}"/>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1956-45C0-A687-BC12EAAD2BCC}"/>
                </c:ext>
              </c:extLst>
            </c:dLbl>
            <c:spPr>
              <a:noFill/>
              <a:ln w="25400">
                <a:noFill/>
              </a:ln>
            </c:spPr>
            <c:txPr>
              <a:bodyPr wrap="square" lIns="38100" tIns="19050" rIns="38100" bIns="19050" anchor="ctr">
                <a:spAutoFit/>
              </a:bodyPr>
              <a:lstStyle/>
              <a:p>
                <a:pPr>
                  <a:defRPr sz="900" b="0" i="0" u="none" strike="noStrike" baseline="0">
                    <a:solidFill>
                      <a:srgbClr val="000000"/>
                    </a:solidFill>
                    <a:latin typeface="Arial"/>
                    <a:ea typeface="Arial"/>
                    <a:cs typeface="Aria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Partner_Progress!$B$1:$Q$1</c:f>
              <c:numCache>
                <c:formatCode>General</c:formatCode>
                <c:ptCount val="16"/>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pt idx="13">
                  <c:v>2016.0</c:v>
                </c:pt>
                <c:pt idx="14">
                  <c:v>2017.0</c:v>
                </c:pt>
                <c:pt idx="15">
                  <c:v>2018.0</c:v>
                </c:pt>
              </c:numCache>
            </c:numRef>
          </c:cat>
          <c:val>
            <c:numRef>
              <c:f>Partner_Progress!$B$5:$Q$5</c:f>
              <c:numCache>
                <c:formatCode>General</c:formatCode>
                <c:ptCount val="16"/>
                <c:pt idx="0">
                  <c:v>0.0</c:v>
                </c:pt>
                <c:pt idx="1">
                  <c:v>0.0</c:v>
                </c:pt>
                <c:pt idx="2">
                  <c:v>18.0</c:v>
                </c:pt>
                <c:pt idx="3">
                  <c:v>48.0</c:v>
                </c:pt>
                <c:pt idx="4">
                  <c:v>64.0</c:v>
                </c:pt>
                <c:pt idx="5">
                  <c:v>85.0</c:v>
                </c:pt>
                <c:pt idx="6">
                  <c:v>88.0</c:v>
                </c:pt>
                <c:pt idx="7">
                  <c:v>66.0</c:v>
                </c:pt>
                <c:pt idx="8">
                  <c:v>82.0</c:v>
                </c:pt>
                <c:pt idx="9">
                  <c:v>88.0</c:v>
                </c:pt>
                <c:pt idx="10">
                  <c:v>85.0</c:v>
                </c:pt>
                <c:pt idx="11">
                  <c:v>104.0</c:v>
                </c:pt>
                <c:pt idx="12">
                  <c:v>112.0</c:v>
                </c:pt>
                <c:pt idx="13">
                  <c:v>112.0</c:v>
                </c:pt>
                <c:pt idx="14">
                  <c:v>117.0</c:v>
                </c:pt>
                <c:pt idx="15">
                  <c:v>131.0</c:v>
                </c:pt>
              </c:numCache>
            </c:numRef>
          </c:val>
          <c:extLst xmlns:c16r2="http://schemas.microsoft.com/office/drawing/2015/06/chart">
            <c:ext xmlns:c16="http://schemas.microsoft.com/office/drawing/2014/chart" uri="{C3380CC4-5D6E-409C-BE32-E72D297353CC}">
              <c16:uniqueId val="{0000000E-1956-45C0-A687-BC12EAAD2BCC}"/>
            </c:ext>
          </c:extLst>
        </c:ser>
        <c:ser>
          <c:idx val="4"/>
          <c:order val="4"/>
          <c:tx>
            <c:strRef>
              <c:f>Partner_Progress!$A$6</c:f>
              <c:strCache>
                <c:ptCount val="1"/>
                <c:pt idx="0">
                  <c:v>Attendees</c:v>
                </c:pt>
              </c:strCache>
            </c:strRef>
          </c:tx>
          <c:invertIfNegative val="0"/>
          <c:dLbls>
            <c:dLbl>
              <c:idx val="13"/>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1956-45C0-A687-BC12EAAD2BCC}"/>
                </c:ext>
              </c:extLst>
            </c:dLbl>
            <c:dLbl>
              <c:idx val="14"/>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0-1956-45C0-A687-BC12EAAD2BCC}"/>
                </c:ext>
              </c:extLst>
            </c:dLbl>
            <c:dLbl>
              <c:idx val="15"/>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1956-45C0-A687-BC12EAAD2BCC}"/>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ext>
            </c:extLst>
          </c:dLbls>
          <c:cat>
            <c:numRef>
              <c:f>Partner_Progress!$B$1:$Q$1</c:f>
              <c:numCache>
                <c:formatCode>General</c:formatCode>
                <c:ptCount val="16"/>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pt idx="13">
                  <c:v>2016.0</c:v>
                </c:pt>
                <c:pt idx="14">
                  <c:v>2017.0</c:v>
                </c:pt>
                <c:pt idx="15">
                  <c:v>2018.0</c:v>
                </c:pt>
              </c:numCache>
            </c:numRef>
          </c:cat>
          <c:val>
            <c:numRef>
              <c:f>Partner_Progress!$B$6:$Q$6</c:f>
              <c:numCache>
                <c:formatCode>General</c:formatCode>
                <c:ptCount val="16"/>
                <c:pt idx="0">
                  <c:v>0.0</c:v>
                </c:pt>
                <c:pt idx="1">
                  <c:v>0.0</c:v>
                </c:pt>
                <c:pt idx="2">
                  <c:v>0.0</c:v>
                </c:pt>
                <c:pt idx="3">
                  <c:v>0.0</c:v>
                </c:pt>
                <c:pt idx="4">
                  <c:v>0.0</c:v>
                </c:pt>
                <c:pt idx="5">
                  <c:v>0.0</c:v>
                </c:pt>
                <c:pt idx="6">
                  <c:v>0.0</c:v>
                </c:pt>
                <c:pt idx="7">
                  <c:v>0.0</c:v>
                </c:pt>
                <c:pt idx="8">
                  <c:v>0.0</c:v>
                </c:pt>
                <c:pt idx="9">
                  <c:v>0.0</c:v>
                </c:pt>
                <c:pt idx="10">
                  <c:v>0.0</c:v>
                </c:pt>
                <c:pt idx="11">
                  <c:v>0.0</c:v>
                </c:pt>
                <c:pt idx="12">
                  <c:v>0.0</c:v>
                </c:pt>
                <c:pt idx="13">
                  <c:v>14.0</c:v>
                </c:pt>
                <c:pt idx="14">
                  <c:v>18.0</c:v>
                </c:pt>
                <c:pt idx="15">
                  <c:v>26.0</c:v>
                </c:pt>
              </c:numCache>
            </c:numRef>
          </c:val>
          <c:extLst xmlns:c16r2="http://schemas.microsoft.com/office/drawing/2015/06/chart">
            <c:ext xmlns:c16="http://schemas.microsoft.com/office/drawing/2014/chart" uri="{C3380CC4-5D6E-409C-BE32-E72D297353CC}">
              <c16:uniqueId val="{00000012-1956-45C0-A687-BC12EAAD2BCC}"/>
            </c:ext>
          </c:extLst>
        </c:ser>
        <c:dLbls>
          <c:showLegendKey val="0"/>
          <c:showVal val="0"/>
          <c:showCatName val="0"/>
          <c:showSerName val="0"/>
          <c:showPercent val="0"/>
          <c:showBubbleSize val="0"/>
        </c:dLbls>
        <c:gapWidth val="150"/>
        <c:overlap val="100"/>
        <c:serLines>
          <c:spPr>
            <a:ln>
              <a:solidFill>
                <a:schemeClr val="tx2">
                  <a:lumMod val="60000"/>
                  <a:lumOff val="40000"/>
                </a:schemeClr>
              </a:solidFill>
            </a:ln>
          </c:spPr>
        </c:serLines>
        <c:axId val="-1998469736"/>
        <c:axId val="-1998477672"/>
      </c:barChart>
      <c:catAx>
        <c:axId val="-1998469736"/>
        <c:scaling>
          <c:orientation val="minMax"/>
        </c:scaling>
        <c:delete val="0"/>
        <c:axPos val="b"/>
        <c:title>
          <c:tx>
            <c:rich>
              <a:bodyPr/>
              <a:lstStyle/>
              <a:p>
                <a:pPr>
                  <a:defRPr sz="900" b="0" i="0" u="none" strike="noStrike" baseline="0">
                    <a:solidFill>
                      <a:srgbClr val="000000"/>
                    </a:solidFill>
                    <a:latin typeface="Arial"/>
                    <a:ea typeface="Arial"/>
                    <a:cs typeface="Arial"/>
                  </a:defRPr>
                </a:pPr>
                <a:r>
                  <a:rPr lang="en-US"/>
                  <a:t>Year</a:t>
                </a:r>
              </a:p>
            </c:rich>
          </c:tx>
          <c:layout/>
          <c:overlay val="0"/>
        </c:title>
        <c:numFmt formatCode="General" sourceLinked="1"/>
        <c:majorTickMark val="out"/>
        <c:minorTickMark val="none"/>
        <c:tickLblPos val="nextTo"/>
        <c:txPr>
          <a:bodyPr rot="0" vert="horz"/>
          <a:lstStyle/>
          <a:p>
            <a:pPr>
              <a:defRPr sz="900" b="0" i="0" u="none" strike="noStrike" baseline="0">
                <a:solidFill>
                  <a:srgbClr val="000000"/>
                </a:solidFill>
                <a:latin typeface="Arial"/>
                <a:ea typeface="Arial"/>
                <a:cs typeface="Arial"/>
              </a:defRPr>
            </a:pPr>
            <a:endParaRPr lang="en-US"/>
          </a:p>
        </c:txPr>
        <c:crossAx val="-1998477672"/>
        <c:crosses val="autoZero"/>
        <c:auto val="1"/>
        <c:lblAlgn val="ctr"/>
        <c:lblOffset val="100"/>
        <c:noMultiLvlLbl val="0"/>
      </c:catAx>
      <c:valAx>
        <c:axId val="-1998477672"/>
        <c:scaling>
          <c:orientation val="minMax"/>
        </c:scaling>
        <c:delete val="0"/>
        <c:axPos val="l"/>
        <c:majorGridlines/>
        <c:title>
          <c:tx>
            <c:rich>
              <a:bodyPr/>
              <a:lstStyle/>
              <a:p>
                <a:pPr>
                  <a:defRPr sz="900" b="0" i="0" u="none" strike="noStrike" baseline="0">
                    <a:solidFill>
                      <a:srgbClr val="000000"/>
                    </a:solidFill>
                    <a:latin typeface="Arial"/>
                    <a:ea typeface="Arial"/>
                    <a:cs typeface="Arial"/>
                  </a:defRPr>
                </a:pPr>
                <a:r>
                  <a:rPr lang="en-US"/>
                  <a:t>Partner</a:t>
                </a:r>
              </a:p>
            </c:rich>
          </c:tx>
          <c:layout/>
          <c:overlay val="0"/>
        </c:title>
        <c:numFmt formatCode="General" sourceLinked="1"/>
        <c:majorTickMark val="out"/>
        <c:minorTickMark val="none"/>
        <c:tickLblPos val="nextTo"/>
        <c:txPr>
          <a:bodyPr rot="0" vert="horz"/>
          <a:lstStyle/>
          <a:p>
            <a:pPr>
              <a:defRPr sz="900" b="0" i="0" u="none" strike="noStrike" baseline="0">
                <a:solidFill>
                  <a:srgbClr val="000000"/>
                </a:solidFill>
                <a:latin typeface="Arial"/>
                <a:ea typeface="Arial"/>
                <a:cs typeface="Arial"/>
              </a:defRPr>
            </a:pPr>
            <a:endParaRPr lang="en-US"/>
          </a:p>
        </c:txPr>
        <c:crossAx val="-1998469736"/>
        <c:crosses val="autoZero"/>
        <c:crossBetween val="between"/>
      </c:valAx>
    </c:plotArea>
    <c:legend>
      <c:legendPos val="r"/>
      <c:layout>
        <c:manualLayout>
          <c:xMode val="edge"/>
          <c:yMode val="edge"/>
          <c:x val="0.887376750864411"/>
          <c:y val="0.130573068275464"/>
          <c:w val="0.110757606305662"/>
          <c:h val="0.815701378167594"/>
        </c:manualLayout>
      </c:layout>
      <c:overlay val="0"/>
      <c:txPr>
        <a:bodyPr/>
        <a:lstStyle/>
        <a:p>
          <a:pPr>
            <a:defRPr sz="700" b="0" i="0" u="none" strike="noStrike" baseline="0">
              <a:solidFill>
                <a:srgbClr val="000000"/>
              </a:solidFill>
              <a:latin typeface="Arial"/>
              <a:ea typeface="Arial"/>
              <a:cs typeface="Arial"/>
            </a:defRPr>
          </a:pPr>
          <a:endParaRPr lang="en-US"/>
        </a:p>
      </c:txPr>
    </c:legend>
    <c:plotVisOnly val="1"/>
    <c:dispBlanksAs val="gap"/>
    <c:showDLblsOverMax val="0"/>
  </c:chart>
  <c:txPr>
    <a:bodyPr/>
    <a:lstStyle/>
    <a:p>
      <a:pPr>
        <a:defRPr sz="900"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362084-8D83-8146-852B-7B2D03620AA2}" type="datetimeFigureOut">
              <a:rPr lang="de-DE" smtClean="0"/>
              <a:t>10/23/18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486FE2-DA1D-B441-B148-4CCCB8B1B3DC}" type="slidenum">
              <a:rPr lang="de-DE" smtClean="0"/>
              <a:t>‹#›</a:t>
            </a:fld>
            <a:endParaRPr lang="de-DE"/>
          </a:p>
        </p:txBody>
      </p:sp>
    </p:spTree>
    <p:extLst>
      <p:ext uri="{BB962C8B-B14F-4D97-AF65-F5344CB8AC3E}">
        <p14:creationId xmlns:p14="http://schemas.microsoft.com/office/powerpoint/2010/main" val="12681328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99B57-FBD6-6941-A3E6-BDEC43986800}" type="datetimeFigureOut">
              <a:rPr lang="de-DE" smtClean="0"/>
              <a:t>10/23/18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15516-8883-F146-AE49-5A59848A1219}" type="slidenum">
              <a:rPr lang="de-DE" smtClean="0"/>
              <a:t>‹#›</a:t>
            </a:fld>
            <a:endParaRPr lang="de-DE"/>
          </a:p>
        </p:txBody>
      </p:sp>
    </p:spTree>
    <p:extLst>
      <p:ext uri="{BB962C8B-B14F-4D97-AF65-F5344CB8AC3E}">
        <p14:creationId xmlns:p14="http://schemas.microsoft.com/office/powerpoint/2010/main" val="17118920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AUTOSAR </a:t>
            </a:r>
          </a:p>
          <a:p>
            <a:r>
              <a:rPr lang="en-US" noProof="0" dirty="0"/>
              <a:t>has new contracts since beginning of 2017 in order to consider source code development and an extended range for AUTOSAR applications</a:t>
            </a:r>
          </a:p>
          <a:p>
            <a:endParaRPr lang="en-US" noProof="0" dirty="0"/>
          </a:p>
          <a:p>
            <a:r>
              <a:rPr lang="en-US" b="1" noProof="0" dirty="0"/>
              <a:t>Classic Platform</a:t>
            </a:r>
          </a:p>
          <a:p>
            <a:pPr marL="194070" indent="-194070">
              <a:buFontTx/>
              <a:buChar char="-"/>
            </a:pPr>
            <a:r>
              <a:rPr lang="en-US" noProof="0" dirty="0"/>
              <a:t>In evolution mode w.r.t. lifecycle model</a:t>
            </a:r>
          </a:p>
          <a:p>
            <a:pPr marL="194070" indent="-194070">
              <a:buFontTx/>
              <a:buChar char="-"/>
            </a:pPr>
            <a:r>
              <a:rPr lang="en-US" noProof="0" dirty="0"/>
              <a:t>That means AUTOSAR still provides new features for the classic platform. There are several concepts planned for 4.4.0. (s. below)</a:t>
            </a:r>
          </a:p>
          <a:p>
            <a:pPr marL="194070" indent="-194070">
              <a:buFontTx/>
              <a:buChar char="-"/>
            </a:pPr>
            <a:r>
              <a:rPr lang="en-US" noProof="0" dirty="0" err="1"/>
              <a:t>Bugfixes</a:t>
            </a:r>
            <a:r>
              <a:rPr lang="en-US" noProof="0" dirty="0"/>
              <a:t> are planned for Nov. 2017 </a:t>
            </a:r>
          </a:p>
          <a:p>
            <a:r>
              <a:rPr lang="en-US" b="1" noProof="0" dirty="0"/>
              <a:t>Adaptive Platform </a:t>
            </a:r>
          </a:p>
          <a:p>
            <a:pPr marL="194070" indent="-194070">
              <a:buFontTx/>
              <a:buChar char="-"/>
            </a:pPr>
            <a:r>
              <a:rPr lang="en-US" noProof="0" dirty="0"/>
              <a:t>In development phase until Oct 2018. In contrast to the classic platform there are releases planned before the development phase ended. Each feature will have a quality attribute so that users can decide which features they already want to use.</a:t>
            </a:r>
          </a:p>
          <a:p>
            <a:pPr marL="194070" indent="-194070">
              <a:buFontTx/>
              <a:buChar char="-"/>
            </a:pPr>
            <a:r>
              <a:rPr lang="en-US" noProof="0" dirty="0"/>
              <a:t>Many features are planed for Oct. 2017. </a:t>
            </a:r>
          </a:p>
          <a:p>
            <a:pPr marL="194070" indent="-194070">
              <a:buFontTx/>
              <a:buChar char="-"/>
            </a:pPr>
            <a:r>
              <a:rPr lang="en-US" noProof="0" dirty="0"/>
              <a:t>First release is available since March 2017</a:t>
            </a:r>
          </a:p>
          <a:p>
            <a:r>
              <a:rPr lang="en-US" b="1" noProof="0" dirty="0"/>
              <a:t>Foundation</a:t>
            </a:r>
          </a:p>
          <a:p>
            <a:pPr marL="194070" indent="-194070">
              <a:buFontTx/>
              <a:buChar char="-"/>
            </a:pPr>
            <a:r>
              <a:rPr lang="en-US" noProof="0" dirty="0"/>
              <a:t>Foundation</a:t>
            </a:r>
            <a:r>
              <a:rPr lang="en-US" baseline="0" noProof="0" dirty="0"/>
              <a:t> releases are related to both, classic and adaptive platform. In case of changes in one of these platforms the dependencies are checked and in case of a dependent change a foundation release is triggered on demand.</a:t>
            </a:r>
          </a:p>
          <a:p>
            <a:pPr marL="194070" indent="-194070">
              <a:buFontTx/>
              <a:buChar char="-"/>
            </a:pPr>
            <a:r>
              <a:rPr lang="en-US" baseline="0" noProof="0" dirty="0"/>
              <a:t>Since the foundation contains the meta model, many changes are expected during the development phase of the adaptive platform. Therefore a specific process has been defined by the modeling team.</a:t>
            </a:r>
          </a:p>
          <a:p>
            <a:pPr marL="194070" indent="-194070">
              <a:buFontTx/>
              <a:buChar char="-"/>
            </a:pPr>
            <a:r>
              <a:rPr lang="en-US" baseline="0" noProof="0" dirty="0"/>
              <a:t>Other parts of the foundation e.g. protocols are assumed to be very stable.</a:t>
            </a:r>
          </a:p>
          <a:p>
            <a:r>
              <a:rPr lang="en-US" b="1" baseline="0" noProof="0" dirty="0"/>
              <a:t>Acceptance Tests</a:t>
            </a:r>
          </a:p>
          <a:p>
            <a:pPr marL="194070" indent="-194070">
              <a:buFontTx/>
              <a:buChar char="-"/>
            </a:pPr>
            <a:r>
              <a:rPr lang="en-US" baseline="0" noProof="0" dirty="0"/>
              <a:t>The acceptance tests are in maintenance mode</a:t>
            </a:r>
          </a:p>
          <a:p>
            <a:pPr marL="194070" indent="-194070">
              <a:buFontTx/>
              <a:buChar char="-"/>
            </a:pPr>
            <a:r>
              <a:rPr lang="en-US" baseline="0" noProof="0" dirty="0"/>
              <a:t>Therefore a review of open RFCs is planned for mid of 2017 in order to decide whether a </a:t>
            </a:r>
            <a:r>
              <a:rPr lang="en-US" baseline="0" noProof="0" dirty="0" err="1"/>
              <a:t>bugfix</a:t>
            </a:r>
            <a:r>
              <a:rPr lang="en-US" baseline="0" noProof="0" dirty="0"/>
              <a:t> release is required.</a:t>
            </a:r>
          </a:p>
          <a:p>
            <a:r>
              <a:rPr lang="en-US" noProof="0" dirty="0"/>
              <a:t> </a:t>
            </a:r>
          </a:p>
          <a:p>
            <a:endParaRPr lang="de-DE" dirty="0"/>
          </a:p>
        </p:txBody>
      </p:sp>
      <p:sp>
        <p:nvSpPr>
          <p:cNvPr id="4" name="Slide Number Placeholder 3"/>
          <p:cNvSpPr>
            <a:spLocks noGrp="1"/>
          </p:cNvSpPr>
          <p:nvPr>
            <p:ph type="sldNum" sz="quarter" idx="10"/>
          </p:nvPr>
        </p:nvSpPr>
        <p:spPr/>
        <p:txBody>
          <a:bodyPr/>
          <a:lstStyle/>
          <a:p>
            <a:pPr marL="0" marR="0" lvl="0" indent="0" algn="r" defTabSz="477769" rtl="0" eaLnBrk="1" fontAlgn="auto" latinLnBrk="0" hangingPunct="1">
              <a:lnSpc>
                <a:spcPct val="100000"/>
              </a:lnSpc>
              <a:spcBef>
                <a:spcPts val="0"/>
              </a:spcBef>
              <a:spcAft>
                <a:spcPts val="0"/>
              </a:spcAft>
              <a:buClrTx/>
              <a:buSzTx/>
              <a:buFontTx/>
              <a:buNone/>
              <a:tabLst/>
              <a:defRPr/>
            </a:pPr>
            <a:fld id="{02A15516-8883-F146-AE49-5A59848A1219}" type="slidenum">
              <a:rPr kumimoji="0" lang="de-DE" sz="1400" b="0" i="0" u="none" strike="noStrike" kern="1200" cap="none" spc="0" normalizeH="0" baseline="0" noProof="0">
                <a:ln>
                  <a:noFill/>
                </a:ln>
                <a:solidFill>
                  <a:prstClr val="black"/>
                </a:solidFill>
                <a:effectLst/>
                <a:uLnTx/>
                <a:uFillTx/>
                <a:latin typeface="Calibri"/>
                <a:ea typeface="+mn-ea"/>
                <a:cs typeface="+mn-cs"/>
              </a:rPr>
              <a:pPr marL="0" marR="0" lvl="0" indent="0" algn="r" defTabSz="477769" rtl="0" eaLnBrk="1" fontAlgn="auto" latinLnBrk="0" hangingPunct="1">
                <a:lnSpc>
                  <a:spcPct val="100000"/>
                </a:lnSpc>
                <a:spcBef>
                  <a:spcPts val="0"/>
                </a:spcBef>
                <a:spcAft>
                  <a:spcPts val="0"/>
                </a:spcAft>
                <a:buClrTx/>
                <a:buSzTx/>
                <a:buFontTx/>
                <a:buNone/>
                <a:tabLst/>
                <a:defRPr/>
              </a:pPr>
              <a:t>6</a:t>
            </a:fld>
            <a:endParaRPr kumimoji="0" lang="de-DE" sz="14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830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lienbildplatzhalter 1"/>
          <p:cNvSpPr>
            <a:spLocks noGrp="1" noRot="1" noChangeAspect="1" noTextEdit="1"/>
          </p:cNvSpPr>
          <p:nvPr>
            <p:ph type="sldImg"/>
          </p:nvPr>
        </p:nvSpPr>
        <p:spPr>
          <a:xfrm>
            <a:off x="381000" y="685800"/>
            <a:ext cx="6096000" cy="3429000"/>
          </a:xfrm>
          <a:ln/>
        </p:spPr>
      </p:sp>
      <p:sp>
        <p:nvSpPr>
          <p:cNvPr id="51203"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ea typeface="ＭＳ Ｐゴシック" pitchFamily="34" charset="-128"/>
            </a:endParaRPr>
          </a:p>
        </p:txBody>
      </p:sp>
      <p:sp>
        <p:nvSpPr>
          <p:cNvPr id="51204" name="Foliennummernplatzhalter 3"/>
          <p:cNvSpPr>
            <a:spLocks noGrp="1"/>
          </p:cNvSpPr>
          <p:nvPr>
            <p:ph type="sldNum" sz="quarter" idx="4294967295"/>
          </p:nvPr>
        </p:nvSpPr>
        <p:spPr bwMode="auto">
          <a:xfrm>
            <a:off x="3883852" y="8685331"/>
            <a:ext cx="297254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533ED0E9-48A4-4A43-B8D0-735CD7DC67F1}" type="slidenum">
              <a:rPr kumimoji="0" lang="en-US" altLang="de-DE" sz="12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457200" rtl="0" eaLnBrk="1" fontAlgn="auto" latinLnBrk="0" hangingPunct="1">
                <a:lnSpc>
                  <a:spcPct val="100000"/>
                </a:lnSpc>
                <a:spcBef>
                  <a:spcPct val="0"/>
                </a:spcBef>
                <a:spcAft>
                  <a:spcPts val="0"/>
                </a:spcAft>
                <a:buClrTx/>
                <a:buSzTx/>
                <a:buFontTx/>
                <a:buNone/>
                <a:tabLst/>
                <a:defRPr/>
              </a:pPr>
              <a:t>15</a:t>
            </a:fld>
            <a:endParaRPr kumimoji="0" lang="en-US" altLang="de-DE" sz="12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85330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lienbildplatzhalter 1"/>
          <p:cNvSpPr>
            <a:spLocks noGrp="1" noRot="1" noChangeAspect="1" noTextEdit="1"/>
          </p:cNvSpPr>
          <p:nvPr>
            <p:ph type="sldImg"/>
          </p:nvPr>
        </p:nvSpPr>
        <p:spPr>
          <a:xfrm>
            <a:off x="381000" y="685800"/>
            <a:ext cx="6096000" cy="3429000"/>
          </a:xfrm>
          <a:ln/>
        </p:spPr>
      </p:sp>
      <p:sp>
        <p:nvSpPr>
          <p:cNvPr id="52227"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ea typeface="ＭＳ Ｐゴシック" pitchFamily="34" charset="-128"/>
            </a:endParaRPr>
          </a:p>
        </p:txBody>
      </p:sp>
      <p:sp>
        <p:nvSpPr>
          <p:cNvPr id="52228" name="Foliennummernplatzhalter 3"/>
          <p:cNvSpPr>
            <a:spLocks noGrp="1"/>
          </p:cNvSpPr>
          <p:nvPr>
            <p:ph type="sldNum" sz="quarter" idx="4294967295"/>
          </p:nvPr>
        </p:nvSpPr>
        <p:spPr bwMode="auto">
          <a:xfrm>
            <a:off x="3883852" y="8685331"/>
            <a:ext cx="297254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7ACA47AD-8068-481B-B61E-04EA9B4C7A25}" type="slidenum">
              <a:rPr kumimoji="0" lang="en-US" altLang="de-DE" sz="12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457200" rtl="0" eaLnBrk="1" fontAlgn="auto" latinLnBrk="0" hangingPunct="1">
                <a:lnSpc>
                  <a:spcPct val="100000"/>
                </a:lnSpc>
                <a:spcBef>
                  <a:spcPct val="0"/>
                </a:spcBef>
                <a:spcAft>
                  <a:spcPts val="0"/>
                </a:spcAft>
                <a:buClrTx/>
                <a:buSzTx/>
                <a:buFontTx/>
                <a:buNone/>
                <a:tabLst/>
                <a:defRPr/>
              </a:pPr>
              <a:t>16</a:t>
            </a:fld>
            <a:endParaRPr kumimoji="0" lang="en-US" altLang="de-DE" sz="12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95833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lienbildplatzhalter 1"/>
          <p:cNvSpPr>
            <a:spLocks noGrp="1" noRot="1" noChangeAspect="1" noTextEdit="1"/>
          </p:cNvSpPr>
          <p:nvPr>
            <p:ph type="sldImg"/>
          </p:nvPr>
        </p:nvSpPr>
        <p:spPr>
          <a:xfrm>
            <a:off x="381000" y="685800"/>
            <a:ext cx="6096000" cy="3429000"/>
          </a:xfrm>
          <a:ln/>
        </p:spPr>
      </p:sp>
      <p:sp>
        <p:nvSpPr>
          <p:cNvPr id="56323"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ea typeface="ＭＳ Ｐゴシック" pitchFamily="34" charset="-128"/>
            </a:endParaRPr>
          </a:p>
        </p:txBody>
      </p:sp>
      <p:sp>
        <p:nvSpPr>
          <p:cNvPr id="56324" name="Foliennummernplatzhalter 3"/>
          <p:cNvSpPr>
            <a:spLocks noGrp="1"/>
          </p:cNvSpPr>
          <p:nvPr>
            <p:ph type="sldNum" sz="quarter" idx="4294967295"/>
          </p:nvPr>
        </p:nvSpPr>
        <p:spPr bwMode="auto">
          <a:xfrm>
            <a:off x="3883852" y="8685331"/>
            <a:ext cx="297254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0179CF28-B7B9-4873-A511-29EA923EF754}" type="slidenum">
              <a:rPr kumimoji="0" lang="en-US" altLang="de-DE" sz="1200" b="0" i="0" u="none" strike="noStrike" kern="1200" cap="none" spc="0" normalizeH="0" baseline="0" noProof="0">
                <a:ln>
                  <a:noFill/>
                </a:ln>
                <a:solidFill>
                  <a:prstClr val="black"/>
                </a:solidFill>
                <a:effectLst/>
                <a:uLnTx/>
                <a:uFillTx/>
                <a:latin typeface="Arial" charset="0"/>
                <a:ea typeface="ＭＳ Ｐゴシック" pitchFamily="34" charset="-128"/>
                <a:cs typeface="+mn-cs"/>
              </a:rPr>
              <a:pPr marL="0" marR="0" lvl="0" indent="0" algn="r" defTabSz="457200" rtl="0" eaLnBrk="1" fontAlgn="auto" latinLnBrk="0" hangingPunct="1">
                <a:lnSpc>
                  <a:spcPct val="100000"/>
                </a:lnSpc>
                <a:spcBef>
                  <a:spcPct val="0"/>
                </a:spcBef>
                <a:spcAft>
                  <a:spcPts val="0"/>
                </a:spcAft>
                <a:buClrTx/>
                <a:buSzTx/>
                <a:buFontTx/>
                <a:buNone/>
                <a:tabLst/>
                <a:defRPr/>
              </a:pPr>
              <a:t>17</a:t>
            </a:fld>
            <a:endParaRPr kumimoji="0" lang="en-US" altLang="de-DE" sz="1200" b="0" i="0" u="none" strike="noStrike" kern="1200" cap="none" spc="0" normalizeH="0" baseline="0" noProof="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57574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Intellectual property (IP) is a category of property that includes intangible creations of the human intellect. That “</a:t>
            </a:r>
            <a:r>
              <a:rPr lang="en-US" altLang="de-DE" sz="1200" dirty="0"/>
              <a:t>means inventions, patents, designs, (registered or otherwise), Know-how, copyrights and respective use and exploitation rights deriving therefrom, other works of authorship and similar rights, statutory or otherwise, together with applications therefor.”</a:t>
            </a:r>
            <a:endParaRPr lang="de-DE" sz="1200" dirty="0"/>
          </a:p>
        </p:txBody>
      </p:sp>
      <p:sp>
        <p:nvSpPr>
          <p:cNvPr id="4" name="Foliennummernplatzhalter 3"/>
          <p:cNvSpPr>
            <a:spLocks noGrp="1"/>
          </p:cNvSpPr>
          <p:nvPr>
            <p:ph type="sldNum" sz="quarter" idx="10"/>
          </p:nvPr>
        </p:nvSpPr>
        <p:spPr/>
        <p:txBody>
          <a:bodyPr/>
          <a:lstStyle/>
          <a:p>
            <a:fld id="{02A15516-8883-F146-AE49-5A59848A1219}" type="slidenum">
              <a:rPr lang="de-DE" smtClean="0"/>
              <a:t>27</a:t>
            </a:fld>
            <a:endParaRPr lang="de-DE"/>
          </a:p>
        </p:txBody>
      </p:sp>
    </p:spTree>
    <p:extLst>
      <p:ext uri="{BB962C8B-B14F-4D97-AF65-F5344CB8AC3E}">
        <p14:creationId xmlns:p14="http://schemas.microsoft.com/office/powerpoint/2010/main" val="261728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e-DE" sz="1200" dirty="0"/>
          </a:p>
        </p:txBody>
      </p:sp>
      <p:sp>
        <p:nvSpPr>
          <p:cNvPr id="4" name="Foliennummernplatzhalter 3"/>
          <p:cNvSpPr>
            <a:spLocks noGrp="1"/>
          </p:cNvSpPr>
          <p:nvPr>
            <p:ph type="sldNum" sz="quarter" idx="10"/>
          </p:nvPr>
        </p:nvSpPr>
        <p:spPr/>
        <p:txBody>
          <a:bodyPr/>
          <a:lstStyle/>
          <a:p>
            <a:fld id="{02A15516-8883-F146-AE49-5A59848A1219}" type="slidenum">
              <a:rPr lang="de-DE" smtClean="0"/>
              <a:t>28</a:t>
            </a:fld>
            <a:endParaRPr lang="de-DE"/>
          </a:p>
        </p:txBody>
      </p:sp>
    </p:spTree>
    <p:extLst>
      <p:ext uri="{BB962C8B-B14F-4D97-AF65-F5344CB8AC3E}">
        <p14:creationId xmlns:p14="http://schemas.microsoft.com/office/powerpoint/2010/main" val="272072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e-DE" sz="1200" dirty="0"/>
          </a:p>
        </p:txBody>
      </p:sp>
      <p:sp>
        <p:nvSpPr>
          <p:cNvPr id="4" name="Foliennummernplatzhalter 3"/>
          <p:cNvSpPr>
            <a:spLocks noGrp="1"/>
          </p:cNvSpPr>
          <p:nvPr>
            <p:ph type="sldNum" sz="quarter" idx="10"/>
          </p:nvPr>
        </p:nvSpPr>
        <p:spPr/>
        <p:txBody>
          <a:bodyPr/>
          <a:lstStyle/>
          <a:p>
            <a:fld id="{02A15516-8883-F146-AE49-5A59848A1219}" type="slidenum">
              <a:rPr lang="de-DE" smtClean="0"/>
              <a:t>29</a:t>
            </a:fld>
            <a:endParaRPr lang="de-DE"/>
          </a:p>
        </p:txBody>
      </p:sp>
    </p:spTree>
    <p:extLst>
      <p:ext uri="{BB962C8B-B14F-4D97-AF65-F5344CB8AC3E}">
        <p14:creationId xmlns:p14="http://schemas.microsoft.com/office/powerpoint/2010/main" val="234108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de-DE" sz="1200" dirty="0"/>
          </a:p>
        </p:txBody>
      </p:sp>
      <p:sp>
        <p:nvSpPr>
          <p:cNvPr id="4" name="Foliennummernplatzhalter 3"/>
          <p:cNvSpPr>
            <a:spLocks noGrp="1"/>
          </p:cNvSpPr>
          <p:nvPr>
            <p:ph type="sldNum" sz="quarter" idx="10"/>
          </p:nvPr>
        </p:nvSpPr>
        <p:spPr/>
        <p:txBody>
          <a:bodyPr/>
          <a:lstStyle/>
          <a:p>
            <a:fld id="{02A15516-8883-F146-AE49-5A59848A1219}" type="slidenum">
              <a:rPr lang="de-DE" smtClean="0"/>
              <a:t>30</a:t>
            </a:fld>
            <a:endParaRPr lang="de-DE"/>
          </a:p>
        </p:txBody>
      </p:sp>
    </p:spTree>
    <p:extLst>
      <p:ext uri="{BB962C8B-B14F-4D97-AF65-F5344CB8AC3E}">
        <p14:creationId xmlns:p14="http://schemas.microsoft.com/office/powerpoint/2010/main" val="2951125368"/>
      </p:ext>
    </p:extLst>
  </p:cSld>
  <p:clrMapOvr>
    <a:masterClrMapping/>
  </p:clrMapOvr>
</p:notes>
</file>

<file path=ppt/slideLayouts/_rels/slideLayout1.xml.rels><?xml version="1.0" encoding="UTF-8" standalone="yes"?>
<Relationships xmlns="http://schemas.openxmlformats.org/package/2006/relationships"><Relationship Id="rId11" Type="http://schemas.openxmlformats.org/officeDocument/2006/relationships/image" Target="../media/image11.jpg"/><Relationship Id="rId12" Type="http://schemas.openxmlformats.org/officeDocument/2006/relationships/image" Target="../media/image12.emf"/><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jpg"/></Relationships>
</file>

<file path=ppt/slideLayouts/_rels/slideLayout10.xml.rels><?xml version="1.0" encoding="UTF-8" standalone="yes"?>
<Relationships xmlns="http://schemas.openxmlformats.org/package/2006/relationships"><Relationship Id="rId11" Type="http://schemas.openxmlformats.org/officeDocument/2006/relationships/image" Target="../media/image11.jpg"/><Relationship Id="rId12" Type="http://schemas.openxmlformats.org/officeDocument/2006/relationships/image" Target="../media/image12.emf"/><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1" Type="http://schemas.openxmlformats.org/officeDocument/2006/relationships/image" Target="../media/image11.jpg"/><Relationship Id="rId12" Type="http://schemas.openxmlformats.org/officeDocument/2006/relationships/image" Target="../media/image12.emf"/><Relationship Id="rId13" Type="http://schemas.openxmlformats.org/officeDocument/2006/relationships/image" Target="../media/image13.jpg"/><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11" name="Bild 10" descr="iStock-468732260_bearbeite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8580" cy="5143500"/>
          </a:xfrm>
          <a:prstGeom prst="rect">
            <a:avLst/>
          </a:prstGeom>
        </p:spPr>
      </p:pic>
      <p:sp>
        <p:nvSpPr>
          <p:cNvPr id="15" name="Abgerundetes Rechteck 14"/>
          <p:cNvSpPr/>
          <p:nvPr/>
        </p:nvSpPr>
        <p:spPr>
          <a:xfrm>
            <a:off x="-5411" y="4518989"/>
            <a:ext cx="9153991" cy="624510"/>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1114425" y="2366157"/>
            <a:ext cx="6913563" cy="897550"/>
          </a:xfrm>
        </p:spPr>
        <p:txBody>
          <a:bodyPr anchor="t" anchorCtr="0"/>
          <a:lstStyle>
            <a:lvl1pPr>
              <a:defRPr sz="3600">
                <a:solidFill>
                  <a:srgbClr val="FFFFFF"/>
                </a:solidFill>
                <a:latin typeface="Arial"/>
                <a:cs typeface="Arial"/>
              </a:defRPr>
            </a:lvl1pPr>
          </a:lstStyle>
          <a:p>
            <a:r>
              <a:rPr lang="en-US" dirty="0"/>
              <a:t>Click to edit Master title style</a:t>
            </a:r>
            <a:endParaRPr lang="de-DE" dirty="0"/>
          </a:p>
        </p:txBody>
      </p:sp>
      <p:sp>
        <p:nvSpPr>
          <p:cNvPr id="3" name="Untertitel 2"/>
          <p:cNvSpPr>
            <a:spLocks noGrp="1"/>
          </p:cNvSpPr>
          <p:nvPr>
            <p:ph type="subTitle" idx="1" hasCustomPrompt="1"/>
          </p:nvPr>
        </p:nvSpPr>
        <p:spPr>
          <a:xfrm>
            <a:off x="1114425" y="3263706"/>
            <a:ext cx="6913564" cy="963563"/>
          </a:xfrm>
          <a:ln>
            <a:noFill/>
          </a:ln>
        </p:spPr>
        <p:txBody>
          <a:bodyPr>
            <a:normAutofit/>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5" name="Abgerundetes Rechteck 4"/>
          <p:cNvSpPr/>
          <p:nvPr/>
        </p:nvSpPr>
        <p:spPr>
          <a:xfrm>
            <a:off x="622596" y="548639"/>
            <a:ext cx="7920000" cy="97199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33" name="Gerade Verbindung 32"/>
          <p:cNvCxnSpPr/>
          <p:nvPr/>
        </p:nvCxnSpPr>
        <p:spPr>
          <a:xfrm>
            <a:off x="46704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nvGrpSpPr>
          <p:cNvPr id="9" name="Gruppierung 8"/>
          <p:cNvGrpSpPr/>
          <p:nvPr/>
        </p:nvGrpSpPr>
        <p:grpSpPr>
          <a:xfrm>
            <a:off x="564500" y="4600575"/>
            <a:ext cx="7984502" cy="485404"/>
            <a:chOff x="564500" y="4600575"/>
            <a:chExt cx="7984502" cy="485404"/>
          </a:xfrm>
        </p:grpSpPr>
        <p:pic>
          <p:nvPicPr>
            <p:cNvPr id="7" name="Bild 6" descr="bosch_gr.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46734" y="4742755"/>
              <a:ext cx="761516" cy="169227"/>
            </a:xfrm>
            <a:prstGeom prst="rect">
              <a:avLst/>
            </a:prstGeom>
          </p:spPr>
        </p:pic>
        <p:pic>
          <p:nvPicPr>
            <p:cNvPr id="8" name="Bild 7" descr="csm_bmw_5ec8ea1055.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4500" y="4637447"/>
              <a:ext cx="984702" cy="416781"/>
            </a:xfrm>
            <a:prstGeom prst="rect">
              <a:avLst/>
            </a:prstGeom>
          </p:spPr>
        </p:pic>
        <p:pic>
          <p:nvPicPr>
            <p:cNvPr id="16" name="Bild 15" descr="csm_continental_51987fea8f.jp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728616" y="4649607"/>
              <a:ext cx="895964" cy="379222"/>
            </a:xfrm>
            <a:prstGeom prst="rect">
              <a:avLst/>
            </a:prstGeom>
          </p:spPr>
        </p:pic>
        <p:pic>
          <p:nvPicPr>
            <p:cNvPr id="17" name="Bild 16" descr="csm_daimler_eb563fa3c5.jp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832859" y="4796567"/>
              <a:ext cx="754367" cy="105261"/>
            </a:xfrm>
            <a:prstGeom prst="rect">
              <a:avLst/>
            </a:prstGeom>
          </p:spPr>
        </p:pic>
        <p:pic>
          <p:nvPicPr>
            <p:cNvPr id="18" name="Bild 17" descr="csm_ford_494e14f927.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758690" y="4678037"/>
              <a:ext cx="690771" cy="292373"/>
            </a:xfrm>
            <a:prstGeom prst="rect">
              <a:avLst/>
            </a:prstGeom>
          </p:spPr>
        </p:pic>
        <p:pic>
          <p:nvPicPr>
            <p:cNvPr id="20" name="Bild 19" descr="csm_gm_8a10435e45.jpg"/>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5632450" y="4672984"/>
              <a:ext cx="346075" cy="335030"/>
            </a:xfrm>
            <a:prstGeom prst="rect">
              <a:avLst/>
            </a:prstGeom>
          </p:spPr>
        </p:pic>
        <p:pic>
          <p:nvPicPr>
            <p:cNvPr id="21" name="Bild 20" descr="csm_psa_d71dc89b2d.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153542" y="4600575"/>
              <a:ext cx="485404" cy="485404"/>
            </a:xfrm>
            <a:prstGeom prst="rect">
              <a:avLst/>
            </a:prstGeom>
          </p:spPr>
        </p:pic>
        <p:pic>
          <p:nvPicPr>
            <p:cNvPr id="22" name="Bild 21" descr="csm_toyota_8eb70b103c.jp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6842125" y="4704330"/>
              <a:ext cx="628650" cy="266080"/>
            </a:xfrm>
            <a:prstGeom prst="rect">
              <a:avLst/>
            </a:prstGeom>
          </p:spPr>
        </p:pic>
        <p:pic>
          <p:nvPicPr>
            <p:cNvPr id="23" name="Bild 22" descr="csm_vwa_a2eea3d3f6.jp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89850" y="4678037"/>
              <a:ext cx="859152" cy="363641"/>
            </a:xfrm>
            <a:prstGeom prst="rect">
              <a:avLst/>
            </a:prstGeom>
          </p:spPr>
        </p:pic>
        <p:cxnSp>
          <p:nvCxnSpPr>
            <p:cNvPr id="29" name="Gerade Verbindung 28"/>
            <p:cNvCxnSpPr/>
            <p:nvPr userDrawn="1"/>
          </p:nvCxnSpPr>
          <p:spPr>
            <a:xfrm>
              <a:off x="16478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26257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31"/>
            <p:cNvCxnSpPr/>
            <p:nvPr userDrawn="1"/>
          </p:nvCxnSpPr>
          <p:spPr>
            <a:xfrm>
              <a:off x="37306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33"/>
            <p:cNvCxnSpPr/>
            <p:nvPr userDrawn="1"/>
          </p:nvCxnSpPr>
          <p:spPr>
            <a:xfrm>
              <a:off x="553085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a:off x="6080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a:off x="6715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7" name="Gerade Verbindung 36"/>
            <p:cNvCxnSpPr/>
            <p:nvPr userDrawn="1"/>
          </p:nvCxnSpPr>
          <p:spPr>
            <a:xfrm>
              <a:off x="758190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pic>
        <p:nvPicPr>
          <p:cNvPr id="10" name="Bild 9"/>
          <p:cNvPicPr>
            <a:picLocks noChangeAspect="1"/>
          </p:cNvPicPr>
          <p:nvPr/>
        </p:nvPicPr>
        <p:blipFill>
          <a:blip r:embed="rId12"/>
          <a:stretch>
            <a:fillRect/>
          </a:stretch>
        </p:blipFill>
        <p:spPr>
          <a:xfrm>
            <a:off x="2400760" y="826625"/>
            <a:ext cx="4356000" cy="452702"/>
          </a:xfrm>
          <a:prstGeom prst="rect">
            <a:avLst/>
          </a:prstGeom>
        </p:spPr>
      </p:pic>
      <p:pic>
        <p:nvPicPr>
          <p:cNvPr id="26" name="Bild 25" descr="iStock-468732260_bearbeite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8580" cy="5143500"/>
          </a:xfrm>
          <a:prstGeom prst="rect">
            <a:avLst/>
          </a:prstGeom>
        </p:spPr>
      </p:pic>
      <p:sp>
        <p:nvSpPr>
          <p:cNvPr id="27" name="Abgerundetes Rechteck 26"/>
          <p:cNvSpPr/>
          <p:nvPr userDrawn="1"/>
        </p:nvSpPr>
        <p:spPr>
          <a:xfrm>
            <a:off x="-5411" y="4518989"/>
            <a:ext cx="9153991" cy="624510"/>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8" name="Abgerundetes Rechteck 27"/>
          <p:cNvSpPr/>
          <p:nvPr userDrawn="1"/>
        </p:nvSpPr>
        <p:spPr>
          <a:xfrm>
            <a:off x="622596" y="548639"/>
            <a:ext cx="7920000" cy="97199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30" name="Gerade Verbindung 29"/>
          <p:cNvCxnSpPr/>
          <p:nvPr userDrawn="1"/>
        </p:nvCxnSpPr>
        <p:spPr>
          <a:xfrm>
            <a:off x="46704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nvGrpSpPr>
          <p:cNvPr id="38" name="Gruppierung 37"/>
          <p:cNvGrpSpPr/>
          <p:nvPr userDrawn="1"/>
        </p:nvGrpSpPr>
        <p:grpSpPr>
          <a:xfrm>
            <a:off x="564500" y="4600575"/>
            <a:ext cx="7984502" cy="485404"/>
            <a:chOff x="564500" y="4600575"/>
            <a:chExt cx="7984502" cy="485404"/>
          </a:xfrm>
        </p:grpSpPr>
        <p:pic>
          <p:nvPicPr>
            <p:cNvPr id="39" name="Bild 38" descr="bosch_gr.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46734" y="4742755"/>
              <a:ext cx="761516" cy="169227"/>
            </a:xfrm>
            <a:prstGeom prst="rect">
              <a:avLst/>
            </a:prstGeom>
          </p:spPr>
        </p:pic>
        <p:pic>
          <p:nvPicPr>
            <p:cNvPr id="40" name="Bild 39" descr="csm_bmw_5ec8ea1055.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4500" y="4637447"/>
              <a:ext cx="984702" cy="416781"/>
            </a:xfrm>
            <a:prstGeom prst="rect">
              <a:avLst/>
            </a:prstGeom>
          </p:spPr>
        </p:pic>
        <p:pic>
          <p:nvPicPr>
            <p:cNvPr id="41" name="Bild 40" descr="csm_continental_51987fea8f.jp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728616" y="4649607"/>
              <a:ext cx="895964" cy="379222"/>
            </a:xfrm>
            <a:prstGeom prst="rect">
              <a:avLst/>
            </a:prstGeom>
          </p:spPr>
        </p:pic>
        <p:pic>
          <p:nvPicPr>
            <p:cNvPr id="42" name="Bild 41" descr="csm_daimler_eb563fa3c5.jp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832859" y="4796567"/>
              <a:ext cx="754367" cy="105261"/>
            </a:xfrm>
            <a:prstGeom prst="rect">
              <a:avLst/>
            </a:prstGeom>
          </p:spPr>
        </p:pic>
        <p:pic>
          <p:nvPicPr>
            <p:cNvPr id="43" name="Bild 42" descr="csm_ford_494e14f927.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758690" y="4678037"/>
              <a:ext cx="690771" cy="292373"/>
            </a:xfrm>
            <a:prstGeom prst="rect">
              <a:avLst/>
            </a:prstGeom>
          </p:spPr>
        </p:pic>
        <p:pic>
          <p:nvPicPr>
            <p:cNvPr id="44" name="Bild 43" descr="csm_gm_8a10435e45.jpg"/>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5632450" y="4672984"/>
              <a:ext cx="346075" cy="335030"/>
            </a:xfrm>
            <a:prstGeom prst="rect">
              <a:avLst/>
            </a:prstGeom>
          </p:spPr>
        </p:pic>
        <p:pic>
          <p:nvPicPr>
            <p:cNvPr id="45" name="Bild 44" descr="csm_psa_d71dc89b2d.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153542" y="4600575"/>
              <a:ext cx="485404" cy="485404"/>
            </a:xfrm>
            <a:prstGeom prst="rect">
              <a:avLst/>
            </a:prstGeom>
          </p:spPr>
        </p:pic>
        <p:pic>
          <p:nvPicPr>
            <p:cNvPr id="46" name="Bild 45" descr="csm_toyota_8eb70b103c.jp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6842125" y="4704330"/>
              <a:ext cx="628650" cy="266080"/>
            </a:xfrm>
            <a:prstGeom prst="rect">
              <a:avLst/>
            </a:prstGeom>
          </p:spPr>
        </p:pic>
        <p:pic>
          <p:nvPicPr>
            <p:cNvPr id="47" name="Bild 46" descr="csm_vwa_a2eea3d3f6.jp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89850" y="4678037"/>
              <a:ext cx="859152" cy="363641"/>
            </a:xfrm>
            <a:prstGeom prst="rect">
              <a:avLst/>
            </a:prstGeom>
          </p:spPr>
        </p:pic>
        <p:cxnSp>
          <p:nvCxnSpPr>
            <p:cNvPr id="48" name="Gerade Verbindung 47"/>
            <p:cNvCxnSpPr/>
            <p:nvPr userDrawn="1"/>
          </p:nvCxnSpPr>
          <p:spPr>
            <a:xfrm>
              <a:off x="16478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userDrawn="1"/>
          </p:nvCxnSpPr>
          <p:spPr>
            <a:xfrm>
              <a:off x="26257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userDrawn="1"/>
          </p:nvCxnSpPr>
          <p:spPr>
            <a:xfrm>
              <a:off x="37306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1" name="Gerade Verbindung 50"/>
            <p:cNvCxnSpPr/>
            <p:nvPr userDrawn="1"/>
          </p:nvCxnSpPr>
          <p:spPr>
            <a:xfrm>
              <a:off x="553085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2" name="Gerade Verbindung 51"/>
            <p:cNvCxnSpPr/>
            <p:nvPr userDrawn="1"/>
          </p:nvCxnSpPr>
          <p:spPr>
            <a:xfrm>
              <a:off x="6080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3" name="Gerade Verbindung 52"/>
            <p:cNvCxnSpPr/>
            <p:nvPr userDrawn="1"/>
          </p:nvCxnSpPr>
          <p:spPr>
            <a:xfrm>
              <a:off x="6715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4" name="Gerade Verbindung 53"/>
            <p:cNvCxnSpPr/>
            <p:nvPr userDrawn="1"/>
          </p:nvCxnSpPr>
          <p:spPr>
            <a:xfrm>
              <a:off x="758190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pic>
        <p:nvPicPr>
          <p:cNvPr id="55" name="Bild 54"/>
          <p:cNvPicPr>
            <a:picLocks noChangeAspect="1"/>
          </p:cNvPicPr>
          <p:nvPr userDrawn="1"/>
        </p:nvPicPr>
        <p:blipFill>
          <a:blip r:embed="rId12"/>
          <a:stretch>
            <a:fillRect/>
          </a:stretch>
        </p:blipFill>
        <p:spPr>
          <a:xfrm>
            <a:off x="2400760" y="826625"/>
            <a:ext cx="4356000" cy="452702"/>
          </a:xfrm>
          <a:prstGeom prst="rect">
            <a:avLst/>
          </a:prstGeom>
        </p:spPr>
      </p:pic>
    </p:spTree>
    <p:extLst>
      <p:ext uri="{BB962C8B-B14F-4D97-AF65-F5344CB8AC3E}">
        <p14:creationId xmlns:p14="http://schemas.microsoft.com/office/powerpoint/2010/main" val="52631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26" name="Bild 25" descr="iStock-468732260_bearbeite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8580" cy="5143500"/>
          </a:xfrm>
          <a:prstGeom prst="rect">
            <a:avLst/>
          </a:prstGeom>
        </p:spPr>
      </p:pic>
      <p:sp>
        <p:nvSpPr>
          <p:cNvPr id="15" name="Abgerundetes Rechteck 14"/>
          <p:cNvSpPr/>
          <p:nvPr userDrawn="1"/>
        </p:nvSpPr>
        <p:spPr>
          <a:xfrm>
            <a:off x="-5411" y="4518989"/>
            <a:ext cx="9153991" cy="624510"/>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1015999" y="2366157"/>
            <a:ext cx="7011989" cy="897550"/>
          </a:xfrm>
        </p:spPr>
        <p:txBody>
          <a:bodyPr anchor="t" anchorCtr="0"/>
          <a:lstStyle>
            <a:lvl1pPr>
              <a:defRPr sz="3600">
                <a:solidFill>
                  <a:srgbClr val="FFFFFF"/>
                </a:solidFill>
                <a:latin typeface="Arial"/>
                <a:cs typeface="Arial"/>
              </a:defRPr>
            </a:lvl1pPr>
          </a:lstStyle>
          <a:p>
            <a:r>
              <a:rPr lang="en-US" dirty="0"/>
              <a:t>Click to edit Master title style</a:t>
            </a:r>
            <a:endParaRPr lang="de-DE" dirty="0"/>
          </a:p>
        </p:txBody>
      </p:sp>
      <p:sp>
        <p:nvSpPr>
          <p:cNvPr id="3" name="Untertitel 2"/>
          <p:cNvSpPr>
            <a:spLocks noGrp="1"/>
          </p:cNvSpPr>
          <p:nvPr>
            <p:ph type="subTitle" idx="1" hasCustomPrompt="1"/>
          </p:nvPr>
        </p:nvSpPr>
        <p:spPr>
          <a:xfrm>
            <a:off x="1016000" y="3263706"/>
            <a:ext cx="7011989" cy="963563"/>
          </a:xfrm>
          <a:ln>
            <a:noFill/>
          </a:ln>
        </p:spPr>
        <p:txBody>
          <a:bodyPr>
            <a:normAutofit/>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5" name="Abgerundetes Rechteck 4"/>
          <p:cNvSpPr/>
          <p:nvPr userDrawn="1"/>
        </p:nvSpPr>
        <p:spPr>
          <a:xfrm>
            <a:off x="622596" y="548639"/>
            <a:ext cx="7920000" cy="97199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33" name="Gerade Verbindung 32"/>
          <p:cNvCxnSpPr/>
          <p:nvPr userDrawn="1"/>
        </p:nvCxnSpPr>
        <p:spPr>
          <a:xfrm>
            <a:off x="46704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nvGrpSpPr>
          <p:cNvPr id="9" name="Gruppierung 8"/>
          <p:cNvGrpSpPr/>
          <p:nvPr userDrawn="1"/>
        </p:nvGrpSpPr>
        <p:grpSpPr>
          <a:xfrm>
            <a:off x="564500" y="4600575"/>
            <a:ext cx="7984502" cy="485404"/>
            <a:chOff x="564500" y="4600575"/>
            <a:chExt cx="7984502" cy="485404"/>
          </a:xfrm>
        </p:grpSpPr>
        <p:pic>
          <p:nvPicPr>
            <p:cNvPr id="7" name="Bild 6" descr="bosch_gr.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46734" y="4742755"/>
              <a:ext cx="761516" cy="169227"/>
            </a:xfrm>
            <a:prstGeom prst="rect">
              <a:avLst/>
            </a:prstGeom>
          </p:spPr>
        </p:pic>
        <p:pic>
          <p:nvPicPr>
            <p:cNvPr id="8" name="Bild 7" descr="csm_bmw_5ec8ea1055.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4500" y="4637447"/>
              <a:ext cx="984702" cy="416781"/>
            </a:xfrm>
            <a:prstGeom prst="rect">
              <a:avLst/>
            </a:prstGeom>
          </p:spPr>
        </p:pic>
        <p:pic>
          <p:nvPicPr>
            <p:cNvPr id="16" name="Bild 15" descr="csm_continental_51987fea8f.jp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728616" y="4649607"/>
              <a:ext cx="895964" cy="379222"/>
            </a:xfrm>
            <a:prstGeom prst="rect">
              <a:avLst/>
            </a:prstGeom>
          </p:spPr>
        </p:pic>
        <p:pic>
          <p:nvPicPr>
            <p:cNvPr id="17" name="Bild 16" descr="csm_daimler_eb563fa3c5.jp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832859" y="4796567"/>
              <a:ext cx="754367" cy="105261"/>
            </a:xfrm>
            <a:prstGeom prst="rect">
              <a:avLst/>
            </a:prstGeom>
          </p:spPr>
        </p:pic>
        <p:pic>
          <p:nvPicPr>
            <p:cNvPr id="18" name="Bild 17" descr="csm_ford_494e14f927.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758690" y="4678037"/>
              <a:ext cx="690771" cy="292373"/>
            </a:xfrm>
            <a:prstGeom prst="rect">
              <a:avLst/>
            </a:prstGeom>
          </p:spPr>
        </p:pic>
        <p:pic>
          <p:nvPicPr>
            <p:cNvPr id="20" name="Bild 19" descr="csm_gm_8a10435e45.jpg"/>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5632450" y="4672984"/>
              <a:ext cx="346075" cy="335030"/>
            </a:xfrm>
            <a:prstGeom prst="rect">
              <a:avLst/>
            </a:prstGeom>
          </p:spPr>
        </p:pic>
        <p:pic>
          <p:nvPicPr>
            <p:cNvPr id="21" name="Bild 20" descr="csm_psa_d71dc89b2d.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153542" y="4600575"/>
              <a:ext cx="485404" cy="485404"/>
            </a:xfrm>
            <a:prstGeom prst="rect">
              <a:avLst/>
            </a:prstGeom>
          </p:spPr>
        </p:pic>
        <p:pic>
          <p:nvPicPr>
            <p:cNvPr id="22" name="Bild 21" descr="csm_toyota_8eb70b103c.jp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6842125" y="4704330"/>
              <a:ext cx="628650" cy="266080"/>
            </a:xfrm>
            <a:prstGeom prst="rect">
              <a:avLst/>
            </a:prstGeom>
          </p:spPr>
        </p:pic>
        <p:pic>
          <p:nvPicPr>
            <p:cNvPr id="23" name="Bild 22" descr="csm_vwa_a2eea3d3f6.jp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89850" y="4678037"/>
              <a:ext cx="859152" cy="363641"/>
            </a:xfrm>
            <a:prstGeom prst="rect">
              <a:avLst/>
            </a:prstGeom>
          </p:spPr>
        </p:pic>
        <p:cxnSp>
          <p:nvCxnSpPr>
            <p:cNvPr id="29" name="Gerade Verbindung 28"/>
            <p:cNvCxnSpPr/>
            <p:nvPr userDrawn="1"/>
          </p:nvCxnSpPr>
          <p:spPr>
            <a:xfrm>
              <a:off x="16478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26257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31"/>
            <p:cNvCxnSpPr/>
            <p:nvPr userDrawn="1"/>
          </p:nvCxnSpPr>
          <p:spPr>
            <a:xfrm>
              <a:off x="37306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33"/>
            <p:cNvCxnSpPr/>
            <p:nvPr userDrawn="1"/>
          </p:nvCxnSpPr>
          <p:spPr>
            <a:xfrm>
              <a:off x="553085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a:off x="6080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a:off x="6715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7" name="Gerade Verbindung 36"/>
            <p:cNvCxnSpPr/>
            <p:nvPr userDrawn="1"/>
          </p:nvCxnSpPr>
          <p:spPr>
            <a:xfrm>
              <a:off x="758190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pic>
        <p:nvPicPr>
          <p:cNvPr id="10" name="Bild 9"/>
          <p:cNvPicPr>
            <a:picLocks noChangeAspect="1"/>
          </p:cNvPicPr>
          <p:nvPr userDrawn="1"/>
        </p:nvPicPr>
        <p:blipFill>
          <a:blip r:embed="rId12"/>
          <a:stretch>
            <a:fillRect/>
          </a:stretch>
        </p:blipFill>
        <p:spPr>
          <a:xfrm>
            <a:off x="2400760" y="826625"/>
            <a:ext cx="4356000" cy="452702"/>
          </a:xfrm>
          <a:prstGeom prst="rect">
            <a:avLst/>
          </a:prstGeom>
        </p:spPr>
      </p:pic>
    </p:spTree>
    <p:extLst>
      <p:ext uri="{BB962C8B-B14F-4D97-AF65-F5344CB8AC3E}">
        <p14:creationId xmlns:p14="http://schemas.microsoft.com/office/powerpoint/2010/main" val="96897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19333" y="205979"/>
            <a:ext cx="8415092" cy="857250"/>
          </a:xfrm>
        </p:spPr>
        <p:txBody>
          <a:bodyPr/>
          <a:lstStyle/>
          <a:p>
            <a:r>
              <a:rPr lang="en-US" dirty="0"/>
              <a:t>Click to edit Master title style</a:t>
            </a:r>
            <a:endParaRPr lang="de-DE" dirty="0"/>
          </a:p>
        </p:txBody>
      </p:sp>
      <p:sp>
        <p:nvSpPr>
          <p:cNvPr id="3" name="Inhaltsplatzhalter 2"/>
          <p:cNvSpPr>
            <a:spLocks noGrp="1"/>
          </p:cNvSpPr>
          <p:nvPr>
            <p:ph idx="1" hasCustomPrompt="1"/>
          </p:nvPr>
        </p:nvSpPr>
        <p:spPr>
          <a:xfrm>
            <a:off x="319333" y="1063625"/>
            <a:ext cx="8419118" cy="35309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2"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13"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4" name="Foliennummernplatzhalter 6"/>
          <p:cNvSpPr>
            <a:spLocks noGrp="1"/>
          </p:cNvSpPr>
          <p:nvPr>
            <p:ph type="sldNum" sz="quarter" idx="12"/>
          </p:nvPr>
        </p:nvSpPr>
        <p:spPr>
          <a:xfrm>
            <a:off x="8246753" y="4817663"/>
            <a:ext cx="843272" cy="273844"/>
          </a:xfrm>
        </p:spPr>
        <p:txBody>
          <a:bodyPr/>
          <a:lstStyle>
            <a:lvl1pPr>
              <a:defRPr sz="1000"/>
            </a:lvl1pPr>
          </a:lstStyle>
          <a:p>
            <a:fld id="{0E4386B3-FA35-BD43-8703-494DC6664C86}" type="slidenum">
              <a:rPr lang="de-DE" smtClean="0"/>
              <a:pPr/>
              <a:t>‹#›</a:t>
            </a:fld>
            <a:endParaRPr lang="de-DE" dirty="0"/>
          </a:p>
        </p:txBody>
      </p:sp>
    </p:spTree>
    <p:extLst>
      <p:ext uri="{BB962C8B-B14F-4D97-AF65-F5344CB8AC3E}">
        <p14:creationId xmlns:p14="http://schemas.microsoft.com/office/powerpoint/2010/main" val="42724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Fließ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a:t>
            </a:r>
          </a:p>
        </p:txBody>
      </p:sp>
      <p:sp>
        <p:nvSpPr>
          <p:cNvPr id="11"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12"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3"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
        <p:nvSpPr>
          <p:cNvPr id="18" name="Textplatzhalter 17"/>
          <p:cNvSpPr>
            <a:spLocks noGrp="1"/>
          </p:cNvSpPr>
          <p:nvPr>
            <p:ph type="body" sz="quarter" idx="13" hasCustomPrompt="1"/>
          </p:nvPr>
        </p:nvSpPr>
        <p:spPr>
          <a:xfrm>
            <a:off x="319333" y="1063228"/>
            <a:ext cx="8367467" cy="3558301"/>
          </a:xfrm>
        </p:spPr>
        <p:txBody>
          <a:bodyPr>
            <a:normAutofit/>
          </a:bodyPr>
          <a:lstStyle>
            <a:lvl1pPr marL="0" indent="0">
              <a:lnSpc>
                <a:spcPct val="110000"/>
              </a:lnSpc>
              <a:buFontTx/>
              <a:buNone/>
              <a:defRPr sz="1600">
                <a:solidFill>
                  <a:srgbClr val="2E3F55"/>
                </a:solidFill>
              </a:defRPr>
            </a:lvl1pPr>
            <a:lvl2pPr marL="457200" indent="0">
              <a:buNone/>
              <a:defRPr/>
            </a:lvl2pPr>
          </a:lstStyle>
          <a:p>
            <a:pPr lvl="0"/>
            <a:r>
              <a:rPr lang="de-DE" dirty="0" err="1"/>
              <a:t>Copytext</a:t>
            </a:r>
            <a:endParaRPr lang="de-DE" dirty="0"/>
          </a:p>
        </p:txBody>
      </p:sp>
    </p:spTree>
    <p:extLst>
      <p:ext uri="{BB962C8B-B14F-4D97-AF65-F5344CB8AC3E}">
        <p14:creationId xmlns:p14="http://schemas.microsoft.com/office/powerpoint/2010/main" val="320839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Click to edit Master title style</a:t>
            </a:r>
            <a:endParaRPr lang="de-DE" dirty="0"/>
          </a:p>
        </p:txBody>
      </p:sp>
      <p:sp>
        <p:nvSpPr>
          <p:cNvPr id="3" name="Inhaltsplatzhalter 2"/>
          <p:cNvSpPr>
            <a:spLocks noGrp="1"/>
          </p:cNvSpPr>
          <p:nvPr>
            <p:ph sz="half" idx="1" hasCustomPrompt="1"/>
          </p:nvPr>
        </p:nvSpPr>
        <p:spPr>
          <a:xfrm>
            <a:off x="319333" y="1063229"/>
            <a:ext cx="4176467" cy="3531394"/>
          </a:xfrm>
        </p:spPr>
        <p:txBody>
          <a:bodyPr/>
          <a:lstStyle>
            <a:lvl1pPr>
              <a:defRPr sz="18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Inhaltsplatzhalter 3"/>
          <p:cNvSpPr>
            <a:spLocks noGrp="1"/>
          </p:cNvSpPr>
          <p:nvPr>
            <p:ph sz="half" idx="2" hasCustomPrompt="1"/>
          </p:nvPr>
        </p:nvSpPr>
        <p:spPr>
          <a:xfrm>
            <a:off x="4521870" y="1063625"/>
            <a:ext cx="4179887" cy="3394472"/>
          </a:xfrm>
        </p:spPr>
        <p:txBody>
          <a:bodyPr/>
          <a:lstStyle>
            <a:lvl1pPr>
              <a:defRPr sz="18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Datumsplatzhalter 4"/>
          <p:cNvSpPr>
            <a:spLocks noGrp="1"/>
          </p:cNvSpPr>
          <p:nvPr>
            <p:ph type="dt" sz="half" idx="10"/>
          </p:nvPr>
        </p:nvSpPr>
        <p:spPr/>
        <p:txBody>
          <a:bodyPr/>
          <a:lstStyle/>
          <a:p>
            <a:r>
              <a:rPr lang="en-US"/>
              <a:t>23 Oct 2018</a:t>
            </a:r>
            <a:endParaRPr lang="de-DE"/>
          </a:p>
        </p:txBody>
      </p:sp>
      <p:sp>
        <p:nvSpPr>
          <p:cNvPr id="6" name="Fußzeilenplatzhalter 5"/>
          <p:cNvSpPr>
            <a:spLocks noGrp="1"/>
          </p:cNvSpPr>
          <p:nvPr>
            <p:ph type="ftr" sz="quarter" idx="11"/>
          </p:nvPr>
        </p:nvSpPr>
        <p:spPr/>
        <p:txBody>
          <a:bodyPr/>
          <a:lstStyle>
            <a:lvl1pPr algn="r">
              <a:defRPr/>
            </a:lvl1pPr>
          </a:lstStyle>
          <a:p>
            <a:r>
              <a:rPr lang="es-ES"/>
              <a:t>AUTOSAR Silicon Valley User Group</a:t>
            </a:r>
            <a:endParaRPr lang="de-DE" dirty="0"/>
          </a:p>
        </p:txBody>
      </p:sp>
      <p:sp>
        <p:nvSpPr>
          <p:cNvPr id="7" name="Foliennummernplatzhalter 6"/>
          <p:cNvSpPr>
            <a:spLocks noGrp="1"/>
          </p:cNvSpPr>
          <p:nvPr>
            <p:ph type="sldNum" sz="quarter" idx="12"/>
          </p:nvPr>
        </p:nvSpPr>
        <p:spPr/>
        <p:txBody>
          <a:bodyPr/>
          <a:lstStyle>
            <a:lvl1pPr>
              <a:defRPr sz="1000"/>
            </a:lvl1pPr>
          </a:lstStyle>
          <a:p>
            <a:fld id="{0E4386B3-FA35-BD43-8703-494DC6664C86}" type="slidenum">
              <a:rPr lang="de-DE" smtClean="0"/>
              <a:pPr/>
              <a:t>‹#›</a:t>
            </a:fld>
            <a:endParaRPr lang="de-DE" dirty="0"/>
          </a:p>
        </p:txBody>
      </p:sp>
    </p:spTree>
    <p:extLst>
      <p:ext uri="{BB962C8B-B14F-4D97-AF65-F5344CB8AC3E}">
        <p14:creationId xmlns:p14="http://schemas.microsoft.com/office/powerpoint/2010/main" val="1695338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Click to edit Master title style</a:t>
            </a:r>
            <a:endParaRPr lang="de-DE" dirty="0"/>
          </a:p>
        </p:txBody>
      </p:sp>
      <p:sp>
        <p:nvSpPr>
          <p:cNvPr id="9"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10"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1" name="Foliennummernplatzhalter 6"/>
          <p:cNvSpPr>
            <a:spLocks noGrp="1"/>
          </p:cNvSpPr>
          <p:nvPr>
            <p:ph type="sldNum" sz="quarter" idx="12"/>
          </p:nvPr>
        </p:nvSpPr>
        <p:spPr>
          <a:xfrm>
            <a:off x="8246753" y="4817663"/>
            <a:ext cx="843272" cy="273844"/>
          </a:xfrm>
        </p:spPr>
        <p:txBody>
          <a:bodyPr/>
          <a:lstStyle>
            <a:lvl1pPr>
              <a:defRPr sz="1000"/>
            </a:lvl1pPr>
          </a:lstStyle>
          <a:p>
            <a:fld id="{0E4386B3-FA35-BD43-8703-494DC6664C86}" type="slidenum">
              <a:rPr lang="de-DE" smtClean="0"/>
              <a:pPr/>
              <a:t>‹#›</a:t>
            </a:fld>
            <a:endParaRPr lang="de-DE" dirty="0"/>
          </a:p>
        </p:txBody>
      </p:sp>
    </p:spTree>
    <p:extLst>
      <p:ext uri="{BB962C8B-B14F-4D97-AF65-F5344CB8AC3E}">
        <p14:creationId xmlns:p14="http://schemas.microsoft.com/office/powerpoint/2010/main" val="275698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6"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7" name="Foliennummernplatzhalter 6"/>
          <p:cNvSpPr>
            <a:spLocks noGrp="1"/>
          </p:cNvSpPr>
          <p:nvPr>
            <p:ph type="sldNum" sz="quarter" idx="12"/>
          </p:nvPr>
        </p:nvSpPr>
        <p:spPr>
          <a:xfrm>
            <a:off x="8246753" y="4817663"/>
            <a:ext cx="843272" cy="273844"/>
          </a:xfrm>
        </p:spPr>
        <p:txBody>
          <a:bodyPr/>
          <a:lstStyle>
            <a:lvl1pPr>
              <a:defRPr sz="1000"/>
            </a:lvl1pPr>
          </a:lstStyle>
          <a:p>
            <a:fld id="{0E4386B3-FA35-BD43-8703-494DC6664C86}" type="slidenum">
              <a:rPr lang="de-DE" smtClean="0"/>
              <a:pPr/>
              <a:t>‹#›</a:t>
            </a:fld>
            <a:endParaRPr lang="de-DE" dirty="0"/>
          </a:p>
        </p:txBody>
      </p:sp>
    </p:spTree>
    <p:extLst>
      <p:ext uri="{BB962C8B-B14F-4D97-AF65-F5344CB8AC3E}">
        <p14:creationId xmlns:p14="http://schemas.microsoft.com/office/powerpoint/2010/main" val="1995957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dirty="0"/>
              <a:t>Mastertitelformat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r>
              <a:rPr lang="en-US"/>
              <a:t>23 Oct 2018</a:t>
            </a:r>
            <a:endParaRPr lang="de-DE"/>
          </a:p>
        </p:txBody>
      </p:sp>
      <p:sp>
        <p:nvSpPr>
          <p:cNvPr id="6" name="Fußzeilenplatzhalter 5"/>
          <p:cNvSpPr>
            <a:spLocks noGrp="1"/>
          </p:cNvSpPr>
          <p:nvPr>
            <p:ph type="ftr" sz="quarter" idx="11"/>
          </p:nvPr>
        </p:nvSpPr>
        <p:spPr/>
        <p:txBody>
          <a:bodyPr/>
          <a:lstStyle/>
          <a:p>
            <a:r>
              <a:rPr lang="es-ES"/>
              <a:t>AUTOSAR Silicon Valley User Group</a:t>
            </a:r>
            <a:endParaRPr lang="de-DE"/>
          </a:p>
        </p:txBody>
      </p:sp>
      <p:sp>
        <p:nvSpPr>
          <p:cNvPr id="7" name="Foliennummernplatzhalter 6"/>
          <p:cNvSpPr>
            <a:spLocks noGrp="1"/>
          </p:cNvSpPr>
          <p:nvPr>
            <p:ph type="sldNum" sz="quarter" idx="12"/>
          </p:nvPr>
        </p:nvSpPr>
        <p:spPr/>
        <p:txBody>
          <a:bodyPr/>
          <a:lstStyle>
            <a:lvl1pPr>
              <a:defRPr sz="1000"/>
            </a:lvl1pPr>
          </a:lstStyle>
          <a:p>
            <a:fld id="{0E4386B3-FA35-BD43-8703-494DC6664C86}" type="slidenum">
              <a:rPr lang="de-DE" smtClean="0"/>
              <a:pPr/>
              <a:t>‹#›</a:t>
            </a:fld>
            <a:endParaRPr lang="de-DE" dirty="0"/>
          </a:p>
        </p:txBody>
      </p:sp>
    </p:spTree>
    <p:extLst>
      <p:ext uri="{BB962C8B-B14F-4D97-AF65-F5344CB8AC3E}">
        <p14:creationId xmlns:p14="http://schemas.microsoft.com/office/powerpoint/2010/main" val="532257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334" y="1069468"/>
            <a:ext cx="8415092" cy="3530997"/>
          </a:xfrm>
          <a:prstGeom prst="rect">
            <a:avLst/>
          </a:prstGeom>
        </p:spPr>
        <p:txBody>
          <a:bodyPr/>
          <a:lstStyle>
            <a:lvl1pPr>
              <a:defRPr baseline="0"/>
            </a:lvl1pPr>
            <a:lvl2pPr>
              <a:defRPr baseline="0"/>
            </a:lvl2pPr>
            <a:lvl3pPr>
              <a:defRPr/>
            </a:lvl3pPr>
            <a:lvl4pPr>
              <a:defRPr/>
            </a:lvl4pPr>
            <a:lvl5pPr>
              <a:defRPr baseline="0"/>
            </a:lvl5pPr>
          </a:lstStyle>
          <a:p>
            <a:pPr lvl="0"/>
            <a:r>
              <a:rPr lang="en-US" dirty="0"/>
              <a:t>You can use your company template or this layout for the next slides to present your content. Please do not forget to use the last slide in AUTOSAR layout.</a:t>
            </a:r>
          </a:p>
          <a:p>
            <a:pPr lvl="1"/>
            <a:r>
              <a:rPr lang="en-US" dirty="0"/>
              <a:t>Use bullet points</a:t>
            </a:r>
          </a:p>
          <a:p>
            <a:pPr lvl="2"/>
            <a:r>
              <a:rPr lang="en-US" dirty="0"/>
              <a:t>Graphics</a:t>
            </a:r>
          </a:p>
          <a:p>
            <a:pPr lvl="3"/>
            <a:r>
              <a:rPr lang="en-US" dirty="0"/>
              <a:t>Pictures</a:t>
            </a:r>
          </a:p>
          <a:p>
            <a:pPr lvl="4"/>
            <a:r>
              <a:rPr lang="en-US" dirty="0"/>
              <a:t>Or other ways to present your content</a:t>
            </a:r>
            <a:endParaRPr lang="de-DE" dirty="0"/>
          </a:p>
        </p:txBody>
      </p:sp>
      <p:sp>
        <p:nvSpPr>
          <p:cNvPr id="6" name="Textfeld 5"/>
          <p:cNvSpPr txBox="1"/>
          <p:nvPr userDrawn="1"/>
        </p:nvSpPr>
        <p:spPr>
          <a:xfrm>
            <a:off x="8388424" y="4838934"/>
            <a:ext cx="648072" cy="246221"/>
          </a:xfrm>
          <a:prstGeom prst="rect">
            <a:avLst/>
          </a:prstGeom>
          <a:noFill/>
        </p:spPr>
        <p:txBody>
          <a:bodyPr wrap="square" rtlCol="0">
            <a:spAutoFit/>
          </a:bodyPr>
          <a:lstStyle/>
          <a:p>
            <a:fld id="{354FA38C-5035-4D1B-B44C-2E696D879EBF}" type="slidenum">
              <a:rPr lang="de-DE" sz="1000" smtClean="0">
                <a:solidFill>
                  <a:schemeClr val="bg1"/>
                </a:solidFill>
              </a:rPr>
              <a:t>‹#›</a:t>
            </a:fld>
            <a:endParaRPr lang="de-DE" sz="1000" dirty="0">
              <a:solidFill>
                <a:schemeClr val="bg1"/>
              </a:solidFill>
            </a:endParaRPr>
          </a:p>
        </p:txBody>
      </p:sp>
      <p:sp>
        <p:nvSpPr>
          <p:cNvPr id="17" name="Titel 1"/>
          <p:cNvSpPr>
            <a:spLocks noGrp="1"/>
          </p:cNvSpPr>
          <p:nvPr>
            <p:ph type="title" hasCustomPrompt="1"/>
          </p:nvPr>
        </p:nvSpPr>
        <p:spPr>
          <a:xfrm>
            <a:off x="319333" y="205979"/>
            <a:ext cx="8415092" cy="857250"/>
          </a:xfrm>
          <a:prstGeom prst="rect">
            <a:avLst/>
          </a:prstGeom>
        </p:spPr>
        <p:txBody>
          <a:bodyPr/>
          <a:lstStyle>
            <a:lvl1pPr>
              <a:defRPr baseline="0"/>
            </a:lvl1pPr>
          </a:lstStyle>
          <a:p>
            <a:r>
              <a:rPr lang="en-US" noProof="0" dirty="0"/>
              <a:t>Title of the slide</a:t>
            </a:r>
          </a:p>
        </p:txBody>
      </p:sp>
      <p:sp>
        <p:nvSpPr>
          <p:cNvPr id="7"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Tree>
    <p:extLst>
      <p:ext uri="{BB962C8B-B14F-4D97-AF65-F5344CB8AC3E}">
        <p14:creationId xmlns:p14="http://schemas.microsoft.com/office/powerpoint/2010/main" val="2683660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tart_slide">
    <p:spTree>
      <p:nvGrpSpPr>
        <p:cNvPr id="1" name=""/>
        <p:cNvGrpSpPr/>
        <p:nvPr/>
      </p:nvGrpSpPr>
      <p:grpSpPr>
        <a:xfrm>
          <a:off x="0" y="0"/>
          <a:ext cx="0" cy="0"/>
          <a:chOff x="0" y="0"/>
          <a:chExt cx="0" cy="0"/>
        </a:xfrm>
      </p:grpSpPr>
      <p:pic>
        <p:nvPicPr>
          <p:cNvPr id="11" name="Bild 10" descr="iStock-468732260_bearbeitet.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8580" cy="5143500"/>
          </a:xfrm>
          <a:prstGeom prst="rect">
            <a:avLst/>
          </a:prstGeom>
        </p:spPr>
      </p:pic>
      <p:sp>
        <p:nvSpPr>
          <p:cNvPr id="15" name="Abgerundetes Rechteck 14"/>
          <p:cNvSpPr/>
          <p:nvPr/>
        </p:nvSpPr>
        <p:spPr>
          <a:xfrm>
            <a:off x="-5411" y="4518989"/>
            <a:ext cx="9153991" cy="624510"/>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ctrTitle" hasCustomPrompt="1"/>
          </p:nvPr>
        </p:nvSpPr>
        <p:spPr>
          <a:xfrm>
            <a:off x="1114425" y="2366157"/>
            <a:ext cx="6913563" cy="897550"/>
          </a:xfrm>
        </p:spPr>
        <p:txBody>
          <a:bodyPr anchor="t" anchorCtr="0"/>
          <a:lstStyle>
            <a:lvl1pPr>
              <a:defRPr sz="3600">
                <a:solidFill>
                  <a:srgbClr val="FFFFFF"/>
                </a:solidFill>
                <a:latin typeface="Arial"/>
                <a:cs typeface="Arial"/>
              </a:defRPr>
            </a:lvl1pPr>
          </a:lstStyle>
          <a:p>
            <a:r>
              <a:rPr lang="en-US" dirty="0"/>
              <a:t>Click to edit Master title style</a:t>
            </a:r>
            <a:endParaRPr lang="de-DE" dirty="0"/>
          </a:p>
        </p:txBody>
      </p:sp>
      <p:sp>
        <p:nvSpPr>
          <p:cNvPr id="3" name="Untertitel 2"/>
          <p:cNvSpPr>
            <a:spLocks noGrp="1"/>
          </p:cNvSpPr>
          <p:nvPr>
            <p:ph type="subTitle" idx="1" hasCustomPrompt="1"/>
          </p:nvPr>
        </p:nvSpPr>
        <p:spPr>
          <a:xfrm>
            <a:off x="1114425" y="3263706"/>
            <a:ext cx="6913564" cy="963563"/>
          </a:xfrm>
          <a:ln>
            <a:noFill/>
          </a:ln>
        </p:spPr>
        <p:txBody>
          <a:bodyPr>
            <a:normAutofit/>
          </a:bodyPr>
          <a:lstStyle>
            <a:lvl1pPr marL="0" indent="0" algn="l">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5" name="Abgerundetes Rechteck 4"/>
          <p:cNvSpPr/>
          <p:nvPr/>
        </p:nvSpPr>
        <p:spPr>
          <a:xfrm>
            <a:off x="622596" y="548639"/>
            <a:ext cx="7920000" cy="97199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33" name="Gerade Verbindung 32"/>
          <p:cNvCxnSpPr/>
          <p:nvPr/>
        </p:nvCxnSpPr>
        <p:spPr>
          <a:xfrm>
            <a:off x="46704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nvGrpSpPr>
          <p:cNvPr id="9" name="Gruppierung 8"/>
          <p:cNvGrpSpPr/>
          <p:nvPr/>
        </p:nvGrpSpPr>
        <p:grpSpPr>
          <a:xfrm>
            <a:off x="564500" y="4600575"/>
            <a:ext cx="7984502" cy="485404"/>
            <a:chOff x="564500" y="4600575"/>
            <a:chExt cx="7984502" cy="485404"/>
          </a:xfrm>
        </p:grpSpPr>
        <p:pic>
          <p:nvPicPr>
            <p:cNvPr id="7" name="Bild 6" descr="bosch_gr.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46734" y="4742755"/>
              <a:ext cx="761516" cy="169227"/>
            </a:xfrm>
            <a:prstGeom prst="rect">
              <a:avLst/>
            </a:prstGeom>
          </p:spPr>
        </p:pic>
        <p:pic>
          <p:nvPicPr>
            <p:cNvPr id="8" name="Bild 7" descr="csm_bmw_5ec8ea1055.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4500" y="4637447"/>
              <a:ext cx="984702" cy="416781"/>
            </a:xfrm>
            <a:prstGeom prst="rect">
              <a:avLst/>
            </a:prstGeom>
          </p:spPr>
        </p:pic>
        <p:pic>
          <p:nvPicPr>
            <p:cNvPr id="16" name="Bild 15" descr="csm_continental_51987fea8f.jp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728616" y="4649607"/>
              <a:ext cx="895964" cy="379222"/>
            </a:xfrm>
            <a:prstGeom prst="rect">
              <a:avLst/>
            </a:prstGeom>
          </p:spPr>
        </p:pic>
        <p:pic>
          <p:nvPicPr>
            <p:cNvPr id="17" name="Bild 16" descr="csm_daimler_eb563fa3c5.jp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832859" y="4796567"/>
              <a:ext cx="754367" cy="105261"/>
            </a:xfrm>
            <a:prstGeom prst="rect">
              <a:avLst/>
            </a:prstGeom>
          </p:spPr>
        </p:pic>
        <p:pic>
          <p:nvPicPr>
            <p:cNvPr id="18" name="Bild 17" descr="csm_ford_494e14f927.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758690" y="4678037"/>
              <a:ext cx="690771" cy="292373"/>
            </a:xfrm>
            <a:prstGeom prst="rect">
              <a:avLst/>
            </a:prstGeom>
          </p:spPr>
        </p:pic>
        <p:pic>
          <p:nvPicPr>
            <p:cNvPr id="20" name="Bild 19" descr="csm_gm_8a10435e45.jpg"/>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5632450" y="4672984"/>
              <a:ext cx="346075" cy="335030"/>
            </a:xfrm>
            <a:prstGeom prst="rect">
              <a:avLst/>
            </a:prstGeom>
          </p:spPr>
        </p:pic>
        <p:pic>
          <p:nvPicPr>
            <p:cNvPr id="21" name="Bild 20" descr="csm_psa_d71dc89b2d.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153542" y="4600575"/>
              <a:ext cx="485404" cy="485404"/>
            </a:xfrm>
            <a:prstGeom prst="rect">
              <a:avLst/>
            </a:prstGeom>
          </p:spPr>
        </p:pic>
        <p:pic>
          <p:nvPicPr>
            <p:cNvPr id="22" name="Bild 21" descr="csm_toyota_8eb70b103c.jp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6842125" y="4704330"/>
              <a:ext cx="628650" cy="266080"/>
            </a:xfrm>
            <a:prstGeom prst="rect">
              <a:avLst/>
            </a:prstGeom>
          </p:spPr>
        </p:pic>
        <p:pic>
          <p:nvPicPr>
            <p:cNvPr id="23" name="Bild 22" descr="csm_vwa_a2eea3d3f6.jp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89850" y="4678037"/>
              <a:ext cx="859152" cy="363641"/>
            </a:xfrm>
            <a:prstGeom prst="rect">
              <a:avLst/>
            </a:prstGeom>
          </p:spPr>
        </p:pic>
        <p:cxnSp>
          <p:nvCxnSpPr>
            <p:cNvPr id="29" name="Gerade Verbindung 28"/>
            <p:cNvCxnSpPr/>
            <p:nvPr userDrawn="1"/>
          </p:nvCxnSpPr>
          <p:spPr>
            <a:xfrm>
              <a:off x="16478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26257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31"/>
            <p:cNvCxnSpPr/>
            <p:nvPr userDrawn="1"/>
          </p:nvCxnSpPr>
          <p:spPr>
            <a:xfrm>
              <a:off x="37306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33"/>
            <p:cNvCxnSpPr/>
            <p:nvPr userDrawn="1"/>
          </p:nvCxnSpPr>
          <p:spPr>
            <a:xfrm>
              <a:off x="553085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a:off x="6080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a:off x="6715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37" name="Gerade Verbindung 36"/>
            <p:cNvCxnSpPr/>
            <p:nvPr userDrawn="1"/>
          </p:nvCxnSpPr>
          <p:spPr>
            <a:xfrm>
              <a:off x="758190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pic>
        <p:nvPicPr>
          <p:cNvPr id="10" name="Bild 9"/>
          <p:cNvPicPr>
            <a:picLocks noChangeAspect="1"/>
          </p:cNvPicPr>
          <p:nvPr/>
        </p:nvPicPr>
        <p:blipFill>
          <a:blip r:embed="rId12"/>
          <a:stretch>
            <a:fillRect/>
          </a:stretch>
        </p:blipFill>
        <p:spPr>
          <a:xfrm>
            <a:off x="2400760" y="826625"/>
            <a:ext cx="4356000" cy="452702"/>
          </a:xfrm>
          <a:prstGeom prst="rect">
            <a:avLst/>
          </a:prstGeom>
        </p:spPr>
      </p:pic>
      <p:pic>
        <p:nvPicPr>
          <p:cNvPr id="26" name="Bild 25" descr="iStock-468732260_bearbeite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8580" cy="5143500"/>
          </a:xfrm>
          <a:prstGeom prst="rect">
            <a:avLst/>
          </a:prstGeom>
        </p:spPr>
      </p:pic>
      <p:sp>
        <p:nvSpPr>
          <p:cNvPr id="27" name="Abgerundetes Rechteck 26"/>
          <p:cNvSpPr/>
          <p:nvPr userDrawn="1"/>
        </p:nvSpPr>
        <p:spPr>
          <a:xfrm>
            <a:off x="-5411" y="4518989"/>
            <a:ext cx="9153991" cy="624510"/>
          </a:xfrm>
          <a:prstGeom prst="roundRect">
            <a:avLst>
              <a:gd name="adj"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8" name="Abgerundetes Rechteck 27"/>
          <p:cNvSpPr/>
          <p:nvPr userDrawn="1"/>
        </p:nvSpPr>
        <p:spPr>
          <a:xfrm>
            <a:off x="622596" y="548639"/>
            <a:ext cx="7920000" cy="97199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30" name="Gerade Verbindung 29"/>
          <p:cNvCxnSpPr/>
          <p:nvPr userDrawn="1"/>
        </p:nvCxnSpPr>
        <p:spPr>
          <a:xfrm>
            <a:off x="46704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nvGrpSpPr>
          <p:cNvPr id="38" name="Gruppierung 37"/>
          <p:cNvGrpSpPr/>
          <p:nvPr userDrawn="1"/>
        </p:nvGrpSpPr>
        <p:grpSpPr>
          <a:xfrm>
            <a:off x="564500" y="4600575"/>
            <a:ext cx="7984502" cy="485404"/>
            <a:chOff x="564500" y="4600575"/>
            <a:chExt cx="7984502" cy="485404"/>
          </a:xfrm>
        </p:grpSpPr>
        <p:pic>
          <p:nvPicPr>
            <p:cNvPr id="39" name="Bild 38" descr="bosch_gr.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46734" y="4742755"/>
              <a:ext cx="761516" cy="169227"/>
            </a:xfrm>
            <a:prstGeom prst="rect">
              <a:avLst/>
            </a:prstGeom>
          </p:spPr>
        </p:pic>
        <p:pic>
          <p:nvPicPr>
            <p:cNvPr id="40" name="Bild 39" descr="csm_bmw_5ec8ea1055.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64500" y="4637447"/>
              <a:ext cx="984702" cy="416781"/>
            </a:xfrm>
            <a:prstGeom prst="rect">
              <a:avLst/>
            </a:prstGeom>
          </p:spPr>
        </p:pic>
        <p:pic>
          <p:nvPicPr>
            <p:cNvPr id="41" name="Bild 40" descr="csm_continental_51987fea8f.jp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728616" y="4649607"/>
              <a:ext cx="895964" cy="379222"/>
            </a:xfrm>
            <a:prstGeom prst="rect">
              <a:avLst/>
            </a:prstGeom>
          </p:spPr>
        </p:pic>
        <p:pic>
          <p:nvPicPr>
            <p:cNvPr id="42" name="Bild 41" descr="csm_daimler_eb563fa3c5.jp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832859" y="4796567"/>
              <a:ext cx="754367" cy="105261"/>
            </a:xfrm>
            <a:prstGeom prst="rect">
              <a:avLst/>
            </a:prstGeom>
          </p:spPr>
        </p:pic>
        <p:pic>
          <p:nvPicPr>
            <p:cNvPr id="43" name="Bild 42" descr="csm_ford_494e14f927.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758690" y="4678037"/>
              <a:ext cx="690771" cy="292373"/>
            </a:xfrm>
            <a:prstGeom prst="rect">
              <a:avLst/>
            </a:prstGeom>
          </p:spPr>
        </p:pic>
        <p:pic>
          <p:nvPicPr>
            <p:cNvPr id="44" name="Bild 43" descr="csm_gm_8a10435e45.jpg"/>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5632450" y="4672984"/>
              <a:ext cx="346075" cy="335030"/>
            </a:xfrm>
            <a:prstGeom prst="rect">
              <a:avLst/>
            </a:prstGeom>
          </p:spPr>
        </p:pic>
        <p:pic>
          <p:nvPicPr>
            <p:cNvPr id="45" name="Bild 44" descr="csm_psa_d71dc89b2d.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153542" y="4600575"/>
              <a:ext cx="485404" cy="485404"/>
            </a:xfrm>
            <a:prstGeom prst="rect">
              <a:avLst/>
            </a:prstGeom>
          </p:spPr>
        </p:pic>
        <p:pic>
          <p:nvPicPr>
            <p:cNvPr id="46" name="Bild 45" descr="csm_toyota_8eb70b103c.jp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6842125" y="4704330"/>
              <a:ext cx="628650" cy="266080"/>
            </a:xfrm>
            <a:prstGeom prst="rect">
              <a:avLst/>
            </a:prstGeom>
          </p:spPr>
        </p:pic>
        <p:pic>
          <p:nvPicPr>
            <p:cNvPr id="47" name="Bild 46" descr="csm_vwa_a2eea3d3f6.jp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89850" y="4678037"/>
              <a:ext cx="859152" cy="363641"/>
            </a:xfrm>
            <a:prstGeom prst="rect">
              <a:avLst/>
            </a:prstGeom>
          </p:spPr>
        </p:pic>
        <p:cxnSp>
          <p:nvCxnSpPr>
            <p:cNvPr id="48" name="Gerade Verbindung 47"/>
            <p:cNvCxnSpPr/>
            <p:nvPr userDrawn="1"/>
          </p:nvCxnSpPr>
          <p:spPr>
            <a:xfrm>
              <a:off x="16478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userDrawn="1"/>
          </p:nvCxnSpPr>
          <p:spPr>
            <a:xfrm>
              <a:off x="26257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userDrawn="1"/>
          </p:nvCxnSpPr>
          <p:spPr>
            <a:xfrm>
              <a:off x="37306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1" name="Gerade Verbindung 50"/>
            <p:cNvCxnSpPr/>
            <p:nvPr userDrawn="1"/>
          </p:nvCxnSpPr>
          <p:spPr>
            <a:xfrm>
              <a:off x="553085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2" name="Gerade Verbindung 51"/>
            <p:cNvCxnSpPr/>
            <p:nvPr userDrawn="1"/>
          </p:nvCxnSpPr>
          <p:spPr>
            <a:xfrm>
              <a:off x="6080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3" name="Gerade Verbindung 52"/>
            <p:cNvCxnSpPr/>
            <p:nvPr userDrawn="1"/>
          </p:nvCxnSpPr>
          <p:spPr>
            <a:xfrm>
              <a:off x="6715125"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54" name="Gerade Verbindung 53"/>
            <p:cNvCxnSpPr/>
            <p:nvPr userDrawn="1"/>
          </p:nvCxnSpPr>
          <p:spPr>
            <a:xfrm>
              <a:off x="7581900" y="4648014"/>
              <a:ext cx="0" cy="360000"/>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grpSp>
      <p:pic>
        <p:nvPicPr>
          <p:cNvPr id="55" name="Bild 54"/>
          <p:cNvPicPr>
            <a:picLocks noChangeAspect="1"/>
          </p:cNvPicPr>
          <p:nvPr userDrawn="1"/>
        </p:nvPicPr>
        <p:blipFill>
          <a:blip r:embed="rId13"/>
          <a:stretch>
            <a:fillRect/>
          </a:stretch>
        </p:blipFill>
        <p:spPr>
          <a:xfrm>
            <a:off x="2087637" y="796756"/>
            <a:ext cx="4999178" cy="512439"/>
          </a:xfrm>
          <a:prstGeom prst="rect">
            <a:avLst/>
          </a:prstGeom>
        </p:spPr>
      </p:pic>
    </p:spTree>
    <p:extLst>
      <p:ext uri="{BB962C8B-B14F-4D97-AF65-F5344CB8AC3E}">
        <p14:creationId xmlns:p14="http://schemas.microsoft.com/office/powerpoint/2010/main" val="716018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ext_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0000" y="184150"/>
            <a:ext cx="8424000" cy="890588"/>
          </a:xfrm>
        </p:spPr>
        <p:txBody>
          <a:bodyPr/>
          <a:lstStyle/>
          <a:p>
            <a:r>
              <a:rPr lang="en-US" dirty="0"/>
              <a:t>Click to edit Master title style</a:t>
            </a:r>
            <a:endParaRPr lang="de-DE" dirty="0"/>
          </a:p>
        </p:txBody>
      </p:sp>
      <p:sp>
        <p:nvSpPr>
          <p:cNvPr id="3" name="Inhaltsplatzhalter 2"/>
          <p:cNvSpPr>
            <a:spLocks noGrp="1"/>
          </p:cNvSpPr>
          <p:nvPr>
            <p:ph idx="1" hasCustomPrompt="1"/>
          </p:nvPr>
        </p:nvSpPr>
        <p:spPr>
          <a:xfrm>
            <a:off x="360000" y="1167750"/>
            <a:ext cx="8424000" cy="3510000"/>
          </a:xfrm>
        </p:spPr>
        <p:txBody>
          <a:bodyPr/>
          <a:lstStyle>
            <a:lvl1pPr>
              <a:defRPr sz="1600"/>
            </a:lvl1pPr>
            <a:lvl2pPr marL="355600" indent="-177800">
              <a:buFont typeface="Wingdings" panose="05000000000000000000" pitchFamily="2" charset="2"/>
              <a:buChar char="§"/>
              <a:defRPr sz="1400"/>
            </a:lvl2pPr>
            <a:lvl3pPr marL="541338" indent="-185738">
              <a:buFont typeface="Symbol" panose="05050102010706020507" pitchFamily="18" charset="2"/>
              <a:buChar cha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12" name="Datumsplatzhalter 4"/>
          <p:cNvSpPr>
            <a:spLocks noGrp="1"/>
          </p:cNvSpPr>
          <p:nvPr>
            <p:ph type="dt" sz="half" idx="10"/>
          </p:nvPr>
        </p:nvSpPr>
        <p:spPr>
          <a:xfrm>
            <a:off x="7172325" y="4817663"/>
            <a:ext cx="1003300" cy="273844"/>
          </a:xfrm>
        </p:spPr>
        <p:txBody>
          <a:bodyPr/>
          <a:lstStyle/>
          <a:p>
            <a:r>
              <a:rPr lang="de-DE"/>
              <a:t>26 Sep 2018</a:t>
            </a:r>
            <a:endParaRPr lang="de-DE" dirty="0"/>
          </a:p>
        </p:txBody>
      </p:sp>
      <p:sp>
        <p:nvSpPr>
          <p:cNvPr id="13" name="Fußzeilenplatzhalter 5"/>
          <p:cNvSpPr>
            <a:spLocks noGrp="1"/>
          </p:cNvSpPr>
          <p:nvPr>
            <p:ph type="ftr" sz="quarter" idx="11"/>
          </p:nvPr>
        </p:nvSpPr>
        <p:spPr>
          <a:xfrm>
            <a:off x="3266741" y="4817663"/>
            <a:ext cx="3832559" cy="273844"/>
          </a:xfrm>
        </p:spPr>
        <p:txBody>
          <a:bodyPr/>
          <a:lstStyle>
            <a:lvl1pPr algn="r">
              <a:defRPr/>
            </a:lvl1pPr>
          </a:lstStyle>
          <a:p>
            <a:r>
              <a:rPr lang="en-US"/>
              <a:t>Release schedule &amp; scope of 2018/2019</a:t>
            </a:r>
            <a:endParaRPr lang="de-DE" dirty="0"/>
          </a:p>
        </p:txBody>
      </p:sp>
      <p:sp>
        <p:nvSpPr>
          <p:cNvPr id="14"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7697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19333" y="205979"/>
            <a:ext cx="8415092" cy="857250"/>
          </a:xfrm>
        </p:spPr>
        <p:txBody>
          <a:bodyPr/>
          <a:lstStyle/>
          <a:p>
            <a:r>
              <a:rPr lang="en-US" dirty="0"/>
              <a:t>Click to edit Master title style</a:t>
            </a:r>
            <a:endParaRPr lang="de-DE" dirty="0"/>
          </a:p>
        </p:txBody>
      </p:sp>
      <p:sp>
        <p:nvSpPr>
          <p:cNvPr id="3" name="Inhaltsplatzhalter 2"/>
          <p:cNvSpPr>
            <a:spLocks noGrp="1"/>
          </p:cNvSpPr>
          <p:nvPr>
            <p:ph idx="1" hasCustomPrompt="1"/>
          </p:nvPr>
        </p:nvSpPr>
        <p:spPr>
          <a:xfrm>
            <a:off x="319333" y="1063625"/>
            <a:ext cx="8419118" cy="35309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2"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13"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4"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1212409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content_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Click to edit Master title style</a:t>
            </a:r>
            <a:endParaRPr lang="de-DE" dirty="0"/>
          </a:p>
        </p:txBody>
      </p:sp>
      <p:sp>
        <p:nvSpPr>
          <p:cNvPr id="3" name="Inhaltsplatzhalter 2"/>
          <p:cNvSpPr>
            <a:spLocks noGrp="1"/>
          </p:cNvSpPr>
          <p:nvPr>
            <p:ph sz="half" idx="1" hasCustomPrompt="1"/>
          </p:nvPr>
        </p:nvSpPr>
        <p:spPr>
          <a:xfrm>
            <a:off x="360000" y="1167749"/>
            <a:ext cx="4135800" cy="3510000"/>
          </a:xfrm>
        </p:spPr>
        <p:txBody>
          <a:bodyPr/>
          <a:lstStyle>
            <a:lvl1pPr>
              <a:defRPr sz="1600"/>
            </a:lvl1pPr>
            <a:lvl2pPr>
              <a:defRPr sz="1400"/>
            </a:lvl2pPr>
            <a:lvl3pPr>
              <a:defRPr sz="14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Inhaltsplatzhalter 3"/>
          <p:cNvSpPr>
            <a:spLocks noGrp="1"/>
          </p:cNvSpPr>
          <p:nvPr>
            <p:ph sz="half" idx="2" hasCustomPrompt="1"/>
          </p:nvPr>
        </p:nvSpPr>
        <p:spPr>
          <a:xfrm>
            <a:off x="4521870" y="1167748"/>
            <a:ext cx="4262130" cy="3510001"/>
          </a:xfrm>
        </p:spPr>
        <p:txBody>
          <a:bodyPr/>
          <a:lstStyle>
            <a:lvl1pPr>
              <a:defRPr sz="1600"/>
            </a:lvl1pPr>
            <a:lvl2pPr>
              <a:defRPr sz="1400"/>
            </a:lvl2pPr>
            <a:lvl3pPr>
              <a:defRPr sz="14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Datumsplatzhalter 4"/>
          <p:cNvSpPr>
            <a:spLocks noGrp="1"/>
          </p:cNvSpPr>
          <p:nvPr>
            <p:ph type="dt" sz="half" idx="10"/>
          </p:nvPr>
        </p:nvSpPr>
        <p:spPr/>
        <p:txBody>
          <a:bodyPr/>
          <a:lstStyle/>
          <a:p>
            <a:r>
              <a:rPr lang="de-DE"/>
              <a:t>26 Sep 2018</a:t>
            </a:r>
            <a:endParaRPr lang="de-DE" dirty="0"/>
          </a:p>
        </p:txBody>
      </p:sp>
      <p:sp>
        <p:nvSpPr>
          <p:cNvPr id="6" name="Fußzeilenplatzhalter 5"/>
          <p:cNvSpPr>
            <a:spLocks noGrp="1"/>
          </p:cNvSpPr>
          <p:nvPr>
            <p:ph type="ftr" sz="quarter" idx="11"/>
          </p:nvPr>
        </p:nvSpPr>
        <p:spPr/>
        <p:txBody>
          <a:bodyPr/>
          <a:lstStyle>
            <a:lvl1pPr algn="r">
              <a:defRPr/>
            </a:lvl1pPr>
          </a:lstStyle>
          <a:p>
            <a:r>
              <a:rPr lang="en-US"/>
              <a:t>Release schedule &amp; scope of 2018/2019</a:t>
            </a:r>
            <a:endParaRPr lang="de-DE" dirty="0"/>
          </a:p>
        </p:txBody>
      </p:sp>
      <p:sp>
        <p:nvSpPr>
          <p:cNvPr id="7" name="Foliennummernplatzhalter 6"/>
          <p:cNvSpPr>
            <a:spLocks noGrp="1"/>
          </p:cNvSpPr>
          <p:nvPr>
            <p:ph type="sldNum" sz="quarter" idx="12"/>
          </p:nvPr>
        </p:nvSpPr>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451141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content_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C5DE5EA-7CD1-4D90-9FD3-04E471ECD7E0}"/>
              </a:ext>
            </a:extLst>
          </p:cNvPr>
          <p:cNvSpPr>
            <a:spLocks noGrp="1"/>
          </p:cNvSpPr>
          <p:nvPr>
            <p:ph type="title"/>
          </p:nvPr>
        </p:nvSpPr>
        <p:spPr/>
        <p:txBody>
          <a:bodyPr/>
          <a:lstStyle/>
          <a:p>
            <a:r>
              <a:rPr lang="de-DE"/>
              <a:t>Titelmasterformat durch Klicken bearbeiten</a:t>
            </a:r>
            <a:endParaRPr lang="en-US"/>
          </a:p>
        </p:txBody>
      </p:sp>
      <p:sp>
        <p:nvSpPr>
          <p:cNvPr id="6" name="Inhaltsplatzhalter 2">
            <a:extLst>
              <a:ext uri="{FF2B5EF4-FFF2-40B4-BE49-F238E27FC236}">
                <a16:creationId xmlns:a16="http://schemas.microsoft.com/office/drawing/2014/main" xmlns="" id="{D7919C7B-EADC-4B4D-A485-2E2F679D6C0D}"/>
              </a:ext>
            </a:extLst>
          </p:cNvPr>
          <p:cNvSpPr>
            <a:spLocks noGrp="1"/>
          </p:cNvSpPr>
          <p:nvPr>
            <p:ph sz="half" idx="1" hasCustomPrompt="1"/>
          </p:nvPr>
        </p:nvSpPr>
        <p:spPr>
          <a:xfrm>
            <a:off x="360000" y="1167750"/>
            <a:ext cx="2369948" cy="3509999"/>
          </a:xfrm>
        </p:spPr>
        <p:txBody>
          <a:bodyPr/>
          <a:lstStyle>
            <a:lvl1pPr>
              <a:defRPr sz="1600"/>
            </a:lvl1pPr>
            <a:lvl2pPr>
              <a:defRPr sz="1400"/>
            </a:lvl2pPr>
            <a:lvl3pPr>
              <a:defRPr sz="14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Inhaltsplatzhalter 2">
            <a:extLst>
              <a:ext uri="{FF2B5EF4-FFF2-40B4-BE49-F238E27FC236}">
                <a16:creationId xmlns:a16="http://schemas.microsoft.com/office/drawing/2014/main" xmlns="" id="{3CF91B4A-B9E0-419A-80CD-044859340DA1}"/>
              </a:ext>
            </a:extLst>
          </p:cNvPr>
          <p:cNvSpPr>
            <a:spLocks noGrp="1"/>
          </p:cNvSpPr>
          <p:nvPr>
            <p:ph sz="half" idx="13" hasCustomPrompt="1"/>
          </p:nvPr>
        </p:nvSpPr>
        <p:spPr>
          <a:xfrm>
            <a:off x="3286534" y="1167750"/>
            <a:ext cx="2410615" cy="3509999"/>
          </a:xfrm>
        </p:spPr>
        <p:txBody>
          <a:bodyPr/>
          <a:lstStyle>
            <a:lvl1pPr>
              <a:defRPr sz="1600"/>
            </a:lvl1pPr>
            <a:lvl2pPr>
              <a:defRPr sz="1400"/>
            </a:lvl2pPr>
            <a:lvl3pPr>
              <a:defRPr sz="14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8" name="Inhaltsplatzhalter 2">
            <a:extLst>
              <a:ext uri="{FF2B5EF4-FFF2-40B4-BE49-F238E27FC236}">
                <a16:creationId xmlns:a16="http://schemas.microsoft.com/office/drawing/2014/main" xmlns="" id="{E1385727-7490-4FDA-AFE9-38870ED97F4C}"/>
              </a:ext>
            </a:extLst>
          </p:cNvPr>
          <p:cNvSpPr>
            <a:spLocks noGrp="1"/>
          </p:cNvSpPr>
          <p:nvPr>
            <p:ph sz="half" idx="14" hasCustomPrompt="1"/>
          </p:nvPr>
        </p:nvSpPr>
        <p:spPr>
          <a:xfrm>
            <a:off x="6339079" y="1167749"/>
            <a:ext cx="2444921" cy="3509999"/>
          </a:xfrm>
        </p:spPr>
        <p:txBody>
          <a:bodyPr/>
          <a:lstStyle>
            <a:lvl1pPr>
              <a:defRPr sz="1600"/>
            </a:lvl1pPr>
            <a:lvl2pPr>
              <a:defRPr sz="1400"/>
            </a:lvl2pPr>
            <a:lvl3pPr>
              <a:defRPr sz="14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9" name="Datumsplatzhalter 4">
            <a:extLst>
              <a:ext uri="{FF2B5EF4-FFF2-40B4-BE49-F238E27FC236}">
                <a16:creationId xmlns:a16="http://schemas.microsoft.com/office/drawing/2014/main" xmlns="" id="{752FE1CB-AEE1-436E-A0A6-DA2E3C105F5D}"/>
              </a:ext>
            </a:extLst>
          </p:cNvPr>
          <p:cNvSpPr>
            <a:spLocks noGrp="1"/>
          </p:cNvSpPr>
          <p:nvPr>
            <p:ph type="dt" sz="half" idx="10"/>
          </p:nvPr>
        </p:nvSpPr>
        <p:spPr>
          <a:xfrm>
            <a:off x="7172325" y="4817663"/>
            <a:ext cx="1003300" cy="273844"/>
          </a:xfrm>
        </p:spPr>
        <p:txBody>
          <a:bodyPr/>
          <a:lstStyle/>
          <a:p>
            <a:r>
              <a:rPr lang="de-DE"/>
              <a:t>26 Sep 2018</a:t>
            </a:r>
            <a:endParaRPr lang="de-DE" dirty="0"/>
          </a:p>
        </p:txBody>
      </p:sp>
      <p:sp>
        <p:nvSpPr>
          <p:cNvPr id="10" name="Fußzeilenplatzhalter 5">
            <a:extLst>
              <a:ext uri="{FF2B5EF4-FFF2-40B4-BE49-F238E27FC236}">
                <a16:creationId xmlns:a16="http://schemas.microsoft.com/office/drawing/2014/main" xmlns="" id="{7C8A833A-204C-4276-AD36-332833336C7D}"/>
              </a:ext>
            </a:extLst>
          </p:cNvPr>
          <p:cNvSpPr>
            <a:spLocks noGrp="1"/>
          </p:cNvSpPr>
          <p:nvPr>
            <p:ph type="ftr" sz="quarter" idx="11"/>
          </p:nvPr>
        </p:nvSpPr>
        <p:spPr>
          <a:xfrm>
            <a:off x="3266741" y="4817663"/>
            <a:ext cx="3832559" cy="273844"/>
          </a:xfrm>
        </p:spPr>
        <p:txBody>
          <a:bodyPr/>
          <a:lstStyle>
            <a:lvl1pPr algn="r">
              <a:defRPr/>
            </a:lvl1pPr>
          </a:lstStyle>
          <a:p>
            <a:r>
              <a:rPr lang="en-US"/>
              <a:t>Release schedule &amp; scope of 2018/2019</a:t>
            </a:r>
            <a:endParaRPr lang="de-DE" dirty="0"/>
          </a:p>
        </p:txBody>
      </p:sp>
      <p:sp>
        <p:nvSpPr>
          <p:cNvPr id="11" name="Foliennummernplatzhalter 6">
            <a:extLst>
              <a:ext uri="{FF2B5EF4-FFF2-40B4-BE49-F238E27FC236}">
                <a16:creationId xmlns:a16="http://schemas.microsoft.com/office/drawing/2014/main" xmlns="" id="{AF19CAAC-6C45-438A-920F-C82884128156}"/>
              </a:ext>
            </a:extLst>
          </p:cNvPr>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79899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_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Click to edit Master title style</a:t>
            </a:r>
            <a:endParaRPr lang="de-DE" dirty="0"/>
          </a:p>
        </p:txBody>
      </p:sp>
      <p:sp>
        <p:nvSpPr>
          <p:cNvPr id="9" name="Datumsplatzhalter 4"/>
          <p:cNvSpPr>
            <a:spLocks noGrp="1"/>
          </p:cNvSpPr>
          <p:nvPr>
            <p:ph type="dt" sz="half" idx="10"/>
          </p:nvPr>
        </p:nvSpPr>
        <p:spPr>
          <a:xfrm>
            <a:off x="7172325" y="4817663"/>
            <a:ext cx="1003300" cy="273844"/>
          </a:xfrm>
        </p:spPr>
        <p:txBody>
          <a:bodyPr/>
          <a:lstStyle/>
          <a:p>
            <a:r>
              <a:rPr lang="de-DE"/>
              <a:t>26 Sep 2018</a:t>
            </a:r>
            <a:endParaRPr lang="de-DE" dirty="0"/>
          </a:p>
        </p:txBody>
      </p:sp>
      <p:sp>
        <p:nvSpPr>
          <p:cNvPr id="10" name="Fußzeilenplatzhalter 5"/>
          <p:cNvSpPr>
            <a:spLocks noGrp="1"/>
          </p:cNvSpPr>
          <p:nvPr>
            <p:ph type="ftr" sz="quarter" idx="11"/>
          </p:nvPr>
        </p:nvSpPr>
        <p:spPr>
          <a:xfrm>
            <a:off x="3266741" y="4817663"/>
            <a:ext cx="3832559" cy="273844"/>
          </a:xfrm>
        </p:spPr>
        <p:txBody>
          <a:bodyPr/>
          <a:lstStyle>
            <a:lvl1pPr algn="r">
              <a:defRPr/>
            </a:lvl1pPr>
          </a:lstStyle>
          <a:p>
            <a:r>
              <a:rPr lang="en-US"/>
              <a:t>Release schedule &amp; scope of 2018/2019</a:t>
            </a:r>
            <a:endParaRPr lang="de-DE" dirty="0"/>
          </a:p>
        </p:txBody>
      </p:sp>
      <p:sp>
        <p:nvSpPr>
          <p:cNvPr id="11"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446284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_slide">
    <p:spTree>
      <p:nvGrpSpPr>
        <p:cNvPr id="1" name=""/>
        <p:cNvGrpSpPr/>
        <p:nvPr/>
      </p:nvGrpSpPr>
      <p:grpSpPr>
        <a:xfrm>
          <a:off x="0" y="0"/>
          <a:ext cx="0" cy="0"/>
          <a:chOff x="0" y="0"/>
          <a:chExt cx="0" cy="0"/>
        </a:xfrm>
      </p:grpSpPr>
      <p:sp>
        <p:nvSpPr>
          <p:cNvPr id="5" name="Datumsplatzhalter 4"/>
          <p:cNvSpPr>
            <a:spLocks noGrp="1"/>
          </p:cNvSpPr>
          <p:nvPr>
            <p:ph type="dt" sz="half" idx="10"/>
          </p:nvPr>
        </p:nvSpPr>
        <p:spPr>
          <a:xfrm>
            <a:off x="7172325" y="4817663"/>
            <a:ext cx="1003300" cy="273844"/>
          </a:xfrm>
        </p:spPr>
        <p:txBody>
          <a:bodyPr/>
          <a:lstStyle/>
          <a:p>
            <a:r>
              <a:rPr lang="de-DE"/>
              <a:t>26 Sep 2018</a:t>
            </a:r>
            <a:endParaRPr lang="de-DE" dirty="0"/>
          </a:p>
        </p:txBody>
      </p:sp>
      <p:sp>
        <p:nvSpPr>
          <p:cNvPr id="6" name="Fußzeilenplatzhalter 5"/>
          <p:cNvSpPr>
            <a:spLocks noGrp="1"/>
          </p:cNvSpPr>
          <p:nvPr>
            <p:ph type="ftr" sz="quarter" idx="11"/>
          </p:nvPr>
        </p:nvSpPr>
        <p:spPr>
          <a:xfrm>
            <a:off x="3266741" y="4817663"/>
            <a:ext cx="3832559" cy="273844"/>
          </a:xfrm>
        </p:spPr>
        <p:txBody>
          <a:bodyPr/>
          <a:lstStyle>
            <a:lvl1pPr algn="r">
              <a:defRPr/>
            </a:lvl1pPr>
          </a:lstStyle>
          <a:p>
            <a:r>
              <a:rPr lang="en-US"/>
              <a:t>Release schedule &amp; scope of 2018/2019</a:t>
            </a:r>
            <a:endParaRPr lang="de-DE" dirty="0"/>
          </a:p>
        </p:txBody>
      </p:sp>
      <p:sp>
        <p:nvSpPr>
          <p:cNvPr id="7"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3887538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fo_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0B46ECD-D02B-4356-B29F-AAD84C2331D3}"/>
              </a:ext>
            </a:extLst>
          </p:cNvPr>
          <p:cNvSpPr>
            <a:spLocks noGrp="1"/>
          </p:cNvSpPr>
          <p:nvPr>
            <p:ph type="title" hasCustomPrompt="1"/>
          </p:nvPr>
        </p:nvSpPr>
        <p:spPr>
          <a:xfrm>
            <a:off x="359999" y="184150"/>
            <a:ext cx="7020001" cy="890588"/>
          </a:xfrm>
        </p:spPr>
        <p:txBody>
          <a:bodyPr/>
          <a:lstStyle>
            <a:lvl1pPr>
              <a:defRPr/>
            </a:lvl1pPr>
          </a:lstStyle>
          <a:p>
            <a:r>
              <a:rPr lang="en-US" dirty="0"/>
              <a:t>Click to edit Master title style</a:t>
            </a:r>
          </a:p>
        </p:txBody>
      </p:sp>
      <p:sp>
        <p:nvSpPr>
          <p:cNvPr id="6" name="Inhaltsplatzhalter 2">
            <a:extLst>
              <a:ext uri="{FF2B5EF4-FFF2-40B4-BE49-F238E27FC236}">
                <a16:creationId xmlns:a16="http://schemas.microsoft.com/office/drawing/2014/main" xmlns="" id="{DB900A46-C80A-411C-84BC-C85CC5B247B9}"/>
              </a:ext>
            </a:extLst>
          </p:cNvPr>
          <p:cNvSpPr>
            <a:spLocks noGrp="1"/>
          </p:cNvSpPr>
          <p:nvPr>
            <p:ph idx="1" hasCustomPrompt="1"/>
          </p:nvPr>
        </p:nvSpPr>
        <p:spPr>
          <a:xfrm>
            <a:off x="359999" y="1167750"/>
            <a:ext cx="8424000" cy="3510000"/>
          </a:xfrm>
        </p:spPr>
        <p:txBody>
          <a:bodyPr/>
          <a:lstStyle>
            <a:lvl1pPr>
              <a:defRPr sz="1600"/>
            </a:lvl1pPr>
            <a:lvl2pPr marL="355600" indent="-177800">
              <a:buFont typeface="Wingdings" panose="05000000000000000000" pitchFamily="2" charset="2"/>
              <a:buChar char="§"/>
              <a:defRPr sz="1400"/>
            </a:lvl2pPr>
            <a:lvl3pPr marL="541338" indent="-185738">
              <a:buFont typeface="Symbol" panose="05050102010706020507" pitchFamily="18" charset="2"/>
              <a:buChar cha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7" name="Abgerundetes Rechteck 12">
            <a:extLst>
              <a:ext uri="{FF2B5EF4-FFF2-40B4-BE49-F238E27FC236}">
                <a16:creationId xmlns:a16="http://schemas.microsoft.com/office/drawing/2014/main" xmlns="" id="{9616279F-A860-47E5-92C2-FF633B039B9E}"/>
              </a:ext>
            </a:extLst>
          </p:cNvPr>
          <p:cNvSpPr/>
          <p:nvPr userDrawn="1"/>
        </p:nvSpPr>
        <p:spPr>
          <a:xfrm>
            <a:off x="7645911" y="422640"/>
            <a:ext cx="1138089" cy="406763"/>
          </a:xfrm>
          <a:prstGeom prst="roundRect">
            <a:avLst/>
          </a:prstGeom>
          <a:solidFill>
            <a:schemeClr val="bg1"/>
          </a:solidFill>
          <a:ln w="19050">
            <a:solidFill>
              <a:schemeClr val="tx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buClr>
                <a:schemeClr val="tx1"/>
              </a:buClr>
            </a:pPr>
            <a:r>
              <a:rPr lang="en-US" sz="1600" dirty="0">
                <a:solidFill>
                  <a:srgbClr val="003C4C"/>
                </a:solidFill>
                <a:latin typeface="+mj-lt"/>
                <a:cs typeface="Arial" panose="020B0604020202020204" pitchFamily="34" charset="0"/>
              </a:rPr>
              <a:t>Info</a:t>
            </a:r>
            <a:endParaRPr lang="en-US" sz="1200" dirty="0">
              <a:solidFill>
                <a:srgbClr val="003C4C"/>
              </a:solidFill>
              <a:latin typeface="+mj-lt"/>
              <a:cs typeface="Arial" panose="020B0604020202020204" pitchFamily="34" charset="0"/>
            </a:endParaRPr>
          </a:p>
        </p:txBody>
      </p:sp>
      <p:sp>
        <p:nvSpPr>
          <p:cNvPr id="8" name="Datumsplatzhalter 4">
            <a:extLst>
              <a:ext uri="{FF2B5EF4-FFF2-40B4-BE49-F238E27FC236}">
                <a16:creationId xmlns:a16="http://schemas.microsoft.com/office/drawing/2014/main" xmlns="" id="{E7AFDA87-5168-41D7-A99B-1D3DF2F6BCC1}"/>
              </a:ext>
            </a:extLst>
          </p:cNvPr>
          <p:cNvSpPr>
            <a:spLocks noGrp="1"/>
          </p:cNvSpPr>
          <p:nvPr>
            <p:ph type="dt" sz="half" idx="10"/>
          </p:nvPr>
        </p:nvSpPr>
        <p:spPr>
          <a:xfrm>
            <a:off x="7172325" y="4817663"/>
            <a:ext cx="1003300" cy="273844"/>
          </a:xfrm>
        </p:spPr>
        <p:txBody>
          <a:bodyPr/>
          <a:lstStyle/>
          <a:p>
            <a:r>
              <a:rPr lang="de-DE"/>
              <a:t>26 Sep 2018</a:t>
            </a:r>
            <a:endParaRPr lang="de-DE" dirty="0"/>
          </a:p>
        </p:txBody>
      </p:sp>
      <p:sp>
        <p:nvSpPr>
          <p:cNvPr id="9" name="Fußzeilenplatzhalter 5">
            <a:extLst>
              <a:ext uri="{FF2B5EF4-FFF2-40B4-BE49-F238E27FC236}">
                <a16:creationId xmlns:a16="http://schemas.microsoft.com/office/drawing/2014/main" xmlns="" id="{BDBCDC1B-8A33-46A1-A556-504B6303CD2E}"/>
              </a:ext>
            </a:extLst>
          </p:cNvPr>
          <p:cNvSpPr>
            <a:spLocks noGrp="1"/>
          </p:cNvSpPr>
          <p:nvPr>
            <p:ph type="ftr" sz="quarter" idx="11"/>
          </p:nvPr>
        </p:nvSpPr>
        <p:spPr>
          <a:xfrm>
            <a:off x="3266741" y="4817663"/>
            <a:ext cx="3832559" cy="273844"/>
          </a:xfrm>
        </p:spPr>
        <p:txBody>
          <a:bodyPr/>
          <a:lstStyle>
            <a:lvl1pPr algn="r">
              <a:defRPr/>
            </a:lvl1pPr>
          </a:lstStyle>
          <a:p>
            <a:r>
              <a:rPr lang="en-US"/>
              <a:t>Release schedule &amp; scope of 2018/2019</a:t>
            </a:r>
            <a:endParaRPr lang="de-DE" dirty="0"/>
          </a:p>
        </p:txBody>
      </p:sp>
      <p:sp>
        <p:nvSpPr>
          <p:cNvPr id="10" name="Foliennummernplatzhalter 6">
            <a:extLst>
              <a:ext uri="{FF2B5EF4-FFF2-40B4-BE49-F238E27FC236}">
                <a16:creationId xmlns:a16="http://schemas.microsoft.com/office/drawing/2014/main" xmlns="" id="{5E4A2362-40C3-4140-BB0B-3A571321D18A}"/>
              </a:ext>
            </a:extLst>
          </p:cNvPr>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1165303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cision_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67EA069-244E-4D2E-B640-D9E76835E977}"/>
              </a:ext>
            </a:extLst>
          </p:cNvPr>
          <p:cNvSpPr>
            <a:spLocks noGrp="1"/>
          </p:cNvSpPr>
          <p:nvPr>
            <p:ph type="title" hasCustomPrompt="1"/>
          </p:nvPr>
        </p:nvSpPr>
        <p:spPr>
          <a:xfrm>
            <a:off x="360000" y="184150"/>
            <a:ext cx="7019999" cy="890588"/>
          </a:xfrm>
        </p:spPr>
        <p:txBody>
          <a:bodyPr/>
          <a:lstStyle>
            <a:lvl1pPr>
              <a:defRPr/>
            </a:lvl1pPr>
          </a:lstStyle>
          <a:p>
            <a:r>
              <a:rPr lang="en-US" dirty="0"/>
              <a:t>Click to edit Master title style</a:t>
            </a:r>
          </a:p>
        </p:txBody>
      </p:sp>
      <p:sp>
        <p:nvSpPr>
          <p:cNvPr id="6" name="Inhaltsplatzhalter 2">
            <a:extLst>
              <a:ext uri="{FF2B5EF4-FFF2-40B4-BE49-F238E27FC236}">
                <a16:creationId xmlns:a16="http://schemas.microsoft.com/office/drawing/2014/main" xmlns="" id="{609288C8-92E4-4013-99B7-F131ADB3FAE8}"/>
              </a:ext>
            </a:extLst>
          </p:cNvPr>
          <p:cNvSpPr>
            <a:spLocks noGrp="1"/>
          </p:cNvSpPr>
          <p:nvPr>
            <p:ph idx="1" hasCustomPrompt="1"/>
          </p:nvPr>
        </p:nvSpPr>
        <p:spPr>
          <a:xfrm>
            <a:off x="359999" y="1167750"/>
            <a:ext cx="8424001" cy="3510000"/>
          </a:xfrm>
        </p:spPr>
        <p:txBody>
          <a:bodyPr/>
          <a:lstStyle>
            <a:lvl1pPr>
              <a:defRPr sz="1600"/>
            </a:lvl1pPr>
            <a:lvl2pPr marL="355600" indent="-177800">
              <a:buFont typeface="Wingdings" panose="05000000000000000000" pitchFamily="2" charset="2"/>
              <a:buChar char="§"/>
              <a:defRPr sz="1400"/>
            </a:lvl2pPr>
            <a:lvl3pPr marL="541338" indent="-185738">
              <a:buFont typeface="Symbol" panose="05050102010706020507" pitchFamily="18" charset="2"/>
              <a:buChar cha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7" name="Abgerundetes Rechteck 12">
            <a:extLst>
              <a:ext uri="{FF2B5EF4-FFF2-40B4-BE49-F238E27FC236}">
                <a16:creationId xmlns:a16="http://schemas.microsoft.com/office/drawing/2014/main" xmlns="" id="{312398A1-7072-4F75-B549-8514E5A65D06}"/>
              </a:ext>
            </a:extLst>
          </p:cNvPr>
          <p:cNvSpPr/>
          <p:nvPr userDrawn="1"/>
        </p:nvSpPr>
        <p:spPr>
          <a:xfrm>
            <a:off x="7645911" y="422640"/>
            <a:ext cx="1138089" cy="406763"/>
          </a:xfrm>
          <a:prstGeom prst="roundRect">
            <a:avLst/>
          </a:prstGeom>
          <a:solidFill>
            <a:schemeClr val="bg1"/>
          </a:solidFill>
          <a:ln w="19050">
            <a:solidFill>
              <a:schemeClr val="tx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buClr>
                <a:schemeClr val="tx1"/>
              </a:buClr>
            </a:pPr>
            <a:r>
              <a:rPr lang="en-US" sz="1600" dirty="0">
                <a:solidFill>
                  <a:srgbClr val="003C4C"/>
                </a:solidFill>
                <a:latin typeface="+mj-lt"/>
                <a:cs typeface="Arial" panose="020B0604020202020204" pitchFamily="34" charset="0"/>
              </a:rPr>
              <a:t>Decision</a:t>
            </a:r>
            <a:endParaRPr lang="en-US" sz="1200" dirty="0">
              <a:solidFill>
                <a:srgbClr val="003C4C"/>
              </a:solidFill>
              <a:latin typeface="+mj-lt"/>
              <a:cs typeface="Arial" panose="020B0604020202020204" pitchFamily="34" charset="0"/>
            </a:endParaRPr>
          </a:p>
        </p:txBody>
      </p:sp>
      <p:sp>
        <p:nvSpPr>
          <p:cNvPr id="8" name="Abgerundetes Rechteck 14">
            <a:extLst>
              <a:ext uri="{FF2B5EF4-FFF2-40B4-BE49-F238E27FC236}">
                <a16:creationId xmlns:a16="http://schemas.microsoft.com/office/drawing/2014/main" xmlns="" id="{CDEC9ABE-BC14-40C1-A69F-66E9A3CF8ABA}"/>
              </a:ext>
            </a:extLst>
          </p:cNvPr>
          <p:cNvSpPr/>
          <p:nvPr userDrawn="1"/>
        </p:nvSpPr>
        <p:spPr>
          <a:xfrm>
            <a:off x="7518605" y="285197"/>
            <a:ext cx="254611" cy="274885"/>
          </a:xfrm>
          <a:prstGeom prst="roundRect">
            <a:avLst/>
          </a:prstGeom>
          <a:solidFill>
            <a:schemeClr val="bg1"/>
          </a:solidFill>
          <a:ln w="19050">
            <a:solidFill>
              <a:schemeClr val="tx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buClr>
                <a:schemeClr val="tx1"/>
              </a:buClr>
            </a:pPr>
            <a:r>
              <a:rPr lang="en-US" b="1" dirty="0">
                <a:solidFill>
                  <a:srgbClr val="FF0000"/>
                </a:solidFill>
                <a:latin typeface="+mj-lt"/>
                <a:cs typeface="Arial" panose="020B0604020202020204" pitchFamily="34" charset="0"/>
              </a:rPr>
              <a:t>!</a:t>
            </a:r>
          </a:p>
        </p:txBody>
      </p:sp>
      <p:sp>
        <p:nvSpPr>
          <p:cNvPr id="9" name="Datumsplatzhalter 4">
            <a:extLst>
              <a:ext uri="{FF2B5EF4-FFF2-40B4-BE49-F238E27FC236}">
                <a16:creationId xmlns:a16="http://schemas.microsoft.com/office/drawing/2014/main" xmlns="" id="{FB3D7DDD-47CD-4A53-8713-6B9D474B09DE}"/>
              </a:ext>
            </a:extLst>
          </p:cNvPr>
          <p:cNvSpPr>
            <a:spLocks noGrp="1"/>
          </p:cNvSpPr>
          <p:nvPr>
            <p:ph type="dt" sz="half" idx="10"/>
          </p:nvPr>
        </p:nvSpPr>
        <p:spPr>
          <a:xfrm>
            <a:off x="7172325" y="4817663"/>
            <a:ext cx="1003300" cy="273844"/>
          </a:xfrm>
        </p:spPr>
        <p:txBody>
          <a:bodyPr/>
          <a:lstStyle/>
          <a:p>
            <a:r>
              <a:rPr lang="de-DE"/>
              <a:t>26 Sep 2018</a:t>
            </a:r>
            <a:endParaRPr lang="de-DE" dirty="0"/>
          </a:p>
        </p:txBody>
      </p:sp>
      <p:sp>
        <p:nvSpPr>
          <p:cNvPr id="10" name="Fußzeilenplatzhalter 5">
            <a:extLst>
              <a:ext uri="{FF2B5EF4-FFF2-40B4-BE49-F238E27FC236}">
                <a16:creationId xmlns:a16="http://schemas.microsoft.com/office/drawing/2014/main" xmlns="" id="{41220F41-C854-42C9-9100-B1A3D4E7D090}"/>
              </a:ext>
            </a:extLst>
          </p:cNvPr>
          <p:cNvSpPr>
            <a:spLocks noGrp="1"/>
          </p:cNvSpPr>
          <p:nvPr>
            <p:ph type="ftr" sz="quarter" idx="11"/>
          </p:nvPr>
        </p:nvSpPr>
        <p:spPr>
          <a:xfrm>
            <a:off x="3266741" y="4817663"/>
            <a:ext cx="3832559" cy="273844"/>
          </a:xfrm>
        </p:spPr>
        <p:txBody>
          <a:bodyPr/>
          <a:lstStyle>
            <a:lvl1pPr algn="r">
              <a:defRPr/>
            </a:lvl1pPr>
          </a:lstStyle>
          <a:p>
            <a:r>
              <a:rPr lang="en-US"/>
              <a:t>Release schedule &amp; scope of 2018/2019</a:t>
            </a:r>
            <a:endParaRPr lang="de-DE" dirty="0"/>
          </a:p>
        </p:txBody>
      </p:sp>
      <p:sp>
        <p:nvSpPr>
          <p:cNvPr id="11" name="Foliennummernplatzhalter 6">
            <a:extLst>
              <a:ext uri="{FF2B5EF4-FFF2-40B4-BE49-F238E27FC236}">
                <a16:creationId xmlns:a16="http://schemas.microsoft.com/office/drawing/2014/main" xmlns="" id="{D8E7EB10-6217-4B29-947A-68C7AEC3F833}"/>
              </a:ext>
            </a:extLst>
          </p:cNvPr>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232655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ction_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D2C103E-DDDF-4025-91A8-C48711D3C28A}"/>
              </a:ext>
            </a:extLst>
          </p:cNvPr>
          <p:cNvSpPr>
            <a:spLocks noGrp="1"/>
          </p:cNvSpPr>
          <p:nvPr>
            <p:ph type="title" hasCustomPrompt="1"/>
          </p:nvPr>
        </p:nvSpPr>
        <p:spPr>
          <a:xfrm>
            <a:off x="360000" y="184150"/>
            <a:ext cx="7020000" cy="890588"/>
          </a:xfrm>
        </p:spPr>
        <p:txBody>
          <a:bodyPr/>
          <a:lstStyle>
            <a:lvl1pPr>
              <a:defRPr/>
            </a:lvl1pPr>
          </a:lstStyle>
          <a:p>
            <a:r>
              <a:rPr lang="en-US" dirty="0"/>
              <a:t>Click to edit Master title style</a:t>
            </a:r>
            <a:endParaRPr lang="en-GB" noProof="0" dirty="0"/>
          </a:p>
        </p:txBody>
      </p:sp>
      <p:sp>
        <p:nvSpPr>
          <p:cNvPr id="6" name="Inhaltsplatzhalter 2">
            <a:extLst>
              <a:ext uri="{FF2B5EF4-FFF2-40B4-BE49-F238E27FC236}">
                <a16:creationId xmlns:a16="http://schemas.microsoft.com/office/drawing/2014/main" xmlns="" id="{8E232264-E503-4562-A709-206F5C7A4FB8}"/>
              </a:ext>
            </a:extLst>
          </p:cNvPr>
          <p:cNvSpPr>
            <a:spLocks noGrp="1"/>
          </p:cNvSpPr>
          <p:nvPr>
            <p:ph idx="1" hasCustomPrompt="1"/>
          </p:nvPr>
        </p:nvSpPr>
        <p:spPr>
          <a:xfrm>
            <a:off x="360000" y="1167750"/>
            <a:ext cx="8424000" cy="3510000"/>
          </a:xfrm>
        </p:spPr>
        <p:txBody>
          <a:bodyPr/>
          <a:lstStyle>
            <a:lvl1pPr>
              <a:defRPr sz="1600"/>
            </a:lvl1pPr>
            <a:lvl2pPr marL="355600" indent="-177800">
              <a:buFont typeface="Wingdings" panose="05000000000000000000" pitchFamily="2" charset="2"/>
              <a:buChar char="§"/>
              <a:defRPr sz="1400"/>
            </a:lvl2pPr>
            <a:lvl3pPr marL="541338" indent="-185738">
              <a:buFont typeface="Symbol" panose="05050102010706020507" pitchFamily="18" charset="2"/>
              <a:buChar cha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7" name="Abgerundetes Rechteck 12">
            <a:extLst>
              <a:ext uri="{FF2B5EF4-FFF2-40B4-BE49-F238E27FC236}">
                <a16:creationId xmlns:a16="http://schemas.microsoft.com/office/drawing/2014/main" xmlns="" id="{B0DB0E8C-03FD-45EE-AE71-7B59312EC43A}"/>
              </a:ext>
            </a:extLst>
          </p:cNvPr>
          <p:cNvSpPr/>
          <p:nvPr userDrawn="1"/>
        </p:nvSpPr>
        <p:spPr>
          <a:xfrm>
            <a:off x="7645911" y="422640"/>
            <a:ext cx="1138089" cy="406763"/>
          </a:xfrm>
          <a:prstGeom prst="roundRect">
            <a:avLst/>
          </a:prstGeom>
          <a:solidFill>
            <a:schemeClr val="bg1"/>
          </a:solidFill>
          <a:ln w="19050">
            <a:solidFill>
              <a:schemeClr val="tx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buClr>
                <a:schemeClr val="tx1"/>
              </a:buClr>
            </a:pPr>
            <a:r>
              <a:rPr lang="en-US" sz="1600" dirty="0">
                <a:solidFill>
                  <a:srgbClr val="003C4C"/>
                </a:solidFill>
                <a:latin typeface="+mj-lt"/>
                <a:cs typeface="Arial" panose="020B0604020202020204" pitchFamily="34" charset="0"/>
              </a:rPr>
              <a:t>Action</a:t>
            </a:r>
            <a:endParaRPr lang="en-US" sz="1200" dirty="0">
              <a:solidFill>
                <a:srgbClr val="003C4C"/>
              </a:solidFill>
              <a:latin typeface="+mj-lt"/>
              <a:cs typeface="Arial" panose="020B0604020202020204" pitchFamily="34" charset="0"/>
            </a:endParaRPr>
          </a:p>
        </p:txBody>
      </p:sp>
      <p:sp>
        <p:nvSpPr>
          <p:cNvPr id="8" name="Datumsplatzhalter 4">
            <a:extLst>
              <a:ext uri="{FF2B5EF4-FFF2-40B4-BE49-F238E27FC236}">
                <a16:creationId xmlns:a16="http://schemas.microsoft.com/office/drawing/2014/main" xmlns="" id="{AAC51EEB-9B2B-48B8-9F92-82B7FC259274}"/>
              </a:ext>
            </a:extLst>
          </p:cNvPr>
          <p:cNvSpPr>
            <a:spLocks noGrp="1"/>
          </p:cNvSpPr>
          <p:nvPr>
            <p:ph type="dt" sz="half" idx="10"/>
          </p:nvPr>
        </p:nvSpPr>
        <p:spPr>
          <a:xfrm>
            <a:off x="7172325" y="4817663"/>
            <a:ext cx="1003300" cy="273844"/>
          </a:xfrm>
        </p:spPr>
        <p:txBody>
          <a:bodyPr/>
          <a:lstStyle/>
          <a:p>
            <a:r>
              <a:rPr lang="de-DE"/>
              <a:t>26 Sep 2018</a:t>
            </a:r>
            <a:endParaRPr lang="de-DE" dirty="0"/>
          </a:p>
        </p:txBody>
      </p:sp>
      <p:sp>
        <p:nvSpPr>
          <p:cNvPr id="9" name="Fußzeilenplatzhalter 5">
            <a:extLst>
              <a:ext uri="{FF2B5EF4-FFF2-40B4-BE49-F238E27FC236}">
                <a16:creationId xmlns:a16="http://schemas.microsoft.com/office/drawing/2014/main" xmlns="" id="{B1528359-E302-45AB-8612-CB14748FCFAC}"/>
              </a:ext>
            </a:extLst>
          </p:cNvPr>
          <p:cNvSpPr>
            <a:spLocks noGrp="1"/>
          </p:cNvSpPr>
          <p:nvPr>
            <p:ph type="ftr" sz="quarter" idx="11"/>
          </p:nvPr>
        </p:nvSpPr>
        <p:spPr>
          <a:xfrm>
            <a:off x="3266741" y="4817663"/>
            <a:ext cx="3832559" cy="273844"/>
          </a:xfrm>
        </p:spPr>
        <p:txBody>
          <a:bodyPr/>
          <a:lstStyle>
            <a:lvl1pPr algn="r">
              <a:defRPr/>
            </a:lvl1pPr>
          </a:lstStyle>
          <a:p>
            <a:r>
              <a:rPr lang="en-US"/>
              <a:t>Release schedule &amp; scope of 2018/2019</a:t>
            </a:r>
            <a:endParaRPr lang="de-DE" dirty="0"/>
          </a:p>
        </p:txBody>
      </p:sp>
      <p:sp>
        <p:nvSpPr>
          <p:cNvPr id="10" name="Foliennummernplatzhalter 6">
            <a:extLst>
              <a:ext uri="{FF2B5EF4-FFF2-40B4-BE49-F238E27FC236}">
                <a16:creationId xmlns:a16="http://schemas.microsoft.com/office/drawing/2014/main" xmlns="" id="{9AB83F40-2250-485F-9856-6BACA39D1017}"/>
              </a:ext>
            </a:extLst>
          </p:cNvPr>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143784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line, Fließ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a:t>
            </a:r>
          </a:p>
        </p:txBody>
      </p:sp>
      <p:sp>
        <p:nvSpPr>
          <p:cNvPr id="11"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12"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3"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
        <p:nvSpPr>
          <p:cNvPr id="18" name="Textplatzhalter 17"/>
          <p:cNvSpPr>
            <a:spLocks noGrp="1"/>
          </p:cNvSpPr>
          <p:nvPr>
            <p:ph type="body" sz="quarter" idx="13" hasCustomPrompt="1"/>
          </p:nvPr>
        </p:nvSpPr>
        <p:spPr>
          <a:xfrm>
            <a:off x="319333" y="1063228"/>
            <a:ext cx="8367467" cy="3558301"/>
          </a:xfrm>
        </p:spPr>
        <p:txBody>
          <a:bodyPr>
            <a:normAutofit/>
          </a:bodyPr>
          <a:lstStyle>
            <a:lvl1pPr marL="0" indent="0">
              <a:lnSpc>
                <a:spcPct val="110000"/>
              </a:lnSpc>
              <a:buFontTx/>
              <a:buNone/>
              <a:defRPr sz="1600">
                <a:solidFill>
                  <a:srgbClr val="2E3F55"/>
                </a:solidFill>
              </a:defRPr>
            </a:lvl1pPr>
            <a:lvl2pPr marL="457200" indent="0">
              <a:buNone/>
              <a:defRPr/>
            </a:lvl2pPr>
          </a:lstStyle>
          <a:p>
            <a:pPr lvl="0"/>
            <a:r>
              <a:rPr lang="de-DE" dirty="0" err="1"/>
              <a:t>Copytext</a:t>
            </a:r>
            <a:endParaRPr lang="de-DE" dirty="0"/>
          </a:p>
        </p:txBody>
      </p:sp>
    </p:spTree>
    <p:extLst>
      <p:ext uri="{BB962C8B-B14F-4D97-AF65-F5344CB8AC3E}">
        <p14:creationId xmlns:p14="http://schemas.microsoft.com/office/powerpoint/2010/main" val="300269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Click to edit Master title style</a:t>
            </a:r>
            <a:endParaRPr lang="de-DE" dirty="0"/>
          </a:p>
        </p:txBody>
      </p:sp>
      <p:sp>
        <p:nvSpPr>
          <p:cNvPr id="3" name="Inhaltsplatzhalter 2"/>
          <p:cNvSpPr>
            <a:spLocks noGrp="1"/>
          </p:cNvSpPr>
          <p:nvPr>
            <p:ph sz="half" idx="1" hasCustomPrompt="1"/>
          </p:nvPr>
        </p:nvSpPr>
        <p:spPr>
          <a:xfrm>
            <a:off x="319333" y="1063229"/>
            <a:ext cx="4176467" cy="3531394"/>
          </a:xfrm>
        </p:spPr>
        <p:txBody>
          <a:bodyPr/>
          <a:lstStyle>
            <a:lvl1pPr>
              <a:defRPr sz="18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Inhaltsplatzhalter 3"/>
          <p:cNvSpPr>
            <a:spLocks noGrp="1"/>
          </p:cNvSpPr>
          <p:nvPr>
            <p:ph sz="half" idx="2" hasCustomPrompt="1"/>
          </p:nvPr>
        </p:nvSpPr>
        <p:spPr>
          <a:xfrm>
            <a:off x="4521870" y="1063625"/>
            <a:ext cx="4179887" cy="3394472"/>
          </a:xfrm>
        </p:spPr>
        <p:txBody>
          <a:bodyPr/>
          <a:lstStyle>
            <a:lvl1pPr>
              <a:defRPr sz="1800"/>
            </a:lvl1pPr>
            <a:lvl2pPr>
              <a:defRPr sz="1500"/>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Datumsplatzhalter 4"/>
          <p:cNvSpPr>
            <a:spLocks noGrp="1"/>
          </p:cNvSpPr>
          <p:nvPr>
            <p:ph type="dt" sz="half" idx="10"/>
          </p:nvPr>
        </p:nvSpPr>
        <p:spPr/>
        <p:txBody>
          <a:bodyPr/>
          <a:lstStyle/>
          <a:p>
            <a:r>
              <a:rPr lang="en-US"/>
              <a:t>23 Oct 2018</a:t>
            </a:r>
            <a:endParaRPr lang="de-DE"/>
          </a:p>
        </p:txBody>
      </p:sp>
      <p:sp>
        <p:nvSpPr>
          <p:cNvPr id="6" name="Fußzeilenplatzhalter 5"/>
          <p:cNvSpPr>
            <a:spLocks noGrp="1"/>
          </p:cNvSpPr>
          <p:nvPr>
            <p:ph type="ftr" sz="quarter" idx="11"/>
          </p:nvPr>
        </p:nvSpPr>
        <p:spPr/>
        <p:txBody>
          <a:bodyPr/>
          <a:lstStyle>
            <a:lvl1pPr algn="r">
              <a:defRPr/>
            </a:lvl1pPr>
          </a:lstStyle>
          <a:p>
            <a:r>
              <a:rPr lang="es-ES"/>
              <a:t>AUTOSAR Silicon Valley User Group</a:t>
            </a:r>
            <a:endParaRPr lang="de-DE" dirty="0"/>
          </a:p>
        </p:txBody>
      </p:sp>
      <p:sp>
        <p:nvSpPr>
          <p:cNvPr id="7" name="Foliennummernplatzhalter 6"/>
          <p:cNvSpPr>
            <a:spLocks noGrp="1"/>
          </p:cNvSpPr>
          <p:nvPr>
            <p:ph type="sldNum" sz="quarter" idx="12"/>
          </p:nvPr>
        </p:nvSpPr>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155280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Click to edit Master title style</a:t>
            </a:r>
            <a:endParaRPr lang="de-DE" dirty="0"/>
          </a:p>
        </p:txBody>
      </p:sp>
      <p:sp>
        <p:nvSpPr>
          <p:cNvPr id="9"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10"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1"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351691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6"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7"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106625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a:t>Mastertitelformat bearbeiten</a:t>
            </a:r>
            <a:endParaRPr lang="de-DE" dirty="0"/>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auf Platzhalter ziehen oder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umsplatzhalter 4"/>
          <p:cNvSpPr>
            <a:spLocks noGrp="1"/>
          </p:cNvSpPr>
          <p:nvPr>
            <p:ph type="dt" sz="half" idx="10"/>
          </p:nvPr>
        </p:nvSpPr>
        <p:spPr/>
        <p:txBody>
          <a:bodyPr/>
          <a:lstStyle/>
          <a:p>
            <a:r>
              <a:rPr lang="en-US"/>
              <a:t>23 Oct 2018</a:t>
            </a:r>
            <a:endParaRPr lang="de-DE"/>
          </a:p>
        </p:txBody>
      </p:sp>
      <p:sp>
        <p:nvSpPr>
          <p:cNvPr id="6" name="Fußzeilenplatzhalter 5"/>
          <p:cNvSpPr>
            <a:spLocks noGrp="1"/>
          </p:cNvSpPr>
          <p:nvPr>
            <p:ph type="ftr" sz="quarter" idx="11"/>
          </p:nvPr>
        </p:nvSpPr>
        <p:spPr/>
        <p:txBody>
          <a:bodyPr/>
          <a:lstStyle/>
          <a:p>
            <a:r>
              <a:rPr lang="es-ES"/>
              <a:t>AUTOSAR Silicon Valley User Group</a:t>
            </a:r>
            <a:endParaRPr lang="de-DE"/>
          </a:p>
        </p:txBody>
      </p:sp>
      <p:sp>
        <p:nvSpPr>
          <p:cNvPr id="7" name="Foliennummernplatzhalter 6"/>
          <p:cNvSpPr>
            <a:spLocks noGrp="1"/>
          </p:cNvSpPr>
          <p:nvPr>
            <p:ph type="sldNum" sz="quarter" idx="12"/>
          </p:nvPr>
        </p:nvSpPr>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295717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adline, Fließ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a:t>
            </a:r>
          </a:p>
        </p:txBody>
      </p:sp>
      <p:sp>
        <p:nvSpPr>
          <p:cNvPr id="11" name="Datumsplatzhalter 4"/>
          <p:cNvSpPr>
            <a:spLocks noGrp="1"/>
          </p:cNvSpPr>
          <p:nvPr>
            <p:ph type="dt" sz="half" idx="10"/>
          </p:nvPr>
        </p:nvSpPr>
        <p:spPr>
          <a:xfrm>
            <a:off x="7172325" y="4817663"/>
            <a:ext cx="1003300" cy="273844"/>
          </a:xfrm>
        </p:spPr>
        <p:txBody>
          <a:bodyPr/>
          <a:lstStyle/>
          <a:p>
            <a:r>
              <a:rPr lang="en-US"/>
              <a:t>23 Oct 2018</a:t>
            </a:r>
            <a:endParaRPr lang="de-DE"/>
          </a:p>
        </p:txBody>
      </p:sp>
      <p:sp>
        <p:nvSpPr>
          <p:cNvPr id="12" name="Fußzeilenplatzhalter 5"/>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3" name="Foliennummernplatzhalter 6"/>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
        <p:nvSpPr>
          <p:cNvPr id="18" name="Textplatzhalter 17"/>
          <p:cNvSpPr>
            <a:spLocks noGrp="1"/>
          </p:cNvSpPr>
          <p:nvPr>
            <p:ph type="body" sz="quarter" idx="13" hasCustomPrompt="1"/>
          </p:nvPr>
        </p:nvSpPr>
        <p:spPr>
          <a:xfrm>
            <a:off x="319333" y="1063228"/>
            <a:ext cx="8367467" cy="3558301"/>
          </a:xfrm>
        </p:spPr>
        <p:txBody>
          <a:bodyPr>
            <a:normAutofit/>
          </a:bodyPr>
          <a:lstStyle>
            <a:lvl1pPr marL="0" indent="0">
              <a:lnSpc>
                <a:spcPct val="110000"/>
              </a:lnSpc>
              <a:buFontTx/>
              <a:buNone/>
              <a:defRPr sz="1600">
                <a:solidFill>
                  <a:srgbClr val="2E3F55"/>
                </a:solidFill>
              </a:defRPr>
            </a:lvl1pPr>
            <a:lvl2pPr marL="457200" indent="0">
              <a:buNone/>
              <a:defRPr/>
            </a:lvl2pPr>
          </a:lstStyle>
          <a:p>
            <a:pPr lvl="0"/>
            <a:r>
              <a:rPr lang="de-DE" dirty="0" err="1"/>
              <a:t>Copytext</a:t>
            </a:r>
            <a:endParaRPr lang="de-DE" dirty="0"/>
          </a:p>
        </p:txBody>
      </p:sp>
    </p:spTree>
    <p:extLst>
      <p:ext uri="{BB962C8B-B14F-4D97-AF65-F5344CB8AC3E}">
        <p14:creationId xmlns:p14="http://schemas.microsoft.com/office/powerpoint/2010/main" val="300269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cision_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67EA069-244E-4D2E-B640-D9E76835E977}"/>
              </a:ext>
            </a:extLst>
          </p:cNvPr>
          <p:cNvSpPr>
            <a:spLocks noGrp="1"/>
          </p:cNvSpPr>
          <p:nvPr>
            <p:ph type="title" hasCustomPrompt="1"/>
          </p:nvPr>
        </p:nvSpPr>
        <p:spPr>
          <a:xfrm>
            <a:off x="360000" y="184150"/>
            <a:ext cx="7019999" cy="890588"/>
          </a:xfrm>
        </p:spPr>
        <p:txBody>
          <a:bodyPr/>
          <a:lstStyle>
            <a:lvl1pPr>
              <a:defRPr/>
            </a:lvl1pPr>
          </a:lstStyle>
          <a:p>
            <a:r>
              <a:rPr lang="en-US" dirty="0"/>
              <a:t>Click to edit Master title style</a:t>
            </a:r>
          </a:p>
        </p:txBody>
      </p:sp>
      <p:sp>
        <p:nvSpPr>
          <p:cNvPr id="6" name="Inhaltsplatzhalter 2">
            <a:extLst>
              <a:ext uri="{FF2B5EF4-FFF2-40B4-BE49-F238E27FC236}">
                <a16:creationId xmlns:a16="http://schemas.microsoft.com/office/drawing/2014/main" xmlns="" id="{609288C8-92E4-4013-99B7-F131ADB3FAE8}"/>
              </a:ext>
            </a:extLst>
          </p:cNvPr>
          <p:cNvSpPr>
            <a:spLocks noGrp="1"/>
          </p:cNvSpPr>
          <p:nvPr>
            <p:ph idx="1" hasCustomPrompt="1"/>
          </p:nvPr>
        </p:nvSpPr>
        <p:spPr>
          <a:xfrm>
            <a:off x="359999" y="1167750"/>
            <a:ext cx="8424001" cy="3510000"/>
          </a:xfrm>
        </p:spPr>
        <p:txBody>
          <a:bodyPr/>
          <a:lstStyle>
            <a:lvl1pPr>
              <a:defRPr sz="1600"/>
            </a:lvl1pPr>
            <a:lvl2pPr marL="355600" indent="-177800">
              <a:buFont typeface="Wingdings" panose="05000000000000000000" pitchFamily="2" charset="2"/>
              <a:buChar char="§"/>
              <a:defRPr sz="1400"/>
            </a:lvl2pPr>
            <a:lvl3pPr marL="541338" indent="-185738">
              <a:buFont typeface="Symbol" panose="05050102010706020507" pitchFamily="18" charset="2"/>
              <a:buChar cha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7" name="Abgerundetes Rechteck 12">
            <a:extLst>
              <a:ext uri="{FF2B5EF4-FFF2-40B4-BE49-F238E27FC236}">
                <a16:creationId xmlns:a16="http://schemas.microsoft.com/office/drawing/2014/main" xmlns="" id="{312398A1-7072-4F75-B549-8514E5A65D06}"/>
              </a:ext>
            </a:extLst>
          </p:cNvPr>
          <p:cNvSpPr/>
          <p:nvPr userDrawn="1"/>
        </p:nvSpPr>
        <p:spPr>
          <a:xfrm>
            <a:off x="7645911" y="422640"/>
            <a:ext cx="1138089" cy="406763"/>
          </a:xfrm>
          <a:prstGeom prst="roundRect">
            <a:avLst/>
          </a:prstGeom>
          <a:solidFill>
            <a:schemeClr val="bg1"/>
          </a:solidFill>
          <a:ln w="19050">
            <a:solidFill>
              <a:schemeClr val="tx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buClr>
                <a:schemeClr val="tx1"/>
              </a:buClr>
            </a:pPr>
            <a:r>
              <a:rPr lang="en-US" sz="1600" dirty="0">
                <a:solidFill>
                  <a:srgbClr val="003C4C"/>
                </a:solidFill>
                <a:latin typeface="+mj-lt"/>
                <a:cs typeface="Arial" panose="020B0604020202020204" pitchFamily="34" charset="0"/>
              </a:rPr>
              <a:t>Decision</a:t>
            </a:r>
            <a:endParaRPr lang="en-US" sz="1200" dirty="0">
              <a:solidFill>
                <a:srgbClr val="003C4C"/>
              </a:solidFill>
              <a:latin typeface="+mj-lt"/>
              <a:cs typeface="Arial" panose="020B0604020202020204" pitchFamily="34" charset="0"/>
            </a:endParaRPr>
          </a:p>
        </p:txBody>
      </p:sp>
      <p:sp>
        <p:nvSpPr>
          <p:cNvPr id="8" name="Abgerundetes Rechteck 14">
            <a:extLst>
              <a:ext uri="{FF2B5EF4-FFF2-40B4-BE49-F238E27FC236}">
                <a16:creationId xmlns:a16="http://schemas.microsoft.com/office/drawing/2014/main" xmlns="" id="{CDEC9ABE-BC14-40C1-A69F-66E9A3CF8ABA}"/>
              </a:ext>
            </a:extLst>
          </p:cNvPr>
          <p:cNvSpPr/>
          <p:nvPr userDrawn="1"/>
        </p:nvSpPr>
        <p:spPr>
          <a:xfrm>
            <a:off x="7518605" y="285197"/>
            <a:ext cx="254611" cy="274885"/>
          </a:xfrm>
          <a:prstGeom prst="roundRect">
            <a:avLst/>
          </a:prstGeom>
          <a:solidFill>
            <a:schemeClr val="bg1"/>
          </a:solidFill>
          <a:ln w="19050">
            <a:solidFill>
              <a:schemeClr val="tx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buClr>
                <a:schemeClr val="tx1"/>
              </a:buClr>
            </a:pPr>
            <a:r>
              <a:rPr lang="en-US" b="1" dirty="0">
                <a:solidFill>
                  <a:srgbClr val="FF0000"/>
                </a:solidFill>
                <a:latin typeface="+mj-lt"/>
                <a:cs typeface="Arial" panose="020B0604020202020204" pitchFamily="34" charset="0"/>
              </a:rPr>
              <a:t>!</a:t>
            </a:r>
          </a:p>
        </p:txBody>
      </p:sp>
      <p:sp>
        <p:nvSpPr>
          <p:cNvPr id="9" name="Datumsplatzhalter 4">
            <a:extLst>
              <a:ext uri="{FF2B5EF4-FFF2-40B4-BE49-F238E27FC236}">
                <a16:creationId xmlns:a16="http://schemas.microsoft.com/office/drawing/2014/main" xmlns="" id="{FB3D7DDD-47CD-4A53-8713-6B9D474B09DE}"/>
              </a:ext>
            </a:extLst>
          </p:cNvPr>
          <p:cNvSpPr>
            <a:spLocks noGrp="1"/>
          </p:cNvSpPr>
          <p:nvPr>
            <p:ph type="dt" sz="half" idx="10"/>
          </p:nvPr>
        </p:nvSpPr>
        <p:spPr>
          <a:xfrm>
            <a:off x="7172325" y="4817663"/>
            <a:ext cx="1003300" cy="273844"/>
          </a:xfrm>
        </p:spPr>
        <p:txBody>
          <a:bodyPr/>
          <a:lstStyle/>
          <a:p>
            <a:r>
              <a:rPr lang="en-US"/>
              <a:t>23 Oct 2018</a:t>
            </a:r>
            <a:endParaRPr lang="de-DE" dirty="0"/>
          </a:p>
        </p:txBody>
      </p:sp>
      <p:sp>
        <p:nvSpPr>
          <p:cNvPr id="10" name="Fußzeilenplatzhalter 5">
            <a:extLst>
              <a:ext uri="{FF2B5EF4-FFF2-40B4-BE49-F238E27FC236}">
                <a16:creationId xmlns:a16="http://schemas.microsoft.com/office/drawing/2014/main" xmlns="" id="{41220F41-C854-42C9-9100-B1A3D4E7D090}"/>
              </a:ext>
            </a:extLst>
          </p:cNvPr>
          <p:cNvSpPr>
            <a:spLocks noGrp="1"/>
          </p:cNvSpPr>
          <p:nvPr>
            <p:ph type="ftr" sz="quarter" idx="11"/>
          </p:nvPr>
        </p:nvSpPr>
        <p:spPr>
          <a:xfrm>
            <a:off x="3266741" y="4817663"/>
            <a:ext cx="3832559" cy="273844"/>
          </a:xfrm>
        </p:spPr>
        <p:txBody>
          <a:bodyPr/>
          <a:lstStyle>
            <a:lvl1pPr algn="r">
              <a:defRPr/>
            </a:lvl1pPr>
          </a:lstStyle>
          <a:p>
            <a:r>
              <a:rPr lang="es-ES"/>
              <a:t>AUTOSAR Silicon Valley User Group</a:t>
            </a:r>
            <a:endParaRPr lang="de-DE" dirty="0"/>
          </a:p>
        </p:txBody>
      </p:sp>
      <p:sp>
        <p:nvSpPr>
          <p:cNvPr id="11" name="Foliennummernplatzhalter 6">
            <a:extLst>
              <a:ext uri="{FF2B5EF4-FFF2-40B4-BE49-F238E27FC236}">
                <a16:creationId xmlns:a16="http://schemas.microsoft.com/office/drawing/2014/main" xmlns="" id="{D8E7EB10-6217-4B29-947A-68C7AEC3F833}"/>
              </a:ext>
            </a:extLst>
          </p:cNvPr>
          <p:cNvSpPr>
            <a:spLocks noGrp="1"/>
          </p:cNvSpPr>
          <p:nvPr>
            <p:ph type="sldNum" sz="quarter" idx="12"/>
          </p:nvPr>
        </p:nvSpPr>
        <p:spPr>
          <a:xfrm>
            <a:off x="8246753" y="4817663"/>
            <a:ext cx="843272" cy="273844"/>
          </a:xfrm>
        </p:spPr>
        <p:txBody>
          <a:bodyPr/>
          <a:lstStyle/>
          <a:p>
            <a:fld id="{0E4386B3-FA35-BD43-8703-494DC6664C86}" type="slidenum">
              <a:rPr lang="de-DE" smtClean="0"/>
              <a:t>‹#›</a:t>
            </a:fld>
            <a:endParaRPr lang="de-DE"/>
          </a:p>
        </p:txBody>
      </p:sp>
    </p:spTree>
    <p:extLst>
      <p:ext uri="{BB962C8B-B14F-4D97-AF65-F5344CB8AC3E}">
        <p14:creationId xmlns:p14="http://schemas.microsoft.com/office/powerpoint/2010/main" val="15789191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theme" Target="../theme/theme2.xml"/><Relationship Id="rId10" Type="http://schemas.openxmlformats.org/officeDocument/2006/relationships/image" Target="../media/image1.emf"/><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emf"/><Relationship Id="rId12" Type="http://schemas.openxmlformats.org/officeDocument/2006/relationships/image" Target="../media/image13.jpg"/><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p:nvSpPr>
        <p:spPr>
          <a:xfrm>
            <a:off x="0" y="4785915"/>
            <a:ext cx="9144000" cy="364729"/>
          </a:xfrm>
          <a:prstGeom prst="rect">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4" name="Datumsplatzhalter 3"/>
          <p:cNvSpPr>
            <a:spLocks noGrp="1"/>
          </p:cNvSpPr>
          <p:nvPr>
            <p:ph type="dt" sz="half" idx="2"/>
          </p:nvPr>
        </p:nvSpPr>
        <p:spPr>
          <a:xfrm>
            <a:off x="7172325" y="4817663"/>
            <a:ext cx="1003300" cy="273844"/>
          </a:xfrm>
          <a:prstGeom prst="rect">
            <a:avLst/>
          </a:prstGeom>
        </p:spPr>
        <p:txBody>
          <a:bodyPr vert="horz" lIns="91440" tIns="45720" rIns="91440" bIns="45720" rtlCol="0" anchor="ctr"/>
          <a:lstStyle>
            <a:lvl1pPr algn="ctr">
              <a:defRPr sz="1000">
                <a:solidFill>
                  <a:schemeClr val="bg1"/>
                </a:solidFill>
              </a:defRPr>
            </a:lvl1pPr>
          </a:lstStyle>
          <a:p>
            <a:r>
              <a:rPr lang="en-US"/>
              <a:t>23 Oct 2018</a:t>
            </a:r>
            <a:endParaRPr lang="de-DE" dirty="0"/>
          </a:p>
        </p:txBody>
      </p:sp>
      <p:sp>
        <p:nvSpPr>
          <p:cNvPr id="11" name="Abgerundetes Rechteck 10"/>
          <p:cNvSpPr/>
          <p:nvPr/>
        </p:nvSpPr>
        <p:spPr>
          <a:xfrm>
            <a:off x="571500" y="4550965"/>
            <a:ext cx="1873250" cy="46990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19333" y="205979"/>
            <a:ext cx="8415092" cy="857250"/>
          </a:xfrm>
          <a:prstGeom prst="rect">
            <a:avLst/>
          </a:prstGeom>
        </p:spPr>
        <p:txBody>
          <a:bodyPr vert="horz" lIns="91440" tIns="45720" rIns="91440" bIns="45720" rtlCol="0" anchor="t">
            <a:noAutofit/>
          </a:bodyPr>
          <a:lstStyle/>
          <a:p>
            <a:r>
              <a:rPr lang="en-US" altLang="de-DE" dirty="0"/>
              <a:t>Heading</a:t>
            </a:r>
            <a:br>
              <a:rPr lang="en-US" altLang="de-DE" dirty="0"/>
            </a:br>
            <a:r>
              <a:rPr lang="en-US" altLang="de-DE" dirty="0"/>
              <a:t>Sub-Heading</a:t>
            </a:r>
            <a:endParaRPr lang="de-DE" dirty="0"/>
          </a:p>
        </p:txBody>
      </p:sp>
      <p:sp>
        <p:nvSpPr>
          <p:cNvPr id="3" name="Textplatzhalter 2"/>
          <p:cNvSpPr>
            <a:spLocks noGrp="1"/>
          </p:cNvSpPr>
          <p:nvPr>
            <p:ph type="body" idx="1"/>
          </p:nvPr>
        </p:nvSpPr>
        <p:spPr>
          <a:xfrm>
            <a:off x="319333" y="1063229"/>
            <a:ext cx="8419118" cy="3531394"/>
          </a:xfrm>
          <a:prstGeom prst="rect">
            <a:avLst/>
          </a:prstGeom>
          <a:ln>
            <a:solidFill>
              <a:schemeClr val="bg1"/>
            </a:solidFill>
          </a:ln>
        </p:spPr>
        <p:txBody>
          <a:bodyPr vert="horz" lIns="91440" tIns="45720" rIns="91440" bIns="45720" rtlCol="0">
            <a:noAutofit/>
          </a:bodyPr>
          <a:lstStyle/>
          <a:p>
            <a:pPr lvl="0"/>
            <a:r>
              <a:rPr lang="en-US" altLang="de-DE" sz="1600" dirty="0"/>
              <a:t>Level 1 (Arial, 16)</a:t>
            </a:r>
          </a:p>
          <a:p>
            <a:pPr lvl="1"/>
            <a:r>
              <a:rPr lang="en-US" altLang="de-DE" dirty="0"/>
              <a:t>Level 2 (Arial, 16)</a:t>
            </a:r>
          </a:p>
          <a:p>
            <a:pPr lvl="2"/>
            <a:r>
              <a:rPr lang="en-US" altLang="de-DE" dirty="0"/>
              <a:t>Level 3 (Arial, 14)</a:t>
            </a:r>
          </a:p>
          <a:p>
            <a:pPr lvl="3"/>
            <a:r>
              <a:rPr lang="en-US" altLang="de-DE" dirty="0"/>
              <a:t>Level 4 (Arial, 14)</a:t>
            </a:r>
          </a:p>
          <a:p>
            <a:pPr lvl="4"/>
            <a:r>
              <a:rPr lang="en-US" altLang="de-DE" dirty="0"/>
              <a:t>Level 5 (Arial, 14) </a:t>
            </a:r>
          </a:p>
          <a:p>
            <a:pPr lvl="4"/>
            <a:endParaRPr lang="en-US" altLang="de-DE" dirty="0"/>
          </a:p>
          <a:p>
            <a:pPr lvl="4"/>
            <a:r>
              <a:rPr lang="en-US" altLang="de-DE" dirty="0"/>
              <a:t>Please do NOT use font sizes smaller that 14 points for </a:t>
            </a:r>
            <a:r>
              <a:rPr lang="en-US" altLang="de-DE" dirty="0" err="1"/>
              <a:t>continous</a:t>
            </a:r>
            <a:r>
              <a:rPr lang="en-US" altLang="de-DE" dirty="0"/>
              <a:t> text!</a:t>
            </a:r>
          </a:p>
        </p:txBody>
      </p:sp>
      <p:sp>
        <p:nvSpPr>
          <p:cNvPr id="5" name="Fußzeilenplatzhalter 4"/>
          <p:cNvSpPr>
            <a:spLocks noGrp="1"/>
          </p:cNvSpPr>
          <p:nvPr>
            <p:ph type="ftr" sz="quarter" idx="3"/>
          </p:nvPr>
        </p:nvSpPr>
        <p:spPr>
          <a:xfrm>
            <a:off x="3266741" y="4817663"/>
            <a:ext cx="3832559" cy="273844"/>
          </a:xfrm>
          <a:prstGeom prst="rect">
            <a:avLst/>
          </a:prstGeom>
          <a:ln>
            <a:noFill/>
          </a:ln>
        </p:spPr>
        <p:txBody>
          <a:bodyPr vert="horz" lIns="91440" tIns="45720" rIns="91440" bIns="45720" rtlCol="0" anchor="ctr"/>
          <a:lstStyle>
            <a:lvl1pPr algn="r">
              <a:defRPr sz="1000">
                <a:solidFill>
                  <a:schemeClr val="bg1"/>
                </a:solidFill>
              </a:defRPr>
            </a:lvl1pPr>
          </a:lstStyle>
          <a:p>
            <a:r>
              <a:rPr lang="es-ES"/>
              <a:t>AUTOSAR Silicon Valley User Group</a:t>
            </a:r>
            <a:endParaRPr lang="de-DE" dirty="0"/>
          </a:p>
        </p:txBody>
      </p:sp>
      <p:sp>
        <p:nvSpPr>
          <p:cNvPr id="6" name="Foliennummernplatzhalter 5"/>
          <p:cNvSpPr>
            <a:spLocks noGrp="1"/>
          </p:cNvSpPr>
          <p:nvPr>
            <p:ph type="sldNum" sz="quarter" idx="4"/>
          </p:nvPr>
        </p:nvSpPr>
        <p:spPr>
          <a:xfrm>
            <a:off x="8246753" y="4817663"/>
            <a:ext cx="843272" cy="273844"/>
          </a:xfrm>
          <a:prstGeom prst="rect">
            <a:avLst/>
          </a:prstGeom>
        </p:spPr>
        <p:txBody>
          <a:bodyPr vert="horz" lIns="91440" tIns="45720" rIns="91440" bIns="45720" rtlCol="0" anchor="ctr"/>
          <a:lstStyle>
            <a:lvl1pPr algn="ctr">
              <a:defRPr sz="1200">
                <a:solidFill>
                  <a:schemeClr val="bg1"/>
                </a:solidFill>
              </a:defRPr>
            </a:lvl1pPr>
          </a:lstStyle>
          <a:p>
            <a:r>
              <a:rPr lang="de-DE" sz="1000"/>
              <a:t>page</a:t>
            </a:r>
            <a:r>
              <a:rPr lang="de-DE"/>
              <a:t> </a:t>
            </a:r>
            <a:fld id="{0E4386B3-FA35-BD43-8703-494DC6664C86}" type="slidenum">
              <a:rPr lang="de-DE" smtClean="0"/>
              <a:pPr/>
              <a:t>‹#›</a:t>
            </a:fld>
            <a:endParaRPr lang="de-DE" dirty="0"/>
          </a:p>
        </p:txBody>
      </p:sp>
      <p:cxnSp>
        <p:nvCxnSpPr>
          <p:cNvPr id="14" name="Gerade Verbindung 13"/>
          <p:cNvCxnSpPr/>
          <p:nvPr/>
        </p:nvCxnSpPr>
        <p:spPr>
          <a:xfrm>
            <a:off x="820737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a:off x="713422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Textfeld 17"/>
          <p:cNvSpPr txBox="1"/>
          <p:nvPr/>
        </p:nvSpPr>
        <p:spPr>
          <a:xfrm>
            <a:off x="-3733800" y="2921000"/>
            <a:ext cx="184666" cy="369332"/>
          </a:xfrm>
          <a:prstGeom prst="rect">
            <a:avLst/>
          </a:prstGeom>
          <a:noFill/>
        </p:spPr>
        <p:txBody>
          <a:bodyPr wrap="none" rtlCol="0">
            <a:spAutoFit/>
          </a:bodyPr>
          <a:lstStyle/>
          <a:p>
            <a:endParaRPr lang="de-DE" dirty="0"/>
          </a:p>
        </p:txBody>
      </p:sp>
      <p:pic>
        <p:nvPicPr>
          <p:cNvPr id="15" name="Bild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12801" y="4761874"/>
            <a:ext cx="1396110" cy="145092"/>
          </a:xfrm>
          <a:prstGeom prst="rect">
            <a:avLst/>
          </a:prstGeom>
        </p:spPr>
      </p:pic>
      <p:cxnSp>
        <p:nvCxnSpPr>
          <p:cNvPr id="46" name="Gerade Verbindung 45"/>
          <p:cNvCxnSpPr/>
          <p:nvPr/>
        </p:nvCxnSpPr>
        <p:spPr>
          <a:xfrm>
            <a:off x="411663"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47" name="Gerade Verbindung 46"/>
          <p:cNvCxnSpPr/>
          <p:nvPr/>
        </p:nvCxnSpPr>
        <p:spPr>
          <a:xfrm>
            <a:off x="1669109"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48" name="Gerade Verbindung 47"/>
          <p:cNvCxnSpPr/>
          <p:nvPr/>
        </p:nvCxnSpPr>
        <p:spPr>
          <a:xfrm>
            <a:off x="1820309"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p:nvCxnSpPr>
        <p:spPr>
          <a:xfrm>
            <a:off x="962563"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p:nvCxnSpPr>
        <p:spPr>
          <a:xfrm>
            <a:off x="1113338"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1" name="Gerade Verbindung 50"/>
          <p:cNvCxnSpPr/>
          <p:nvPr/>
        </p:nvCxnSpPr>
        <p:spPr>
          <a:xfrm>
            <a:off x="23760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2" name="Gerade Verbindung 51"/>
          <p:cNvCxnSpPr/>
          <p:nvPr/>
        </p:nvCxnSpPr>
        <p:spPr>
          <a:xfrm>
            <a:off x="25272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3" name="Gerade Verbindung 52"/>
          <p:cNvCxnSpPr/>
          <p:nvPr/>
        </p:nvCxnSpPr>
        <p:spPr>
          <a:xfrm>
            <a:off x="3082963"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4" name="Gerade Verbindung 53"/>
          <p:cNvCxnSpPr/>
          <p:nvPr/>
        </p:nvCxnSpPr>
        <p:spPr>
          <a:xfrm>
            <a:off x="3234163"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5" name="Gerade Verbindung 54"/>
          <p:cNvCxnSpPr/>
          <p:nvPr/>
        </p:nvCxnSpPr>
        <p:spPr>
          <a:xfrm>
            <a:off x="378989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6" name="Gerade Verbindung 55"/>
          <p:cNvCxnSpPr/>
          <p:nvPr/>
        </p:nvCxnSpPr>
        <p:spPr>
          <a:xfrm>
            <a:off x="393883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7" name="Gerade Verbindung 56"/>
          <p:cNvCxnSpPr/>
          <p:nvPr/>
        </p:nvCxnSpPr>
        <p:spPr>
          <a:xfrm>
            <a:off x="4499992"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8" name="Gerade Verbindung 57"/>
          <p:cNvCxnSpPr/>
          <p:nvPr/>
        </p:nvCxnSpPr>
        <p:spPr>
          <a:xfrm>
            <a:off x="464847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9" name="Gerade Verbindung 58"/>
          <p:cNvCxnSpPr/>
          <p:nvPr/>
        </p:nvCxnSpPr>
        <p:spPr>
          <a:xfrm>
            <a:off x="52041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0" name="Gerade Verbindung 59"/>
          <p:cNvCxnSpPr/>
          <p:nvPr/>
        </p:nvCxnSpPr>
        <p:spPr>
          <a:xfrm>
            <a:off x="53553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1" name="Gerade Verbindung 60"/>
          <p:cNvCxnSpPr/>
          <p:nvPr/>
        </p:nvCxnSpPr>
        <p:spPr>
          <a:xfrm>
            <a:off x="59111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2" name="Gerade Verbindung 61"/>
          <p:cNvCxnSpPr/>
          <p:nvPr/>
        </p:nvCxnSpPr>
        <p:spPr>
          <a:xfrm>
            <a:off x="60596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3" name="Gerade Verbindung 62"/>
          <p:cNvCxnSpPr/>
          <p:nvPr/>
        </p:nvCxnSpPr>
        <p:spPr>
          <a:xfrm>
            <a:off x="661767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4" name="Gerade Verbindung 63"/>
          <p:cNvCxnSpPr/>
          <p:nvPr/>
        </p:nvCxnSpPr>
        <p:spPr>
          <a:xfrm>
            <a:off x="6765918"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5" name="Gerade Verbindung 64"/>
          <p:cNvCxnSpPr/>
          <p:nvPr/>
        </p:nvCxnSpPr>
        <p:spPr>
          <a:xfrm>
            <a:off x="73245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6" name="Gerade Verbindung 65"/>
          <p:cNvCxnSpPr/>
          <p:nvPr/>
        </p:nvCxnSpPr>
        <p:spPr>
          <a:xfrm>
            <a:off x="74757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7" name="Gerade Verbindung 66"/>
          <p:cNvCxnSpPr/>
          <p:nvPr/>
        </p:nvCxnSpPr>
        <p:spPr>
          <a:xfrm>
            <a:off x="80315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8" name="Gerade Verbindung 67"/>
          <p:cNvCxnSpPr/>
          <p:nvPr/>
        </p:nvCxnSpPr>
        <p:spPr>
          <a:xfrm>
            <a:off x="81827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9" name="Gerade Verbindung 68"/>
          <p:cNvCxnSpPr/>
          <p:nvPr/>
        </p:nvCxnSpPr>
        <p:spPr>
          <a:xfrm>
            <a:off x="8734425"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70" name="Rechteck 69"/>
          <p:cNvSpPr/>
          <p:nvPr/>
        </p:nvSpPr>
        <p:spPr>
          <a:xfrm>
            <a:off x="464847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1" name="Rechteck 70"/>
          <p:cNvSpPr/>
          <p:nvPr/>
        </p:nvSpPr>
        <p:spPr>
          <a:xfrm>
            <a:off x="4497270"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2" name="Rechteck 71"/>
          <p:cNvSpPr/>
          <p:nvPr/>
        </p:nvSpPr>
        <p:spPr>
          <a:xfrm>
            <a:off x="5204197"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3" name="Rechteck 72"/>
          <p:cNvSpPr/>
          <p:nvPr/>
        </p:nvSpPr>
        <p:spPr>
          <a:xfrm>
            <a:off x="5355397"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4" name="Rechteck 73"/>
          <p:cNvSpPr/>
          <p:nvPr/>
        </p:nvSpPr>
        <p:spPr>
          <a:xfrm>
            <a:off x="606194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5" name="Rechteck 74"/>
          <p:cNvSpPr/>
          <p:nvPr/>
        </p:nvSpPr>
        <p:spPr>
          <a:xfrm>
            <a:off x="5910743"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6" name="Rechteck 75"/>
          <p:cNvSpPr/>
          <p:nvPr/>
        </p:nvSpPr>
        <p:spPr>
          <a:xfrm>
            <a:off x="6617670"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7" name="Rechteck 76"/>
          <p:cNvSpPr/>
          <p:nvPr/>
        </p:nvSpPr>
        <p:spPr>
          <a:xfrm>
            <a:off x="676887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cxnSp>
        <p:nvCxnSpPr>
          <p:cNvPr id="78" name="Gerade Verbindung 77"/>
          <p:cNvCxnSpPr/>
          <p:nvPr/>
        </p:nvCxnSpPr>
        <p:spPr>
          <a:xfrm>
            <a:off x="457200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79" name="Rechteck 78"/>
          <p:cNvSpPr/>
          <p:nvPr/>
        </p:nvSpPr>
        <p:spPr>
          <a:xfrm>
            <a:off x="7475797"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0" name="Rechteck 79"/>
          <p:cNvSpPr/>
          <p:nvPr/>
        </p:nvSpPr>
        <p:spPr>
          <a:xfrm>
            <a:off x="7324597"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1" name="Rechteck 80"/>
          <p:cNvSpPr/>
          <p:nvPr/>
        </p:nvSpPr>
        <p:spPr>
          <a:xfrm>
            <a:off x="8031524"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2" name="Rechteck 81"/>
          <p:cNvSpPr/>
          <p:nvPr/>
        </p:nvSpPr>
        <p:spPr>
          <a:xfrm>
            <a:off x="8182724"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3" name="Rechteck 82"/>
          <p:cNvSpPr/>
          <p:nvPr/>
        </p:nvSpPr>
        <p:spPr>
          <a:xfrm>
            <a:off x="8738070"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4" name="Rechteck 83"/>
          <p:cNvSpPr/>
          <p:nvPr/>
        </p:nvSpPr>
        <p:spPr>
          <a:xfrm>
            <a:off x="906" y="-1867967"/>
            <a:ext cx="254730"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5" name="Rechteck 84"/>
          <p:cNvSpPr/>
          <p:nvPr/>
        </p:nvSpPr>
        <p:spPr>
          <a:xfrm>
            <a:off x="255636"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6" name="Rechteck 85"/>
          <p:cNvSpPr/>
          <p:nvPr/>
        </p:nvSpPr>
        <p:spPr>
          <a:xfrm>
            <a:off x="962563"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7" name="Rechteck 86"/>
          <p:cNvSpPr/>
          <p:nvPr/>
        </p:nvSpPr>
        <p:spPr>
          <a:xfrm>
            <a:off x="11137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8" name="Rechteck 87"/>
          <p:cNvSpPr/>
          <p:nvPr/>
        </p:nvSpPr>
        <p:spPr>
          <a:xfrm>
            <a:off x="1820309"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9" name="Rechteck 88"/>
          <p:cNvSpPr/>
          <p:nvPr/>
        </p:nvSpPr>
        <p:spPr>
          <a:xfrm>
            <a:off x="1669109"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0" name="Rechteck 89"/>
          <p:cNvSpPr/>
          <p:nvPr/>
        </p:nvSpPr>
        <p:spPr>
          <a:xfrm>
            <a:off x="2376036"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1" name="Rechteck 90"/>
          <p:cNvSpPr/>
          <p:nvPr/>
        </p:nvSpPr>
        <p:spPr>
          <a:xfrm>
            <a:off x="2527236"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2" name="Rechteck 91"/>
          <p:cNvSpPr/>
          <p:nvPr/>
        </p:nvSpPr>
        <p:spPr>
          <a:xfrm>
            <a:off x="32341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3" name="Rechteck 92"/>
          <p:cNvSpPr/>
          <p:nvPr/>
        </p:nvSpPr>
        <p:spPr>
          <a:xfrm>
            <a:off x="3082963"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4" name="Rechteck 93"/>
          <p:cNvSpPr/>
          <p:nvPr/>
        </p:nvSpPr>
        <p:spPr>
          <a:xfrm>
            <a:off x="3789890"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5" name="Rechteck 94"/>
          <p:cNvSpPr/>
          <p:nvPr/>
        </p:nvSpPr>
        <p:spPr>
          <a:xfrm>
            <a:off x="394109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6" name="Rechteck 95"/>
          <p:cNvSpPr/>
          <p:nvPr/>
        </p:nvSpPr>
        <p:spPr>
          <a:xfrm>
            <a:off x="8892480" y="-1867967"/>
            <a:ext cx="254730"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7" name="Rechteck 96"/>
          <p:cNvSpPr/>
          <p:nvPr/>
        </p:nvSpPr>
        <p:spPr>
          <a:xfrm>
            <a:off x="4116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98" name="Gerade Verbindung 97"/>
          <p:cNvCxnSpPr/>
          <p:nvPr/>
        </p:nvCxnSpPr>
        <p:spPr>
          <a:xfrm>
            <a:off x="319333" y="-793750"/>
            <a:ext cx="0" cy="400050"/>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120" name="Rechteck 119"/>
          <p:cNvSpPr/>
          <p:nvPr/>
        </p:nvSpPr>
        <p:spPr>
          <a:xfrm>
            <a:off x="96125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1" name="Rechteck 120"/>
          <p:cNvSpPr/>
          <p:nvPr/>
        </p:nvSpPr>
        <p:spPr>
          <a:xfrm>
            <a:off x="99300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2" name="Rechteck 121"/>
          <p:cNvSpPr/>
          <p:nvPr/>
        </p:nvSpPr>
        <p:spPr>
          <a:xfrm>
            <a:off x="102475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23" name="Gerade Verbindung 122"/>
          <p:cNvCxnSpPr/>
          <p:nvPr/>
        </p:nvCxnSpPr>
        <p:spPr>
          <a:xfrm>
            <a:off x="-1188640" y="187325"/>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5" name="Gerade Verbindung 124"/>
          <p:cNvCxnSpPr/>
          <p:nvPr/>
        </p:nvCxnSpPr>
        <p:spPr>
          <a:xfrm>
            <a:off x="-1188640" y="1072754"/>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6" name="Gerade Verbindung 125"/>
          <p:cNvCxnSpPr/>
          <p:nvPr/>
        </p:nvCxnSpPr>
        <p:spPr>
          <a:xfrm>
            <a:off x="-1188640" y="4603354"/>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7" name="Gerade Verbindung 126"/>
          <p:cNvCxnSpPr/>
          <p:nvPr/>
        </p:nvCxnSpPr>
        <p:spPr>
          <a:xfrm>
            <a:off x="-1188640" y="1241425"/>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99" name="Rechteck 98"/>
          <p:cNvSpPr/>
          <p:nvPr/>
        </p:nvSpPr>
        <p:spPr>
          <a:xfrm>
            <a:off x="0" y="4785915"/>
            <a:ext cx="9144000" cy="364729"/>
          </a:xfrm>
          <a:prstGeom prst="rect">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0" name="Abgerundetes Rechteck 99"/>
          <p:cNvSpPr/>
          <p:nvPr/>
        </p:nvSpPr>
        <p:spPr>
          <a:xfrm>
            <a:off x="571500" y="4550965"/>
            <a:ext cx="1873250" cy="46990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01" name="Gerade Verbindung 100"/>
          <p:cNvCxnSpPr/>
          <p:nvPr/>
        </p:nvCxnSpPr>
        <p:spPr>
          <a:xfrm>
            <a:off x="820737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2" name="Gerade Verbindung 101"/>
          <p:cNvCxnSpPr/>
          <p:nvPr/>
        </p:nvCxnSpPr>
        <p:spPr>
          <a:xfrm>
            <a:off x="713422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03" name="Textfeld 102"/>
          <p:cNvSpPr txBox="1"/>
          <p:nvPr/>
        </p:nvSpPr>
        <p:spPr>
          <a:xfrm>
            <a:off x="-3733800" y="2921000"/>
            <a:ext cx="184666" cy="369332"/>
          </a:xfrm>
          <a:prstGeom prst="rect">
            <a:avLst/>
          </a:prstGeom>
          <a:noFill/>
        </p:spPr>
        <p:txBody>
          <a:bodyPr wrap="none" rtlCol="0">
            <a:spAutoFit/>
          </a:bodyPr>
          <a:lstStyle/>
          <a:p>
            <a:endParaRPr lang="de-DE" dirty="0"/>
          </a:p>
        </p:txBody>
      </p:sp>
      <p:pic>
        <p:nvPicPr>
          <p:cNvPr id="104" name="Bild 10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12801" y="4761874"/>
            <a:ext cx="1396110" cy="145092"/>
          </a:xfrm>
          <a:prstGeom prst="rect">
            <a:avLst/>
          </a:prstGeom>
        </p:spPr>
      </p:pic>
      <p:cxnSp>
        <p:nvCxnSpPr>
          <p:cNvPr id="105" name="Gerade Verbindung 104"/>
          <p:cNvCxnSpPr/>
          <p:nvPr/>
        </p:nvCxnSpPr>
        <p:spPr>
          <a:xfrm>
            <a:off x="411663"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06" name="Gerade Verbindung 105"/>
          <p:cNvCxnSpPr/>
          <p:nvPr/>
        </p:nvCxnSpPr>
        <p:spPr>
          <a:xfrm>
            <a:off x="1669109"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07" name="Gerade Verbindung 106"/>
          <p:cNvCxnSpPr/>
          <p:nvPr/>
        </p:nvCxnSpPr>
        <p:spPr>
          <a:xfrm>
            <a:off x="1820309"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08" name="Gerade Verbindung 107"/>
          <p:cNvCxnSpPr/>
          <p:nvPr/>
        </p:nvCxnSpPr>
        <p:spPr>
          <a:xfrm>
            <a:off x="962563"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09" name="Gerade Verbindung 108"/>
          <p:cNvCxnSpPr/>
          <p:nvPr/>
        </p:nvCxnSpPr>
        <p:spPr>
          <a:xfrm>
            <a:off x="1113338"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0" name="Gerade Verbindung 109"/>
          <p:cNvCxnSpPr/>
          <p:nvPr/>
        </p:nvCxnSpPr>
        <p:spPr>
          <a:xfrm>
            <a:off x="23760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1" name="Gerade Verbindung 110"/>
          <p:cNvCxnSpPr/>
          <p:nvPr/>
        </p:nvCxnSpPr>
        <p:spPr>
          <a:xfrm>
            <a:off x="25272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2" name="Gerade Verbindung 111"/>
          <p:cNvCxnSpPr/>
          <p:nvPr/>
        </p:nvCxnSpPr>
        <p:spPr>
          <a:xfrm>
            <a:off x="3082963"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3" name="Gerade Verbindung 112"/>
          <p:cNvCxnSpPr/>
          <p:nvPr/>
        </p:nvCxnSpPr>
        <p:spPr>
          <a:xfrm>
            <a:off x="3234163"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4" name="Gerade Verbindung 113"/>
          <p:cNvCxnSpPr/>
          <p:nvPr/>
        </p:nvCxnSpPr>
        <p:spPr>
          <a:xfrm>
            <a:off x="378989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5" name="Gerade Verbindung 114"/>
          <p:cNvCxnSpPr/>
          <p:nvPr/>
        </p:nvCxnSpPr>
        <p:spPr>
          <a:xfrm>
            <a:off x="393883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6" name="Gerade Verbindung 115"/>
          <p:cNvCxnSpPr/>
          <p:nvPr/>
        </p:nvCxnSpPr>
        <p:spPr>
          <a:xfrm>
            <a:off x="4499992"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7" name="Gerade Verbindung 116"/>
          <p:cNvCxnSpPr/>
          <p:nvPr/>
        </p:nvCxnSpPr>
        <p:spPr>
          <a:xfrm>
            <a:off x="464847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8" name="Gerade Verbindung 117"/>
          <p:cNvCxnSpPr/>
          <p:nvPr/>
        </p:nvCxnSpPr>
        <p:spPr>
          <a:xfrm>
            <a:off x="52041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19" name="Gerade Verbindung 118"/>
          <p:cNvCxnSpPr/>
          <p:nvPr/>
        </p:nvCxnSpPr>
        <p:spPr>
          <a:xfrm>
            <a:off x="53553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4" name="Gerade Verbindung 123"/>
          <p:cNvCxnSpPr/>
          <p:nvPr/>
        </p:nvCxnSpPr>
        <p:spPr>
          <a:xfrm>
            <a:off x="59111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8" name="Gerade Verbindung 127"/>
          <p:cNvCxnSpPr/>
          <p:nvPr/>
        </p:nvCxnSpPr>
        <p:spPr>
          <a:xfrm>
            <a:off x="60596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9" name="Gerade Verbindung 128"/>
          <p:cNvCxnSpPr/>
          <p:nvPr/>
        </p:nvCxnSpPr>
        <p:spPr>
          <a:xfrm>
            <a:off x="661767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30" name="Gerade Verbindung 129"/>
          <p:cNvCxnSpPr/>
          <p:nvPr/>
        </p:nvCxnSpPr>
        <p:spPr>
          <a:xfrm>
            <a:off x="6765918"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31" name="Gerade Verbindung 130"/>
          <p:cNvCxnSpPr/>
          <p:nvPr/>
        </p:nvCxnSpPr>
        <p:spPr>
          <a:xfrm>
            <a:off x="73245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32" name="Gerade Verbindung 131"/>
          <p:cNvCxnSpPr/>
          <p:nvPr/>
        </p:nvCxnSpPr>
        <p:spPr>
          <a:xfrm>
            <a:off x="74757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33" name="Gerade Verbindung 132"/>
          <p:cNvCxnSpPr/>
          <p:nvPr/>
        </p:nvCxnSpPr>
        <p:spPr>
          <a:xfrm>
            <a:off x="80315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34" name="Gerade Verbindung 133"/>
          <p:cNvCxnSpPr/>
          <p:nvPr/>
        </p:nvCxnSpPr>
        <p:spPr>
          <a:xfrm>
            <a:off x="81827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35" name="Gerade Verbindung 134"/>
          <p:cNvCxnSpPr/>
          <p:nvPr/>
        </p:nvCxnSpPr>
        <p:spPr>
          <a:xfrm>
            <a:off x="8734425"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136" name="Rechteck 135"/>
          <p:cNvSpPr/>
          <p:nvPr/>
        </p:nvSpPr>
        <p:spPr>
          <a:xfrm>
            <a:off x="464847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37" name="Rechteck 136"/>
          <p:cNvSpPr/>
          <p:nvPr/>
        </p:nvSpPr>
        <p:spPr>
          <a:xfrm>
            <a:off x="4497270"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38" name="Rechteck 137"/>
          <p:cNvSpPr/>
          <p:nvPr/>
        </p:nvSpPr>
        <p:spPr>
          <a:xfrm>
            <a:off x="5204197"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39" name="Rechteck 138"/>
          <p:cNvSpPr/>
          <p:nvPr/>
        </p:nvSpPr>
        <p:spPr>
          <a:xfrm>
            <a:off x="5355397"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0" name="Rechteck 139"/>
          <p:cNvSpPr/>
          <p:nvPr/>
        </p:nvSpPr>
        <p:spPr>
          <a:xfrm>
            <a:off x="606194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1" name="Rechteck 140"/>
          <p:cNvSpPr/>
          <p:nvPr/>
        </p:nvSpPr>
        <p:spPr>
          <a:xfrm>
            <a:off x="5910743"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2" name="Rechteck 141"/>
          <p:cNvSpPr/>
          <p:nvPr/>
        </p:nvSpPr>
        <p:spPr>
          <a:xfrm>
            <a:off x="6617670"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3" name="Rechteck 142"/>
          <p:cNvSpPr/>
          <p:nvPr/>
        </p:nvSpPr>
        <p:spPr>
          <a:xfrm>
            <a:off x="676887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cxnSp>
        <p:nvCxnSpPr>
          <p:cNvPr id="144" name="Gerade Verbindung 143"/>
          <p:cNvCxnSpPr/>
          <p:nvPr/>
        </p:nvCxnSpPr>
        <p:spPr>
          <a:xfrm>
            <a:off x="457200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145" name="Rechteck 144"/>
          <p:cNvSpPr/>
          <p:nvPr/>
        </p:nvSpPr>
        <p:spPr>
          <a:xfrm>
            <a:off x="7475797"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6" name="Rechteck 145"/>
          <p:cNvSpPr/>
          <p:nvPr/>
        </p:nvSpPr>
        <p:spPr>
          <a:xfrm>
            <a:off x="7324597"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7" name="Rechteck 146"/>
          <p:cNvSpPr/>
          <p:nvPr/>
        </p:nvSpPr>
        <p:spPr>
          <a:xfrm>
            <a:off x="8031524"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8" name="Rechteck 147"/>
          <p:cNvSpPr/>
          <p:nvPr/>
        </p:nvSpPr>
        <p:spPr>
          <a:xfrm>
            <a:off x="8182724"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49" name="Rechteck 148"/>
          <p:cNvSpPr/>
          <p:nvPr/>
        </p:nvSpPr>
        <p:spPr>
          <a:xfrm>
            <a:off x="8738070"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50" name="Rechteck 149"/>
          <p:cNvSpPr/>
          <p:nvPr/>
        </p:nvSpPr>
        <p:spPr>
          <a:xfrm>
            <a:off x="906" y="-1867967"/>
            <a:ext cx="254730"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51" name="Rechteck 150"/>
          <p:cNvSpPr/>
          <p:nvPr/>
        </p:nvSpPr>
        <p:spPr>
          <a:xfrm>
            <a:off x="255636"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52" name="Rechteck 151"/>
          <p:cNvSpPr/>
          <p:nvPr/>
        </p:nvSpPr>
        <p:spPr>
          <a:xfrm>
            <a:off x="962563"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53" name="Rechteck 152"/>
          <p:cNvSpPr/>
          <p:nvPr/>
        </p:nvSpPr>
        <p:spPr>
          <a:xfrm>
            <a:off x="11137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54" name="Rechteck 153"/>
          <p:cNvSpPr/>
          <p:nvPr/>
        </p:nvSpPr>
        <p:spPr>
          <a:xfrm>
            <a:off x="1820309"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55" name="Rechteck 154"/>
          <p:cNvSpPr/>
          <p:nvPr/>
        </p:nvSpPr>
        <p:spPr>
          <a:xfrm>
            <a:off x="1669109"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56" name="Rechteck 155"/>
          <p:cNvSpPr/>
          <p:nvPr/>
        </p:nvSpPr>
        <p:spPr>
          <a:xfrm>
            <a:off x="2376036"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57" name="Rechteck 156"/>
          <p:cNvSpPr/>
          <p:nvPr/>
        </p:nvSpPr>
        <p:spPr>
          <a:xfrm>
            <a:off x="2527236"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58" name="Rechteck 157"/>
          <p:cNvSpPr/>
          <p:nvPr/>
        </p:nvSpPr>
        <p:spPr>
          <a:xfrm>
            <a:off x="32341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59" name="Rechteck 158"/>
          <p:cNvSpPr/>
          <p:nvPr/>
        </p:nvSpPr>
        <p:spPr>
          <a:xfrm>
            <a:off x="3082963"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60" name="Rechteck 159"/>
          <p:cNvSpPr/>
          <p:nvPr/>
        </p:nvSpPr>
        <p:spPr>
          <a:xfrm>
            <a:off x="3789890"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61" name="Rechteck 160"/>
          <p:cNvSpPr/>
          <p:nvPr/>
        </p:nvSpPr>
        <p:spPr>
          <a:xfrm>
            <a:off x="394109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62" name="Rechteck 161"/>
          <p:cNvSpPr/>
          <p:nvPr/>
        </p:nvSpPr>
        <p:spPr>
          <a:xfrm>
            <a:off x="8892480" y="-1867967"/>
            <a:ext cx="254730"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163" name="Rechteck 162"/>
          <p:cNvSpPr/>
          <p:nvPr/>
        </p:nvSpPr>
        <p:spPr>
          <a:xfrm>
            <a:off x="4116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64" name="Gerade Verbindung 163"/>
          <p:cNvCxnSpPr/>
          <p:nvPr/>
        </p:nvCxnSpPr>
        <p:spPr>
          <a:xfrm>
            <a:off x="319333" y="-793750"/>
            <a:ext cx="0" cy="400050"/>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165" name="Rechteck 164"/>
          <p:cNvSpPr/>
          <p:nvPr/>
        </p:nvSpPr>
        <p:spPr>
          <a:xfrm>
            <a:off x="96125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6" name="Rechteck 165"/>
          <p:cNvSpPr/>
          <p:nvPr/>
        </p:nvSpPr>
        <p:spPr>
          <a:xfrm>
            <a:off x="99300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7" name="Rechteck 166"/>
          <p:cNvSpPr/>
          <p:nvPr/>
        </p:nvSpPr>
        <p:spPr>
          <a:xfrm>
            <a:off x="102475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68" name="Gerade Verbindung 167"/>
          <p:cNvCxnSpPr/>
          <p:nvPr/>
        </p:nvCxnSpPr>
        <p:spPr>
          <a:xfrm>
            <a:off x="-1188640" y="187325"/>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69" name="Gerade Verbindung 168"/>
          <p:cNvCxnSpPr/>
          <p:nvPr/>
        </p:nvCxnSpPr>
        <p:spPr>
          <a:xfrm>
            <a:off x="-1188640" y="1072754"/>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70" name="Gerade Verbindung 169"/>
          <p:cNvCxnSpPr/>
          <p:nvPr/>
        </p:nvCxnSpPr>
        <p:spPr>
          <a:xfrm>
            <a:off x="-1188640" y="4603354"/>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71" name="Gerade Verbindung 170"/>
          <p:cNvCxnSpPr/>
          <p:nvPr/>
        </p:nvCxnSpPr>
        <p:spPr>
          <a:xfrm>
            <a:off x="-1188640" y="1241425"/>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141017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58" r:id="rId8"/>
    <p:sldLayoutId id="2147483669" r:id="rId9"/>
  </p:sldLayoutIdLst>
  <p:hf hdr="0"/>
  <p:txStyles>
    <p:titleStyle>
      <a:lvl1pPr algn="l" defTabSz="457200" rtl="0" eaLnBrk="1" latinLnBrk="0" hangingPunct="1">
        <a:spcBef>
          <a:spcPct val="0"/>
        </a:spcBef>
        <a:buNone/>
        <a:defRPr sz="2600" kern="1200">
          <a:solidFill>
            <a:srgbClr val="2E3F55"/>
          </a:solidFill>
          <a:latin typeface="+mj-lt"/>
          <a:ea typeface="+mj-ea"/>
          <a:cs typeface="+mj-cs"/>
        </a:defRPr>
      </a:lvl1pPr>
    </p:titleStyle>
    <p:bodyStyle>
      <a:lvl1pPr marL="0" indent="0" algn="l" defTabSz="457200" rtl="0" eaLnBrk="1" latinLnBrk="0" hangingPunct="1">
        <a:spcBef>
          <a:spcPct val="20000"/>
        </a:spcBef>
        <a:buFont typeface="Wingdings" charset="2"/>
        <a:buNone/>
        <a:defRPr lang="de-DE" sz="1800" b="0" i="0" u="none" strike="noStrike" kern="1200" baseline="0" smtClean="0">
          <a:solidFill>
            <a:srgbClr val="2E3F55"/>
          </a:solidFill>
          <a:latin typeface="+mn-lt"/>
          <a:ea typeface="+mn-ea"/>
          <a:cs typeface="+mn-cs"/>
        </a:defRPr>
      </a:lvl1pPr>
      <a:lvl2pPr marL="355600" indent="-177800" algn="l" defTabSz="457200" rtl="0" eaLnBrk="1" latinLnBrk="0" hangingPunct="1">
        <a:spcBef>
          <a:spcPct val="20000"/>
        </a:spcBef>
        <a:buFont typeface="Arial"/>
        <a:buChar char="–"/>
        <a:defRPr sz="1500" kern="1200">
          <a:solidFill>
            <a:srgbClr val="2E3F55"/>
          </a:solidFill>
          <a:latin typeface="+mn-lt"/>
          <a:ea typeface="+mn-ea"/>
          <a:cs typeface="+mn-cs"/>
        </a:defRPr>
      </a:lvl2pPr>
      <a:lvl3pPr marL="541338" indent="-1857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541338" indent="-185738" algn="l" defTabSz="457200" rtl="0" eaLnBrk="1" latinLnBrk="0" hangingPunct="1">
        <a:spcBef>
          <a:spcPct val="20000"/>
        </a:spcBef>
        <a:buFont typeface="Arial"/>
        <a:buChar char="–"/>
        <a:defRPr sz="1500" kern="1200">
          <a:solidFill>
            <a:srgbClr val="2E3F55"/>
          </a:solidFill>
          <a:latin typeface="+mn-lt"/>
          <a:ea typeface="+mn-ea"/>
          <a:cs typeface="+mn-cs"/>
        </a:defRPr>
      </a:lvl4pPr>
      <a:lvl5pPr marL="541338" indent="-185738"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userDrawn="1"/>
        </p:nvSpPr>
        <p:spPr>
          <a:xfrm>
            <a:off x="0" y="4785915"/>
            <a:ext cx="9144000" cy="364729"/>
          </a:xfrm>
          <a:prstGeom prst="rect">
            <a:avLst/>
          </a:prstGeom>
          <a:solidFill>
            <a:srgbClr val="2E3F5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4" name="Datumsplatzhalter 3"/>
          <p:cNvSpPr>
            <a:spLocks noGrp="1"/>
          </p:cNvSpPr>
          <p:nvPr>
            <p:ph type="dt" sz="half" idx="2"/>
          </p:nvPr>
        </p:nvSpPr>
        <p:spPr>
          <a:xfrm>
            <a:off x="7172325" y="4817663"/>
            <a:ext cx="1003300" cy="273844"/>
          </a:xfrm>
          <a:prstGeom prst="rect">
            <a:avLst/>
          </a:prstGeom>
        </p:spPr>
        <p:txBody>
          <a:bodyPr vert="horz" lIns="91440" tIns="45720" rIns="91440" bIns="45720" rtlCol="0" anchor="ctr"/>
          <a:lstStyle>
            <a:lvl1pPr algn="ctr">
              <a:defRPr sz="1000">
                <a:solidFill>
                  <a:schemeClr val="bg1"/>
                </a:solidFill>
              </a:defRPr>
            </a:lvl1pPr>
          </a:lstStyle>
          <a:p>
            <a:r>
              <a:rPr lang="en-US"/>
              <a:t>23 Oct 2018</a:t>
            </a:r>
            <a:endParaRPr lang="de-DE" dirty="0"/>
          </a:p>
        </p:txBody>
      </p:sp>
      <p:sp>
        <p:nvSpPr>
          <p:cNvPr id="11" name="Abgerundetes Rechteck 10"/>
          <p:cNvSpPr/>
          <p:nvPr userDrawn="1"/>
        </p:nvSpPr>
        <p:spPr>
          <a:xfrm>
            <a:off x="571500" y="4550965"/>
            <a:ext cx="1873250" cy="46990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19333" y="205979"/>
            <a:ext cx="8415092" cy="857250"/>
          </a:xfrm>
          <a:prstGeom prst="rect">
            <a:avLst/>
          </a:prstGeom>
        </p:spPr>
        <p:txBody>
          <a:bodyPr vert="horz" lIns="91440" tIns="45720" rIns="91440" bIns="45720" rtlCol="0" anchor="t">
            <a:noAutofit/>
          </a:bodyPr>
          <a:lstStyle/>
          <a:p>
            <a:r>
              <a:rPr lang="en-US" altLang="de-DE" dirty="0"/>
              <a:t>Heading</a:t>
            </a:r>
            <a:br>
              <a:rPr lang="en-US" altLang="de-DE" dirty="0"/>
            </a:br>
            <a:r>
              <a:rPr lang="en-US" altLang="de-DE" dirty="0"/>
              <a:t>Sub-Heading</a:t>
            </a:r>
            <a:endParaRPr lang="de-DE" dirty="0"/>
          </a:p>
        </p:txBody>
      </p:sp>
      <p:sp>
        <p:nvSpPr>
          <p:cNvPr id="3" name="Textplatzhalter 2"/>
          <p:cNvSpPr>
            <a:spLocks noGrp="1"/>
          </p:cNvSpPr>
          <p:nvPr>
            <p:ph type="body" idx="1"/>
          </p:nvPr>
        </p:nvSpPr>
        <p:spPr>
          <a:xfrm>
            <a:off x="319333" y="1063229"/>
            <a:ext cx="8419118" cy="3531394"/>
          </a:xfrm>
          <a:prstGeom prst="rect">
            <a:avLst/>
          </a:prstGeom>
          <a:ln>
            <a:solidFill>
              <a:schemeClr val="bg1"/>
            </a:solidFill>
          </a:ln>
        </p:spPr>
        <p:txBody>
          <a:bodyPr vert="horz" lIns="91440" tIns="45720" rIns="91440" bIns="45720" rtlCol="0">
            <a:noAutofit/>
          </a:bodyPr>
          <a:lstStyle/>
          <a:p>
            <a:pPr lvl="0"/>
            <a:r>
              <a:rPr lang="en-US" altLang="de-DE" dirty="0"/>
              <a:t>Level 1 (Arial, 16)</a:t>
            </a:r>
          </a:p>
          <a:p>
            <a:pPr lvl="1"/>
            <a:r>
              <a:rPr lang="en-US" altLang="de-DE" dirty="0"/>
              <a:t>Level 2 (Arial, 16)</a:t>
            </a:r>
          </a:p>
          <a:p>
            <a:pPr lvl="2"/>
            <a:r>
              <a:rPr lang="en-US" altLang="de-DE" dirty="0"/>
              <a:t>Level 3 (Arial, 14)</a:t>
            </a:r>
          </a:p>
          <a:p>
            <a:pPr lvl="3"/>
            <a:r>
              <a:rPr lang="en-US" altLang="de-DE" dirty="0"/>
              <a:t>Level 4 (Arial, 14)</a:t>
            </a:r>
          </a:p>
          <a:p>
            <a:pPr lvl="4"/>
            <a:r>
              <a:rPr lang="en-US" altLang="de-DE" dirty="0"/>
              <a:t>Level 5 (Arial, 14) </a:t>
            </a:r>
          </a:p>
          <a:p>
            <a:pPr lvl="4"/>
            <a:endParaRPr lang="en-US" altLang="de-DE" dirty="0"/>
          </a:p>
          <a:p>
            <a:pPr lvl="4"/>
            <a:r>
              <a:rPr lang="en-US" altLang="de-DE" dirty="0"/>
              <a:t>Please do NOT use font sizes smaller that 14 points for </a:t>
            </a:r>
            <a:r>
              <a:rPr lang="en-US" altLang="de-DE" dirty="0" err="1"/>
              <a:t>continous</a:t>
            </a:r>
            <a:r>
              <a:rPr lang="en-US" altLang="de-DE" dirty="0"/>
              <a:t> text!</a:t>
            </a:r>
          </a:p>
        </p:txBody>
      </p:sp>
      <p:sp>
        <p:nvSpPr>
          <p:cNvPr id="5" name="Fußzeilenplatzhalter 4"/>
          <p:cNvSpPr>
            <a:spLocks noGrp="1"/>
          </p:cNvSpPr>
          <p:nvPr>
            <p:ph type="ftr" sz="quarter" idx="3"/>
          </p:nvPr>
        </p:nvSpPr>
        <p:spPr>
          <a:xfrm>
            <a:off x="3266741" y="4817663"/>
            <a:ext cx="3832559" cy="273844"/>
          </a:xfrm>
          <a:prstGeom prst="rect">
            <a:avLst/>
          </a:prstGeom>
          <a:ln>
            <a:noFill/>
          </a:ln>
        </p:spPr>
        <p:txBody>
          <a:bodyPr vert="horz" lIns="91440" tIns="45720" rIns="91440" bIns="45720" rtlCol="0" anchor="ctr"/>
          <a:lstStyle>
            <a:lvl1pPr algn="r">
              <a:defRPr sz="1000">
                <a:solidFill>
                  <a:schemeClr val="bg1"/>
                </a:solidFill>
              </a:defRPr>
            </a:lvl1pPr>
          </a:lstStyle>
          <a:p>
            <a:r>
              <a:rPr lang="es-ES"/>
              <a:t>AUTOSAR Silicon Valley User Group</a:t>
            </a:r>
            <a:endParaRPr lang="de-DE" dirty="0"/>
          </a:p>
        </p:txBody>
      </p:sp>
      <p:sp>
        <p:nvSpPr>
          <p:cNvPr id="6" name="Foliennummernplatzhalter 5"/>
          <p:cNvSpPr>
            <a:spLocks noGrp="1"/>
          </p:cNvSpPr>
          <p:nvPr>
            <p:ph type="sldNum" sz="quarter" idx="4"/>
          </p:nvPr>
        </p:nvSpPr>
        <p:spPr>
          <a:xfrm>
            <a:off x="8246753" y="4817663"/>
            <a:ext cx="843272" cy="273844"/>
          </a:xfrm>
          <a:prstGeom prst="rect">
            <a:avLst/>
          </a:prstGeom>
        </p:spPr>
        <p:txBody>
          <a:bodyPr vert="horz" lIns="91440" tIns="45720" rIns="91440" bIns="45720" rtlCol="0" anchor="ctr"/>
          <a:lstStyle>
            <a:lvl1pPr algn="ctr">
              <a:defRPr sz="1200">
                <a:solidFill>
                  <a:schemeClr val="bg1"/>
                </a:solidFill>
              </a:defRPr>
            </a:lvl1pPr>
          </a:lstStyle>
          <a:p>
            <a:r>
              <a:rPr lang="de-DE" sz="1000" dirty="0" err="1"/>
              <a:t>page</a:t>
            </a:r>
            <a:r>
              <a:rPr lang="de-DE" dirty="0"/>
              <a:t> </a:t>
            </a:r>
            <a:fld id="{0E4386B3-FA35-BD43-8703-494DC6664C86}" type="slidenum">
              <a:rPr lang="de-DE" sz="1000" smtClean="0"/>
              <a:pPr/>
              <a:t>‹#›</a:t>
            </a:fld>
            <a:endParaRPr lang="de-DE" sz="1000" dirty="0"/>
          </a:p>
        </p:txBody>
      </p:sp>
      <p:cxnSp>
        <p:nvCxnSpPr>
          <p:cNvPr id="14" name="Gerade Verbindung 13"/>
          <p:cNvCxnSpPr/>
          <p:nvPr userDrawn="1"/>
        </p:nvCxnSpPr>
        <p:spPr>
          <a:xfrm>
            <a:off x="820737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userDrawn="1"/>
        </p:nvCxnSpPr>
        <p:spPr>
          <a:xfrm>
            <a:off x="713422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Textfeld 17"/>
          <p:cNvSpPr txBox="1"/>
          <p:nvPr userDrawn="1"/>
        </p:nvSpPr>
        <p:spPr>
          <a:xfrm>
            <a:off x="-3733800" y="2921000"/>
            <a:ext cx="184666" cy="369332"/>
          </a:xfrm>
          <a:prstGeom prst="rect">
            <a:avLst/>
          </a:prstGeom>
          <a:noFill/>
        </p:spPr>
        <p:txBody>
          <a:bodyPr wrap="none" rtlCol="0">
            <a:spAutoFit/>
          </a:bodyPr>
          <a:lstStyle/>
          <a:p>
            <a:endParaRPr lang="de-DE" dirty="0"/>
          </a:p>
        </p:txBody>
      </p:sp>
      <p:pic>
        <p:nvPicPr>
          <p:cNvPr id="15" name="Bild 1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12801" y="4761874"/>
            <a:ext cx="1396110" cy="145092"/>
          </a:xfrm>
          <a:prstGeom prst="rect">
            <a:avLst/>
          </a:prstGeom>
        </p:spPr>
      </p:pic>
      <p:cxnSp>
        <p:nvCxnSpPr>
          <p:cNvPr id="46" name="Gerade Verbindung 45"/>
          <p:cNvCxnSpPr/>
          <p:nvPr userDrawn="1"/>
        </p:nvCxnSpPr>
        <p:spPr>
          <a:xfrm>
            <a:off x="411663"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47" name="Gerade Verbindung 46"/>
          <p:cNvCxnSpPr/>
          <p:nvPr userDrawn="1"/>
        </p:nvCxnSpPr>
        <p:spPr>
          <a:xfrm>
            <a:off x="1669109"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48" name="Gerade Verbindung 47"/>
          <p:cNvCxnSpPr/>
          <p:nvPr userDrawn="1"/>
        </p:nvCxnSpPr>
        <p:spPr>
          <a:xfrm>
            <a:off x="1820309"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userDrawn="1"/>
        </p:nvCxnSpPr>
        <p:spPr>
          <a:xfrm>
            <a:off x="962563"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userDrawn="1"/>
        </p:nvCxnSpPr>
        <p:spPr>
          <a:xfrm>
            <a:off x="1113338" y="-793750"/>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1" name="Gerade Verbindung 50"/>
          <p:cNvCxnSpPr/>
          <p:nvPr userDrawn="1"/>
        </p:nvCxnSpPr>
        <p:spPr>
          <a:xfrm>
            <a:off x="23760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2" name="Gerade Verbindung 51"/>
          <p:cNvCxnSpPr/>
          <p:nvPr userDrawn="1"/>
        </p:nvCxnSpPr>
        <p:spPr>
          <a:xfrm>
            <a:off x="25272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3" name="Gerade Verbindung 52"/>
          <p:cNvCxnSpPr/>
          <p:nvPr userDrawn="1"/>
        </p:nvCxnSpPr>
        <p:spPr>
          <a:xfrm>
            <a:off x="3082963"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4" name="Gerade Verbindung 53"/>
          <p:cNvCxnSpPr/>
          <p:nvPr userDrawn="1"/>
        </p:nvCxnSpPr>
        <p:spPr>
          <a:xfrm>
            <a:off x="3234163"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5" name="Gerade Verbindung 54"/>
          <p:cNvCxnSpPr/>
          <p:nvPr userDrawn="1"/>
        </p:nvCxnSpPr>
        <p:spPr>
          <a:xfrm>
            <a:off x="378989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6" name="Gerade Verbindung 55"/>
          <p:cNvCxnSpPr/>
          <p:nvPr userDrawn="1"/>
        </p:nvCxnSpPr>
        <p:spPr>
          <a:xfrm>
            <a:off x="393883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7" name="Gerade Verbindung 56"/>
          <p:cNvCxnSpPr/>
          <p:nvPr userDrawn="1"/>
        </p:nvCxnSpPr>
        <p:spPr>
          <a:xfrm>
            <a:off x="4499992"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8" name="Gerade Verbindung 57"/>
          <p:cNvCxnSpPr/>
          <p:nvPr userDrawn="1"/>
        </p:nvCxnSpPr>
        <p:spPr>
          <a:xfrm>
            <a:off x="464847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59" name="Gerade Verbindung 58"/>
          <p:cNvCxnSpPr/>
          <p:nvPr userDrawn="1"/>
        </p:nvCxnSpPr>
        <p:spPr>
          <a:xfrm>
            <a:off x="52041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0" name="Gerade Verbindung 59"/>
          <p:cNvCxnSpPr/>
          <p:nvPr userDrawn="1"/>
        </p:nvCxnSpPr>
        <p:spPr>
          <a:xfrm>
            <a:off x="53553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1" name="Gerade Verbindung 60"/>
          <p:cNvCxnSpPr/>
          <p:nvPr userDrawn="1"/>
        </p:nvCxnSpPr>
        <p:spPr>
          <a:xfrm>
            <a:off x="59111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2" name="Gerade Verbindung 61"/>
          <p:cNvCxnSpPr/>
          <p:nvPr userDrawn="1"/>
        </p:nvCxnSpPr>
        <p:spPr>
          <a:xfrm>
            <a:off x="6059636"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3" name="Gerade Verbindung 62"/>
          <p:cNvCxnSpPr/>
          <p:nvPr userDrawn="1"/>
        </p:nvCxnSpPr>
        <p:spPr>
          <a:xfrm>
            <a:off x="661767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4" name="Gerade Verbindung 63"/>
          <p:cNvCxnSpPr/>
          <p:nvPr userDrawn="1"/>
        </p:nvCxnSpPr>
        <p:spPr>
          <a:xfrm>
            <a:off x="6765918"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5" name="Gerade Verbindung 64"/>
          <p:cNvCxnSpPr/>
          <p:nvPr userDrawn="1"/>
        </p:nvCxnSpPr>
        <p:spPr>
          <a:xfrm>
            <a:off x="73245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6" name="Gerade Verbindung 65"/>
          <p:cNvCxnSpPr/>
          <p:nvPr userDrawn="1"/>
        </p:nvCxnSpPr>
        <p:spPr>
          <a:xfrm>
            <a:off x="7475797"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7" name="Gerade Verbindung 66"/>
          <p:cNvCxnSpPr/>
          <p:nvPr userDrawn="1"/>
        </p:nvCxnSpPr>
        <p:spPr>
          <a:xfrm>
            <a:off x="80315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8" name="Gerade Verbindung 67"/>
          <p:cNvCxnSpPr/>
          <p:nvPr userDrawn="1"/>
        </p:nvCxnSpPr>
        <p:spPr>
          <a:xfrm>
            <a:off x="8182724"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69" name="Gerade Verbindung 68"/>
          <p:cNvCxnSpPr/>
          <p:nvPr userDrawn="1"/>
        </p:nvCxnSpPr>
        <p:spPr>
          <a:xfrm>
            <a:off x="8734425"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70" name="Rechteck 69"/>
          <p:cNvSpPr/>
          <p:nvPr userDrawn="1"/>
        </p:nvSpPr>
        <p:spPr>
          <a:xfrm>
            <a:off x="464847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1" name="Rechteck 70"/>
          <p:cNvSpPr/>
          <p:nvPr userDrawn="1"/>
        </p:nvSpPr>
        <p:spPr>
          <a:xfrm>
            <a:off x="4497270"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2" name="Rechteck 71"/>
          <p:cNvSpPr/>
          <p:nvPr userDrawn="1"/>
        </p:nvSpPr>
        <p:spPr>
          <a:xfrm>
            <a:off x="5204197"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3" name="Rechteck 72"/>
          <p:cNvSpPr/>
          <p:nvPr userDrawn="1"/>
        </p:nvSpPr>
        <p:spPr>
          <a:xfrm>
            <a:off x="5355397"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4" name="Rechteck 73"/>
          <p:cNvSpPr/>
          <p:nvPr userDrawn="1"/>
        </p:nvSpPr>
        <p:spPr>
          <a:xfrm>
            <a:off x="606194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5" name="Rechteck 74"/>
          <p:cNvSpPr/>
          <p:nvPr userDrawn="1"/>
        </p:nvSpPr>
        <p:spPr>
          <a:xfrm>
            <a:off x="5910743"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6" name="Rechteck 75"/>
          <p:cNvSpPr/>
          <p:nvPr userDrawn="1"/>
        </p:nvSpPr>
        <p:spPr>
          <a:xfrm>
            <a:off x="6617670"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77" name="Rechteck 76"/>
          <p:cNvSpPr/>
          <p:nvPr userDrawn="1"/>
        </p:nvSpPr>
        <p:spPr>
          <a:xfrm>
            <a:off x="676887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cxnSp>
        <p:nvCxnSpPr>
          <p:cNvPr id="78" name="Gerade Verbindung 77"/>
          <p:cNvCxnSpPr/>
          <p:nvPr userDrawn="1"/>
        </p:nvCxnSpPr>
        <p:spPr>
          <a:xfrm>
            <a:off x="4572000" y="-819472"/>
            <a:ext cx="0" cy="719075"/>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79" name="Rechteck 78"/>
          <p:cNvSpPr/>
          <p:nvPr userDrawn="1"/>
        </p:nvSpPr>
        <p:spPr>
          <a:xfrm>
            <a:off x="7475797"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0" name="Rechteck 79"/>
          <p:cNvSpPr/>
          <p:nvPr userDrawn="1"/>
        </p:nvSpPr>
        <p:spPr>
          <a:xfrm>
            <a:off x="7324597"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1" name="Rechteck 80"/>
          <p:cNvSpPr/>
          <p:nvPr userDrawn="1"/>
        </p:nvSpPr>
        <p:spPr>
          <a:xfrm>
            <a:off x="8031524"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2" name="Rechteck 81"/>
          <p:cNvSpPr/>
          <p:nvPr userDrawn="1"/>
        </p:nvSpPr>
        <p:spPr>
          <a:xfrm>
            <a:off x="8182724"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3" name="Rechteck 82"/>
          <p:cNvSpPr/>
          <p:nvPr userDrawn="1"/>
        </p:nvSpPr>
        <p:spPr>
          <a:xfrm>
            <a:off x="8738070"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84" name="Rechteck 83"/>
          <p:cNvSpPr/>
          <p:nvPr userDrawn="1"/>
        </p:nvSpPr>
        <p:spPr>
          <a:xfrm>
            <a:off x="906" y="-1867967"/>
            <a:ext cx="254730"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5" name="Rechteck 84"/>
          <p:cNvSpPr/>
          <p:nvPr userDrawn="1"/>
        </p:nvSpPr>
        <p:spPr>
          <a:xfrm>
            <a:off x="255636"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6" name="Rechteck 85"/>
          <p:cNvSpPr/>
          <p:nvPr userDrawn="1"/>
        </p:nvSpPr>
        <p:spPr>
          <a:xfrm>
            <a:off x="962563"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7" name="Rechteck 86"/>
          <p:cNvSpPr/>
          <p:nvPr userDrawn="1"/>
        </p:nvSpPr>
        <p:spPr>
          <a:xfrm>
            <a:off x="11137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8" name="Rechteck 87"/>
          <p:cNvSpPr/>
          <p:nvPr userDrawn="1"/>
        </p:nvSpPr>
        <p:spPr>
          <a:xfrm>
            <a:off x="1820309"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9" name="Rechteck 88"/>
          <p:cNvSpPr/>
          <p:nvPr userDrawn="1"/>
        </p:nvSpPr>
        <p:spPr>
          <a:xfrm>
            <a:off x="1669109"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0" name="Rechteck 89"/>
          <p:cNvSpPr/>
          <p:nvPr userDrawn="1"/>
        </p:nvSpPr>
        <p:spPr>
          <a:xfrm>
            <a:off x="2376036"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1" name="Rechteck 90"/>
          <p:cNvSpPr/>
          <p:nvPr userDrawn="1"/>
        </p:nvSpPr>
        <p:spPr>
          <a:xfrm>
            <a:off x="2527236"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2" name="Rechteck 91"/>
          <p:cNvSpPr/>
          <p:nvPr userDrawn="1"/>
        </p:nvSpPr>
        <p:spPr>
          <a:xfrm>
            <a:off x="32341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3" name="Rechteck 92"/>
          <p:cNvSpPr/>
          <p:nvPr userDrawn="1"/>
        </p:nvSpPr>
        <p:spPr>
          <a:xfrm>
            <a:off x="3082963" y="-153459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4" name="Rechteck 93"/>
          <p:cNvSpPr/>
          <p:nvPr userDrawn="1"/>
        </p:nvSpPr>
        <p:spPr>
          <a:xfrm>
            <a:off x="3789890" y="-1539552"/>
            <a:ext cx="151200" cy="914400"/>
          </a:xfrm>
          <a:prstGeom prst="rect">
            <a:avLst/>
          </a:prstGeom>
          <a:solidFill>
            <a:schemeClr val="tx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5" name="Rechteck 94"/>
          <p:cNvSpPr/>
          <p:nvPr userDrawn="1"/>
        </p:nvSpPr>
        <p:spPr>
          <a:xfrm>
            <a:off x="3941090"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6" name="Rechteck 95"/>
          <p:cNvSpPr/>
          <p:nvPr userDrawn="1"/>
        </p:nvSpPr>
        <p:spPr>
          <a:xfrm>
            <a:off x="8892480" y="-1867967"/>
            <a:ext cx="254730"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de-DE"/>
          </a:p>
        </p:txBody>
      </p:sp>
      <p:sp>
        <p:nvSpPr>
          <p:cNvPr id="97" name="Rechteck 96"/>
          <p:cNvSpPr/>
          <p:nvPr userDrawn="1"/>
        </p:nvSpPr>
        <p:spPr>
          <a:xfrm>
            <a:off x="411663" y="-1867967"/>
            <a:ext cx="555727" cy="9144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98" name="Gerade Verbindung 97"/>
          <p:cNvCxnSpPr/>
          <p:nvPr userDrawn="1"/>
        </p:nvCxnSpPr>
        <p:spPr>
          <a:xfrm>
            <a:off x="319333" y="-793750"/>
            <a:ext cx="0" cy="400050"/>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120" name="Rechteck 119"/>
          <p:cNvSpPr/>
          <p:nvPr userDrawn="1"/>
        </p:nvSpPr>
        <p:spPr>
          <a:xfrm>
            <a:off x="96125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1" name="Rechteck 120"/>
          <p:cNvSpPr/>
          <p:nvPr userDrawn="1"/>
        </p:nvSpPr>
        <p:spPr>
          <a:xfrm>
            <a:off x="99300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2" name="Rechteck 121"/>
          <p:cNvSpPr/>
          <p:nvPr userDrawn="1"/>
        </p:nvSpPr>
        <p:spPr>
          <a:xfrm>
            <a:off x="10247560" y="-1867967"/>
            <a:ext cx="254730" cy="91440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23" name="Gerade Verbindung 122"/>
          <p:cNvCxnSpPr/>
          <p:nvPr userDrawn="1"/>
        </p:nvCxnSpPr>
        <p:spPr>
          <a:xfrm>
            <a:off x="-1188640" y="187325"/>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5" name="Gerade Verbindung 124"/>
          <p:cNvCxnSpPr/>
          <p:nvPr userDrawn="1"/>
        </p:nvCxnSpPr>
        <p:spPr>
          <a:xfrm>
            <a:off x="-1188640" y="1072754"/>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6" name="Gerade Verbindung 125"/>
          <p:cNvCxnSpPr/>
          <p:nvPr userDrawn="1"/>
        </p:nvCxnSpPr>
        <p:spPr>
          <a:xfrm>
            <a:off x="-1188640" y="4603354"/>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cxnSp>
        <p:nvCxnSpPr>
          <p:cNvPr id="127" name="Gerade Verbindung 126"/>
          <p:cNvCxnSpPr/>
          <p:nvPr userDrawn="1"/>
        </p:nvCxnSpPr>
        <p:spPr>
          <a:xfrm>
            <a:off x="-1188640" y="1241425"/>
            <a:ext cx="576064" cy="5903"/>
          </a:xfrm>
          <a:prstGeom prst="line">
            <a:avLst/>
          </a:prstGeom>
          <a:ln w="3175" cmpd="sng">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99" name="Textfeld 98"/>
          <p:cNvSpPr txBox="1"/>
          <p:nvPr userDrawn="1"/>
        </p:nvSpPr>
        <p:spPr>
          <a:xfrm rot="16200000">
            <a:off x="8668116" y="3975994"/>
            <a:ext cx="659155" cy="184666"/>
          </a:xfrm>
          <a:prstGeom prst="rect">
            <a:avLst/>
          </a:prstGeom>
          <a:noFill/>
        </p:spPr>
        <p:txBody>
          <a:bodyPr wrap="none" rtlCol="0">
            <a:spAutoFit/>
          </a:bodyPr>
          <a:lstStyle/>
          <a:p>
            <a:r>
              <a:rPr lang="de-DE" sz="600" dirty="0"/>
              <a:t>©  AUTOSAR</a:t>
            </a:r>
          </a:p>
        </p:txBody>
      </p:sp>
    </p:spTree>
    <p:extLst>
      <p:ext uri="{BB962C8B-B14F-4D97-AF65-F5344CB8AC3E}">
        <p14:creationId xmlns:p14="http://schemas.microsoft.com/office/powerpoint/2010/main" val="3258151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Lst>
  <p:hf hdr="0"/>
  <p:txStyles>
    <p:titleStyle>
      <a:lvl1pPr algn="l" defTabSz="457200" rtl="0" eaLnBrk="1" latinLnBrk="0" hangingPunct="1">
        <a:spcBef>
          <a:spcPct val="0"/>
        </a:spcBef>
        <a:buNone/>
        <a:defRPr sz="2600" kern="1200">
          <a:solidFill>
            <a:srgbClr val="2E3F55"/>
          </a:solidFill>
          <a:latin typeface="+mj-lt"/>
          <a:ea typeface="+mj-ea"/>
          <a:cs typeface="+mj-cs"/>
        </a:defRPr>
      </a:lvl1pPr>
    </p:titleStyle>
    <p:bodyStyle>
      <a:lvl1pPr marL="0" indent="0" algn="l" defTabSz="457200" rtl="0" eaLnBrk="1" latinLnBrk="0" hangingPunct="1">
        <a:spcBef>
          <a:spcPct val="20000"/>
        </a:spcBef>
        <a:buFont typeface="Wingdings" charset="2"/>
        <a:buNone/>
        <a:defRPr lang="de-DE" sz="1600" b="0" i="0" u="none" strike="noStrike" kern="1200" baseline="0" smtClean="0">
          <a:solidFill>
            <a:srgbClr val="2E3F55"/>
          </a:solidFill>
          <a:latin typeface="+mn-lt"/>
          <a:ea typeface="+mn-ea"/>
          <a:cs typeface="+mn-cs"/>
        </a:defRPr>
      </a:lvl1pPr>
      <a:lvl2pPr marL="355600" indent="-177800" algn="l" defTabSz="457200" rtl="0" eaLnBrk="1" latinLnBrk="0" hangingPunct="1">
        <a:spcBef>
          <a:spcPct val="20000"/>
        </a:spcBef>
        <a:buFont typeface="Arial"/>
        <a:buChar char="–"/>
        <a:defRPr sz="1500" kern="1200">
          <a:solidFill>
            <a:srgbClr val="2E3F55"/>
          </a:solidFill>
          <a:latin typeface="+mn-lt"/>
          <a:ea typeface="+mn-ea"/>
          <a:cs typeface="+mn-cs"/>
        </a:defRPr>
      </a:lvl2pPr>
      <a:lvl3pPr marL="541338" indent="-185738" algn="l" defTabSz="457200" rtl="0" eaLnBrk="1" latinLnBrk="0" hangingPunct="1">
        <a:spcBef>
          <a:spcPct val="20000"/>
        </a:spcBef>
        <a:buFont typeface="Arial"/>
        <a:buChar char="•"/>
        <a:defRPr sz="1400" kern="1200">
          <a:solidFill>
            <a:srgbClr val="2E3F55"/>
          </a:solidFill>
          <a:latin typeface="+mn-lt"/>
          <a:ea typeface="+mn-ea"/>
          <a:cs typeface="+mn-cs"/>
        </a:defRPr>
      </a:lvl3pPr>
      <a:lvl4pPr marL="541338" indent="-185738" algn="l" defTabSz="457200" rtl="0" eaLnBrk="1" latinLnBrk="0" hangingPunct="1">
        <a:spcBef>
          <a:spcPct val="20000"/>
        </a:spcBef>
        <a:buFont typeface="Arial"/>
        <a:buChar char="–"/>
        <a:defRPr sz="1400" kern="1200">
          <a:solidFill>
            <a:srgbClr val="2E3F55"/>
          </a:solidFill>
          <a:latin typeface="+mn-lt"/>
          <a:ea typeface="+mn-ea"/>
          <a:cs typeface="+mn-cs"/>
        </a:defRPr>
      </a:lvl4pPr>
      <a:lvl5pPr marL="541338" indent="-185738" algn="l" defTabSz="457200" rtl="0" eaLnBrk="1" latinLnBrk="0" hangingPunct="1">
        <a:spcBef>
          <a:spcPct val="20000"/>
        </a:spcBef>
        <a:buFont typeface="Arial"/>
        <a:buChar char="»"/>
        <a:defRPr sz="14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p:nvSpPr>
        <p:spPr>
          <a:xfrm>
            <a:off x="0" y="4785915"/>
            <a:ext cx="9144000" cy="364729"/>
          </a:xfrm>
          <a:prstGeom prst="rect">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4" name="Datumsplatzhalter 3"/>
          <p:cNvSpPr>
            <a:spLocks noGrp="1"/>
          </p:cNvSpPr>
          <p:nvPr>
            <p:ph type="dt" sz="half" idx="2"/>
          </p:nvPr>
        </p:nvSpPr>
        <p:spPr>
          <a:xfrm>
            <a:off x="7172325" y="4817663"/>
            <a:ext cx="1003300" cy="273844"/>
          </a:xfrm>
          <a:prstGeom prst="rect">
            <a:avLst/>
          </a:prstGeom>
        </p:spPr>
        <p:txBody>
          <a:bodyPr vert="horz" lIns="91440" tIns="45720" rIns="91440" bIns="45720" rtlCol="0" anchor="ctr"/>
          <a:lstStyle>
            <a:lvl1pPr algn="ctr">
              <a:defRPr sz="1000">
                <a:solidFill>
                  <a:schemeClr val="bg1"/>
                </a:solidFill>
              </a:defRPr>
            </a:lvl1pPr>
          </a:lstStyle>
          <a:p>
            <a:r>
              <a:rPr lang="de-DE"/>
              <a:t>26 Sep 2018</a:t>
            </a:r>
            <a:endParaRPr lang="de-DE" dirty="0"/>
          </a:p>
        </p:txBody>
      </p:sp>
      <p:sp>
        <p:nvSpPr>
          <p:cNvPr id="11" name="Abgerundetes Rechteck 10"/>
          <p:cNvSpPr/>
          <p:nvPr/>
        </p:nvSpPr>
        <p:spPr>
          <a:xfrm>
            <a:off x="571500" y="4550965"/>
            <a:ext cx="1873250" cy="46990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60000" y="184150"/>
            <a:ext cx="8424000" cy="890588"/>
          </a:xfrm>
          <a:prstGeom prst="rect">
            <a:avLst/>
          </a:prstGeom>
        </p:spPr>
        <p:txBody>
          <a:bodyPr vert="horz" lIns="91440" tIns="45720" rIns="91440" bIns="45720" rtlCol="0" anchor="t">
            <a:noAutofit/>
          </a:bodyPr>
          <a:lstStyle/>
          <a:p>
            <a:r>
              <a:rPr lang="en-US" altLang="de-DE" dirty="0"/>
              <a:t>Heading</a:t>
            </a:r>
            <a:br>
              <a:rPr lang="en-US" altLang="de-DE" dirty="0"/>
            </a:br>
            <a:r>
              <a:rPr lang="en-US" altLang="de-DE" dirty="0"/>
              <a:t>Sub-Heading</a:t>
            </a:r>
            <a:endParaRPr lang="de-DE" dirty="0"/>
          </a:p>
        </p:txBody>
      </p:sp>
      <p:sp>
        <p:nvSpPr>
          <p:cNvPr id="3" name="Textplatzhalter 2"/>
          <p:cNvSpPr>
            <a:spLocks noGrp="1"/>
          </p:cNvSpPr>
          <p:nvPr>
            <p:ph type="body" idx="1"/>
          </p:nvPr>
        </p:nvSpPr>
        <p:spPr>
          <a:xfrm>
            <a:off x="360000" y="1168399"/>
            <a:ext cx="8424000" cy="3505597"/>
          </a:xfrm>
          <a:prstGeom prst="rect">
            <a:avLst/>
          </a:prstGeom>
          <a:ln>
            <a:solidFill>
              <a:schemeClr val="bg1"/>
            </a:solidFill>
          </a:ln>
        </p:spPr>
        <p:txBody>
          <a:bodyPr vert="horz" lIns="91440" tIns="45720" rIns="91440" bIns="45720" rtlCol="0">
            <a:noAutofit/>
          </a:bodyPr>
          <a:lstStyle/>
          <a:p>
            <a:pPr lvl="0"/>
            <a:r>
              <a:rPr lang="en-US" altLang="de-DE" dirty="0"/>
              <a:t>Level 1</a:t>
            </a:r>
          </a:p>
          <a:p>
            <a:pPr lvl="1"/>
            <a:r>
              <a:rPr lang="en-US" altLang="de-DE" dirty="0"/>
              <a:t>	Level 2</a:t>
            </a:r>
          </a:p>
          <a:p>
            <a:pPr lvl="2"/>
            <a:r>
              <a:rPr lang="en-US" altLang="de-DE" dirty="0"/>
              <a:t>Level 3</a:t>
            </a:r>
          </a:p>
          <a:p>
            <a:pPr lvl="2"/>
            <a:endParaRPr lang="en-US" altLang="de-DE" dirty="0"/>
          </a:p>
          <a:p>
            <a:pPr lvl="2"/>
            <a:endParaRPr lang="en-US" altLang="de-DE" dirty="0"/>
          </a:p>
        </p:txBody>
      </p:sp>
      <p:sp>
        <p:nvSpPr>
          <p:cNvPr id="5" name="Fußzeilenplatzhalter 4"/>
          <p:cNvSpPr>
            <a:spLocks noGrp="1"/>
          </p:cNvSpPr>
          <p:nvPr>
            <p:ph type="ftr" sz="quarter" idx="3"/>
          </p:nvPr>
        </p:nvSpPr>
        <p:spPr>
          <a:xfrm>
            <a:off x="3266741" y="4817663"/>
            <a:ext cx="3832559" cy="273844"/>
          </a:xfrm>
          <a:prstGeom prst="rect">
            <a:avLst/>
          </a:prstGeom>
          <a:ln>
            <a:noFill/>
          </a:ln>
        </p:spPr>
        <p:txBody>
          <a:bodyPr vert="horz" lIns="91440" tIns="45720" rIns="91440" bIns="45720" rtlCol="0" anchor="ctr"/>
          <a:lstStyle>
            <a:lvl1pPr algn="r">
              <a:defRPr sz="1000">
                <a:solidFill>
                  <a:schemeClr val="bg1"/>
                </a:solidFill>
              </a:defRPr>
            </a:lvl1pPr>
          </a:lstStyle>
          <a:p>
            <a:r>
              <a:rPr lang="en-US"/>
              <a:t>Release schedule &amp; scope of 2018/2019</a:t>
            </a:r>
            <a:endParaRPr lang="de-DE" dirty="0"/>
          </a:p>
        </p:txBody>
      </p:sp>
      <p:sp>
        <p:nvSpPr>
          <p:cNvPr id="6" name="Foliennummernplatzhalter 5"/>
          <p:cNvSpPr>
            <a:spLocks noGrp="1"/>
          </p:cNvSpPr>
          <p:nvPr>
            <p:ph type="sldNum" sz="quarter" idx="4"/>
          </p:nvPr>
        </p:nvSpPr>
        <p:spPr>
          <a:xfrm>
            <a:off x="8246753" y="4817663"/>
            <a:ext cx="843272" cy="273844"/>
          </a:xfrm>
          <a:prstGeom prst="rect">
            <a:avLst/>
          </a:prstGeom>
        </p:spPr>
        <p:txBody>
          <a:bodyPr vert="horz" lIns="91440" tIns="45720" rIns="91440" bIns="45720" rtlCol="0" anchor="ctr"/>
          <a:lstStyle>
            <a:lvl1pPr algn="ctr">
              <a:defRPr sz="1200">
                <a:solidFill>
                  <a:schemeClr val="bg1"/>
                </a:solidFill>
              </a:defRPr>
            </a:lvl1pPr>
          </a:lstStyle>
          <a:p>
            <a:r>
              <a:rPr lang="de-DE" sz="1000"/>
              <a:t>page</a:t>
            </a:r>
            <a:r>
              <a:rPr lang="de-DE"/>
              <a:t> </a:t>
            </a:r>
            <a:fld id="{0E4386B3-FA35-BD43-8703-494DC6664C86}" type="slidenum">
              <a:rPr lang="de-DE" smtClean="0"/>
              <a:pPr/>
              <a:t>‹#›</a:t>
            </a:fld>
            <a:endParaRPr lang="de-DE" dirty="0"/>
          </a:p>
        </p:txBody>
      </p:sp>
      <p:cxnSp>
        <p:nvCxnSpPr>
          <p:cNvPr id="14" name="Gerade Verbindung 13"/>
          <p:cNvCxnSpPr/>
          <p:nvPr/>
        </p:nvCxnSpPr>
        <p:spPr>
          <a:xfrm>
            <a:off x="820737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a:off x="713422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Textfeld 17"/>
          <p:cNvSpPr txBox="1"/>
          <p:nvPr/>
        </p:nvSpPr>
        <p:spPr>
          <a:xfrm>
            <a:off x="-3733800" y="2921000"/>
            <a:ext cx="184666" cy="369332"/>
          </a:xfrm>
          <a:prstGeom prst="rect">
            <a:avLst/>
          </a:prstGeom>
          <a:noFill/>
        </p:spPr>
        <p:txBody>
          <a:bodyPr wrap="none" rtlCol="0">
            <a:spAutoFit/>
          </a:bodyPr>
          <a:lstStyle/>
          <a:p>
            <a:endParaRPr lang="de-DE" dirty="0"/>
          </a:p>
        </p:txBody>
      </p:sp>
      <p:pic>
        <p:nvPicPr>
          <p:cNvPr id="15" name="Bild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12801" y="4761874"/>
            <a:ext cx="1396110" cy="145092"/>
          </a:xfrm>
          <a:prstGeom prst="rect">
            <a:avLst/>
          </a:prstGeom>
        </p:spPr>
      </p:pic>
      <p:sp>
        <p:nvSpPr>
          <p:cNvPr id="99" name="Rechteck 98"/>
          <p:cNvSpPr/>
          <p:nvPr/>
        </p:nvSpPr>
        <p:spPr>
          <a:xfrm>
            <a:off x="0" y="4785915"/>
            <a:ext cx="9144000" cy="364729"/>
          </a:xfrm>
          <a:prstGeom prst="rect">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														</a:t>
            </a:r>
            <a:endParaRPr lang="de-DE" dirty="0"/>
          </a:p>
        </p:txBody>
      </p:sp>
      <p:sp>
        <p:nvSpPr>
          <p:cNvPr id="100" name="Abgerundetes Rechteck 99"/>
          <p:cNvSpPr/>
          <p:nvPr/>
        </p:nvSpPr>
        <p:spPr>
          <a:xfrm>
            <a:off x="571500" y="4550965"/>
            <a:ext cx="1873250" cy="46990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01" name="Gerade Verbindung 100"/>
          <p:cNvCxnSpPr/>
          <p:nvPr/>
        </p:nvCxnSpPr>
        <p:spPr>
          <a:xfrm>
            <a:off x="820737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2" name="Gerade Verbindung 101"/>
          <p:cNvCxnSpPr/>
          <p:nvPr/>
        </p:nvCxnSpPr>
        <p:spPr>
          <a:xfrm>
            <a:off x="7134225" y="4913395"/>
            <a:ext cx="0" cy="12533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03" name="Textfeld 102"/>
          <p:cNvSpPr txBox="1"/>
          <p:nvPr/>
        </p:nvSpPr>
        <p:spPr>
          <a:xfrm>
            <a:off x="-3733800" y="2921000"/>
            <a:ext cx="184666" cy="369332"/>
          </a:xfrm>
          <a:prstGeom prst="rect">
            <a:avLst/>
          </a:prstGeom>
          <a:noFill/>
        </p:spPr>
        <p:txBody>
          <a:bodyPr wrap="none" rtlCol="0">
            <a:spAutoFit/>
          </a:bodyPr>
          <a:lstStyle/>
          <a:p>
            <a:endParaRPr lang="de-DE" dirty="0"/>
          </a:p>
        </p:txBody>
      </p:sp>
      <p:pic>
        <p:nvPicPr>
          <p:cNvPr id="104" name="Bild 103"/>
          <p:cNvPicPr>
            <a:picLocks noChangeAspect="1"/>
          </p:cNvPicPr>
          <p:nvPr/>
        </p:nvPicPr>
        <p:blipFill>
          <a:blip r:embed="rId12"/>
          <a:stretch>
            <a:fillRect/>
          </a:stretch>
        </p:blipFill>
        <p:spPr>
          <a:xfrm>
            <a:off x="844419" y="4796934"/>
            <a:ext cx="1355987" cy="138995"/>
          </a:xfrm>
          <a:prstGeom prst="rect">
            <a:avLst/>
          </a:prstGeom>
        </p:spPr>
      </p:pic>
    </p:spTree>
    <p:extLst>
      <p:ext uri="{BB962C8B-B14F-4D97-AF65-F5344CB8AC3E}">
        <p14:creationId xmlns:p14="http://schemas.microsoft.com/office/powerpoint/2010/main" val="325180113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hdr="0"/>
  <p:txStyles>
    <p:titleStyle>
      <a:lvl1pPr algn="l" defTabSz="457200" rtl="0" eaLnBrk="1" latinLnBrk="0" hangingPunct="1">
        <a:spcBef>
          <a:spcPct val="0"/>
        </a:spcBef>
        <a:buNone/>
        <a:defRPr sz="2600" kern="1200">
          <a:solidFill>
            <a:srgbClr val="2E3F55"/>
          </a:solidFill>
          <a:latin typeface="+mj-lt"/>
          <a:ea typeface="+mj-ea"/>
          <a:cs typeface="+mj-cs"/>
        </a:defRPr>
      </a:lvl1pPr>
    </p:titleStyle>
    <p:bodyStyle>
      <a:lvl1pPr marL="0" indent="0" algn="l" defTabSz="457200" rtl="0" eaLnBrk="1" latinLnBrk="0" hangingPunct="1">
        <a:spcBef>
          <a:spcPct val="20000"/>
        </a:spcBef>
        <a:buFont typeface="Wingdings" panose="05000000000000000000" pitchFamily="2" charset="2"/>
        <a:buNone/>
        <a:defRPr lang="de-DE" sz="1600" b="0" i="0" u="none" strike="noStrike" kern="1200" baseline="0" smtClean="0">
          <a:solidFill>
            <a:srgbClr val="2E3F55"/>
          </a:solidFill>
          <a:latin typeface="+mn-lt"/>
          <a:ea typeface="+mn-ea"/>
          <a:cs typeface="+mn-cs"/>
        </a:defRPr>
      </a:lvl1pPr>
      <a:lvl2pPr marL="355600" indent="-177800" algn="l" defTabSz="457200" rtl="0" eaLnBrk="1" latinLnBrk="0" hangingPunct="1">
        <a:spcBef>
          <a:spcPct val="20000"/>
        </a:spcBef>
        <a:buClr>
          <a:srgbClr val="002060"/>
        </a:buClr>
        <a:buFont typeface="Wingdings" panose="05000000000000000000" pitchFamily="2" charset="2"/>
        <a:buChar char="§"/>
        <a:defRPr sz="1400" kern="1200">
          <a:solidFill>
            <a:srgbClr val="2E3F55"/>
          </a:solidFill>
          <a:latin typeface="+mn-lt"/>
          <a:ea typeface="+mn-ea"/>
          <a:cs typeface="+mn-cs"/>
        </a:defRPr>
      </a:lvl2pPr>
      <a:lvl3pPr marL="541338" indent="-185738" algn="l" defTabSz="457200" rtl="0" eaLnBrk="1" latinLnBrk="0" hangingPunct="1">
        <a:spcBef>
          <a:spcPct val="20000"/>
        </a:spcBef>
        <a:buClr>
          <a:srgbClr val="002060"/>
        </a:buClr>
        <a:buFont typeface="Symbol" panose="05050102010706020507" pitchFamily="18" charset="2"/>
        <a:buChar char="-"/>
        <a:defRPr sz="1400" kern="1200">
          <a:solidFill>
            <a:srgbClr val="2E3F55"/>
          </a:solidFill>
          <a:latin typeface="+mn-lt"/>
          <a:ea typeface="+mn-ea"/>
          <a:cs typeface="+mn-cs"/>
        </a:defRPr>
      </a:lvl3pPr>
      <a:lvl4pPr marL="355600" indent="0" algn="l" defTabSz="457200" rtl="0" eaLnBrk="1" latinLnBrk="0" hangingPunct="1">
        <a:spcBef>
          <a:spcPct val="20000"/>
        </a:spcBef>
        <a:buFont typeface="Arial"/>
        <a:buNone/>
        <a:defRPr sz="1500" kern="1200">
          <a:solidFill>
            <a:srgbClr val="2E3F55"/>
          </a:solidFill>
          <a:latin typeface="+mn-lt"/>
          <a:ea typeface="+mn-ea"/>
          <a:cs typeface="+mn-cs"/>
        </a:defRPr>
      </a:lvl4pPr>
      <a:lvl5pPr marL="355600" indent="0" algn="l" defTabSz="457200" rtl="0" eaLnBrk="1" latinLnBrk="0" hangingPunct="1">
        <a:spcBef>
          <a:spcPct val="20000"/>
        </a:spcBef>
        <a:buFont typeface="Arial"/>
        <a:buNone/>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947">
          <p15:clr>
            <a:srgbClr val="F26B43"/>
          </p15:clr>
        </p15:guide>
        <p15:guide id="2" pos="227">
          <p15:clr>
            <a:srgbClr val="F26B43"/>
          </p15:clr>
        </p15:guide>
        <p15:guide id="3" orient="horz" pos="736">
          <p15:clr>
            <a:srgbClr val="F26B43"/>
          </p15:clr>
        </p15:guide>
        <p15:guide id="4" pos="5533">
          <p15:clr>
            <a:srgbClr val="F26B43"/>
          </p15:clr>
        </p15:guide>
        <p15:guide id="5" pos="2880">
          <p15:clr>
            <a:srgbClr val="F26B43"/>
          </p15:clr>
        </p15:guide>
        <p15:guide id="6" orient="horz" pos="1620">
          <p15:clr>
            <a:srgbClr val="F26B43"/>
          </p15:clr>
        </p15:guide>
        <p15:guide id="7" orient="horz" pos="677">
          <p15:clr>
            <a:srgbClr val="F26B43"/>
          </p15:clr>
        </p15:guide>
        <p15:guide id="8" orient="horz" pos="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1.bin"/><Relationship Id="rId5"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image" Target="../media/image21.gif"/><Relationship Id="rId5" Type="http://schemas.openxmlformats.org/officeDocument/2006/relationships/image" Target="../media/image22.gif"/><Relationship Id="rId6" Type="http://schemas.openxmlformats.org/officeDocument/2006/relationships/image" Target="../media/image23.gif"/><Relationship Id="rId1" Type="http://schemas.openxmlformats.org/officeDocument/2006/relationships/slideLayout" Target="../slideLayouts/slideLayout3.xml"/><Relationship Id="rId2" Type="http://schemas.openxmlformats.org/officeDocument/2006/relationships/image" Target="../media/image1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21.gif"/><Relationship Id="rId1" Type="http://schemas.openxmlformats.org/officeDocument/2006/relationships/slideLayout" Target="../slideLayouts/slideLayout2.xml"/><Relationship Id="rId2" Type="http://schemas.openxmlformats.org/officeDocument/2006/relationships/image" Target="../media/image22.gif"/></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9.gif"/><Relationship Id="rId4" Type="http://schemas.openxmlformats.org/officeDocument/2006/relationships/image" Target="../media/image22.gif"/><Relationship Id="rId5" Type="http://schemas.openxmlformats.org/officeDocument/2006/relationships/image" Target="../media/image23.gi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3" Type="http://schemas.openxmlformats.org/officeDocument/2006/relationships/image" Target="../media/image19.gif"/><Relationship Id="rId4" Type="http://schemas.openxmlformats.org/officeDocument/2006/relationships/image" Target="../media/image22.gif"/><Relationship Id="rId5" Type="http://schemas.openxmlformats.org/officeDocument/2006/relationships/image" Target="../media/image23.gi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4" Type="http://schemas.openxmlformats.org/officeDocument/2006/relationships/image" Target="../media/image22.gif"/><Relationship Id="rId5" Type="http://schemas.openxmlformats.org/officeDocument/2006/relationships/image" Target="../media/image23.gif"/><Relationship Id="rId6" Type="http://schemas.openxmlformats.org/officeDocument/2006/relationships/image" Target="../media/image20.gi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jpg"/><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19.gif"/><Relationship Id="rId4" Type="http://schemas.openxmlformats.org/officeDocument/2006/relationships/image" Target="../media/image22.gif"/><Relationship Id="rId5" Type="http://schemas.openxmlformats.org/officeDocument/2006/relationships/image" Target="../media/image23.gif"/><Relationship Id="rId6" Type="http://schemas.openxmlformats.org/officeDocument/2006/relationships/image" Target="../media/image20.gi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5.bin"/><Relationship Id="rId5" Type="http://schemas.openxmlformats.org/officeDocument/2006/relationships/image" Target="../media/image14.emf"/><Relationship Id="rId1" Type="http://schemas.openxmlformats.org/officeDocument/2006/relationships/vmlDrawing" Target="../drawings/vmlDrawing5.vml"/><Relationship Id="rId2"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2.bin"/><Relationship Id="rId5"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3.bin"/><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14425" y="2067694"/>
            <a:ext cx="6913563" cy="897550"/>
          </a:xfrm>
        </p:spPr>
        <p:txBody>
          <a:bodyPr/>
          <a:lstStyle/>
          <a:p>
            <a:r>
              <a:rPr lang="en-US" dirty="0"/>
              <a:t>Silicon Valley User Group</a:t>
            </a:r>
            <a:endParaRPr lang="en-US" noProof="0" dirty="0"/>
          </a:p>
        </p:txBody>
      </p:sp>
      <p:sp>
        <p:nvSpPr>
          <p:cNvPr id="3" name="Untertitel 2"/>
          <p:cNvSpPr>
            <a:spLocks noGrp="1"/>
          </p:cNvSpPr>
          <p:nvPr>
            <p:ph type="subTitle" idx="1"/>
          </p:nvPr>
        </p:nvSpPr>
        <p:spPr>
          <a:xfrm>
            <a:off x="1114425" y="3075806"/>
            <a:ext cx="6913564" cy="1180252"/>
          </a:xfrm>
        </p:spPr>
        <p:txBody>
          <a:bodyPr>
            <a:normAutofit/>
          </a:bodyPr>
          <a:lstStyle/>
          <a:p>
            <a:r>
              <a:rPr lang="en-US" altLang="de-DE" dirty="0"/>
              <a:t>Rick Flores</a:t>
            </a:r>
          </a:p>
          <a:p>
            <a:r>
              <a:rPr lang="en-US" altLang="de-DE" dirty="0"/>
              <a:t>Meetup </a:t>
            </a:r>
          </a:p>
          <a:p>
            <a:r>
              <a:rPr lang="en-US" altLang="de-DE" dirty="0"/>
              <a:t>23 Oct 2018, @ LG-Silicon Valley Lab</a:t>
            </a:r>
          </a:p>
        </p:txBody>
      </p:sp>
      <p:sp>
        <p:nvSpPr>
          <p:cNvPr id="6" name="Textfeld 5"/>
          <p:cNvSpPr txBox="1"/>
          <p:nvPr/>
        </p:nvSpPr>
        <p:spPr>
          <a:xfrm>
            <a:off x="1270000" y="1524000"/>
            <a:ext cx="184666" cy="369332"/>
          </a:xfrm>
          <a:prstGeom prst="rect">
            <a:avLst/>
          </a:prstGeom>
          <a:noFill/>
        </p:spPr>
        <p:txBody>
          <a:bodyPr wrap="none" rtlCol="0">
            <a:spAutoFit/>
          </a:bodyPr>
          <a:lstStyle/>
          <a:p>
            <a:endParaRPr lang="de-DE" dirty="0"/>
          </a:p>
        </p:txBody>
      </p:sp>
      <p:sp>
        <p:nvSpPr>
          <p:cNvPr id="7" name="Text Box 77"/>
          <p:cNvSpPr txBox="1">
            <a:spLocks noChangeArrowheads="1"/>
          </p:cNvSpPr>
          <p:nvPr/>
        </p:nvSpPr>
        <p:spPr bwMode="auto">
          <a:xfrm>
            <a:off x="3592513" y="6308725"/>
            <a:ext cx="19161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de-DE" sz="1000" b="1" dirty="0"/>
              <a:t>- AUTOSAR Confidential -</a:t>
            </a:r>
          </a:p>
        </p:txBody>
      </p:sp>
    </p:spTree>
    <p:extLst>
      <p:ext uri="{BB962C8B-B14F-4D97-AF65-F5344CB8AC3E}">
        <p14:creationId xmlns:p14="http://schemas.microsoft.com/office/powerpoint/2010/main" val="336075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xmlns="" id="{1D33A314-D15F-4ABF-B389-DD284DA67E2D}"/>
              </a:ext>
            </a:extLst>
          </p:cNvPr>
          <p:cNvGrpSpPr/>
          <p:nvPr/>
        </p:nvGrpSpPr>
        <p:grpSpPr>
          <a:xfrm>
            <a:off x="319333" y="771548"/>
            <a:ext cx="8568952" cy="3888432"/>
            <a:chOff x="-332121" y="448803"/>
            <a:chExt cx="9244979" cy="4195200"/>
          </a:xfrm>
        </p:grpSpPr>
        <p:sp>
          <p:nvSpPr>
            <p:cNvPr id="45" name="Ellipse 44">
              <a:extLst>
                <a:ext uri="{FF2B5EF4-FFF2-40B4-BE49-F238E27FC236}">
                  <a16:creationId xmlns:a16="http://schemas.microsoft.com/office/drawing/2014/main" xmlns="" id="{D3C691F3-C588-4C2A-BB0F-3DCD00600892}"/>
                </a:ext>
              </a:extLst>
            </p:cNvPr>
            <p:cNvSpPr/>
            <p:nvPr/>
          </p:nvSpPr>
          <p:spPr>
            <a:xfrm>
              <a:off x="3443288" y="2755900"/>
              <a:ext cx="177800" cy="180975"/>
            </a:xfrm>
            <a:prstGeom prst="ellipse">
              <a:avLst/>
            </a:prstGeom>
            <a:solidFill>
              <a:srgbClr val="FFFFFF">
                <a:lumMod val="95000"/>
              </a:srgbClr>
            </a:solidFill>
            <a:ln w="28575" cap="flat" cmpd="sng" algn="ctr">
              <a:noFill/>
              <a:prstDash val="solid"/>
            </a:ln>
            <a:effectLst/>
          </p:spPr>
          <p:txBody>
            <a:bodyPr vert="vert" lIns="36000" tIns="0" rIns="36000" anchor="b"/>
            <a:lstStyle/>
            <a:p>
              <a:pPr marL="0" marR="0" lvl="0" indent="0" algn="ctr"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0" cap="none" spc="0" normalizeH="0" baseline="0" noProof="0">
                <a:ln>
                  <a:noFill/>
                </a:ln>
                <a:solidFill>
                  <a:srgbClr val="777777"/>
                </a:solidFill>
                <a:effectLst/>
                <a:uLnTx/>
                <a:uFillTx/>
                <a:latin typeface="Arial"/>
                <a:ea typeface="+mn-ea"/>
                <a:cs typeface="+mn-cs"/>
              </a:endParaRPr>
            </a:p>
          </p:txBody>
        </p:sp>
        <p:grpSp>
          <p:nvGrpSpPr>
            <p:cNvPr id="46" name="Group 53">
              <a:extLst>
                <a:ext uri="{FF2B5EF4-FFF2-40B4-BE49-F238E27FC236}">
                  <a16:creationId xmlns:a16="http://schemas.microsoft.com/office/drawing/2014/main" xmlns="" id="{4F5A5881-19DA-4085-AF3F-974EA31F4D6F}"/>
                </a:ext>
              </a:extLst>
            </p:cNvPr>
            <p:cNvGrpSpPr>
              <a:grpSpLocks/>
            </p:cNvGrpSpPr>
            <p:nvPr/>
          </p:nvGrpSpPr>
          <p:grpSpPr bwMode="auto">
            <a:xfrm>
              <a:off x="848518" y="4320001"/>
              <a:ext cx="7314975" cy="324002"/>
              <a:chOff x="-4098337" y="1461568"/>
              <a:chExt cx="12596792" cy="262946"/>
            </a:xfrm>
          </p:grpSpPr>
          <p:sp>
            <p:nvSpPr>
              <p:cNvPr id="47" name="Abgerundetes Rechteck 425">
                <a:extLst>
                  <a:ext uri="{FF2B5EF4-FFF2-40B4-BE49-F238E27FC236}">
                    <a16:creationId xmlns:a16="http://schemas.microsoft.com/office/drawing/2014/main" xmlns="" id="{0AE5B6AD-B56F-4BCA-B91B-A1B080D0FD30}"/>
                  </a:ext>
                </a:extLst>
              </p:cNvPr>
              <p:cNvSpPr>
                <a:spLocks noChangeArrowheads="1"/>
              </p:cNvSpPr>
              <p:nvPr/>
            </p:nvSpPr>
            <p:spPr bwMode="auto">
              <a:xfrm>
                <a:off x="-4098337" y="1461570"/>
                <a:ext cx="3099700" cy="262944"/>
              </a:xfrm>
              <a:prstGeom prst="rect">
                <a:avLst/>
              </a:prstGeom>
              <a:solidFill>
                <a:srgbClr val="2E3F55"/>
              </a:solidFill>
              <a:ln w="12700" algn="ctr">
                <a:solidFill>
                  <a:srgbClr val="2E3F55"/>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mn-ea"/>
                    <a:cs typeface="+mn-cs"/>
                  </a:rPr>
                  <a:t>Core Partner</a:t>
                </a:r>
              </a:p>
            </p:txBody>
          </p:sp>
          <p:sp>
            <p:nvSpPr>
              <p:cNvPr id="49" name="Abgerundetes Rechteck 426">
                <a:extLst>
                  <a:ext uri="{FF2B5EF4-FFF2-40B4-BE49-F238E27FC236}">
                    <a16:creationId xmlns:a16="http://schemas.microsoft.com/office/drawing/2014/main" xmlns="" id="{6C21CD79-BE4A-4FEC-AAFB-E76303F79F2E}"/>
                  </a:ext>
                </a:extLst>
              </p:cNvPr>
              <p:cNvSpPr>
                <a:spLocks noChangeArrowheads="1"/>
              </p:cNvSpPr>
              <p:nvPr/>
            </p:nvSpPr>
            <p:spPr bwMode="auto">
              <a:xfrm>
                <a:off x="-932640" y="1461568"/>
                <a:ext cx="3099700" cy="262944"/>
              </a:xfrm>
              <a:prstGeom prst="rect">
                <a:avLst/>
              </a:prstGeom>
              <a:solidFill>
                <a:srgbClr val="969FAA"/>
              </a:solidFill>
              <a:ln w="12700" algn="ctr">
                <a:solidFill>
                  <a:srgbClr val="969FAA"/>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Arial"/>
                    <a:ea typeface="+mn-ea"/>
                    <a:cs typeface="+mn-cs"/>
                  </a:rPr>
                  <a:t>Core Partner, Premium and Development Partner</a:t>
                </a:r>
              </a:p>
            </p:txBody>
          </p:sp>
          <p:sp>
            <p:nvSpPr>
              <p:cNvPr id="51" name="Abgerundetes Rechteck 427">
                <a:extLst>
                  <a:ext uri="{FF2B5EF4-FFF2-40B4-BE49-F238E27FC236}">
                    <a16:creationId xmlns:a16="http://schemas.microsoft.com/office/drawing/2014/main" xmlns="" id="{18122412-70C3-41B4-B5F9-86A23150E869}"/>
                  </a:ext>
                </a:extLst>
              </p:cNvPr>
              <p:cNvSpPr>
                <a:spLocks noChangeArrowheads="1"/>
              </p:cNvSpPr>
              <p:nvPr/>
            </p:nvSpPr>
            <p:spPr bwMode="auto">
              <a:xfrm>
                <a:off x="5398755" y="1461568"/>
                <a:ext cx="3099700" cy="262944"/>
              </a:xfrm>
              <a:prstGeom prst="rect">
                <a:avLst/>
              </a:prstGeom>
              <a:solidFill>
                <a:srgbClr val="FFFFFF">
                  <a:lumMod val="95000"/>
                </a:srgbClr>
              </a:solidFill>
              <a:ln w="12700" algn="ctr">
                <a:solidFill>
                  <a:srgbClr val="2E3F55"/>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777777"/>
                    </a:solidFill>
                    <a:effectLst/>
                    <a:uLnTx/>
                    <a:uFillTx/>
                    <a:latin typeface="Arial"/>
                    <a:ea typeface="+mn-ea"/>
                    <a:cs typeface="+mn-cs"/>
                  </a:rPr>
                  <a:t>Subcontractor</a:t>
                </a:r>
              </a:p>
            </p:txBody>
          </p:sp>
          <p:sp>
            <p:nvSpPr>
              <p:cNvPr id="53" name="Abgerundetes Rechteck 426">
                <a:extLst>
                  <a:ext uri="{FF2B5EF4-FFF2-40B4-BE49-F238E27FC236}">
                    <a16:creationId xmlns:a16="http://schemas.microsoft.com/office/drawing/2014/main" xmlns="" id="{FA4DFB0F-E211-455E-95FB-F7272A449335}"/>
                  </a:ext>
                </a:extLst>
              </p:cNvPr>
              <p:cNvSpPr>
                <a:spLocks noChangeArrowheads="1"/>
              </p:cNvSpPr>
              <p:nvPr/>
            </p:nvSpPr>
            <p:spPr bwMode="auto">
              <a:xfrm>
                <a:off x="2233058" y="1461568"/>
                <a:ext cx="3099700" cy="262944"/>
              </a:xfrm>
              <a:prstGeom prst="rect">
                <a:avLst/>
              </a:prstGeom>
              <a:solidFill>
                <a:srgbClr val="C0C5CC"/>
              </a:solidFill>
              <a:ln w="12700" algn="ctr">
                <a:solidFill>
                  <a:srgbClr val="C0C5CC"/>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mn-ea"/>
                    <a:cs typeface="+mn-cs"/>
                  </a:rPr>
                  <a:t>All partners including Associate Partners</a:t>
                </a:r>
              </a:p>
            </p:txBody>
          </p:sp>
        </p:grpSp>
        <p:sp>
          <p:nvSpPr>
            <p:cNvPr id="57" name="Abgerundetes Rechteck 51">
              <a:extLst>
                <a:ext uri="{FF2B5EF4-FFF2-40B4-BE49-F238E27FC236}">
                  <a16:creationId xmlns:a16="http://schemas.microsoft.com/office/drawing/2014/main" xmlns="" id="{029DD47F-6D1C-48D8-AC10-4F704023DE40}"/>
                </a:ext>
              </a:extLst>
            </p:cNvPr>
            <p:cNvSpPr/>
            <p:nvPr/>
          </p:nvSpPr>
          <p:spPr bwMode="auto">
            <a:xfrm>
              <a:off x="762851" y="740955"/>
              <a:ext cx="6012000" cy="3240000"/>
            </a:xfrm>
            <a:prstGeom prst="roundRect">
              <a:avLst>
                <a:gd name="adj" fmla="val 2169"/>
              </a:avLst>
            </a:prstGeom>
            <a:solidFill>
              <a:srgbClr val="FFFFFF">
                <a:lumMod val="95000"/>
              </a:srgbClr>
            </a:solidFill>
            <a:ln w="28575" cap="flat" cmpd="sng" algn="ctr">
              <a:solidFill>
                <a:srgbClr val="FFFFFF">
                  <a:lumMod val="75000"/>
                </a:srgbClr>
              </a:solidFill>
              <a:prstDash val="solid"/>
            </a:ln>
            <a:effectLst/>
          </p:spPr>
          <p:txBody>
            <a:bodyPr vert="horz" lIns="36000" tIns="0" rIns="36000" anchor="t"/>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777777"/>
                  </a:solidFill>
                  <a:effectLst/>
                  <a:uLnTx/>
                  <a:uFillTx/>
                  <a:latin typeface="Arial"/>
                  <a:ea typeface="+mn-ea"/>
                  <a:cs typeface="+mn-cs"/>
                </a:rPr>
                <a:t>Project Organization</a:t>
              </a:r>
            </a:p>
          </p:txBody>
        </p:sp>
        <p:sp>
          <p:nvSpPr>
            <p:cNvPr id="58" name="Abgerundetes Rechteck 51_">
              <a:extLst>
                <a:ext uri="{FF2B5EF4-FFF2-40B4-BE49-F238E27FC236}">
                  <a16:creationId xmlns:a16="http://schemas.microsoft.com/office/drawing/2014/main" xmlns="" id="{E4AFCC75-62B2-4ECD-BFCD-A8543F4403E4}"/>
                </a:ext>
              </a:extLst>
            </p:cNvPr>
            <p:cNvSpPr/>
            <p:nvPr/>
          </p:nvSpPr>
          <p:spPr bwMode="auto">
            <a:xfrm>
              <a:off x="-332121" y="448803"/>
              <a:ext cx="9244979" cy="3763199"/>
            </a:xfrm>
            <a:prstGeom prst="roundRect">
              <a:avLst>
                <a:gd name="adj" fmla="val 3265"/>
              </a:avLst>
            </a:prstGeom>
            <a:noFill/>
            <a:ln w="28575" cap="flat" cmpd="sng" algn="ctr">
              <a:solidFill>
                <a:srgbClr val="FFFFFF">
                  <a:lumMod val="75000"/>
                </a:srgbClr>
              </a:solidFill>
              <a:prstDash val="solid"/>
            </a:ln>
            <a:effectLst/>
          </p:spPr>
          <p:txBody>
            <a:bodyPr vert="vert270" lIns="36000" tIns="0" rIns="36000" anchor="b"/>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777777"/>
                  </a:solidFill>
                  <a:effectLst/>
                  <a:uLnTx/>
                  <a:uFillTx/>
                  <a:latin typeface="Arial"/>
                  <a:ea typeface="+mn-ea"/>
                  <a:cs typeface="+mn-cs"/>
                </a:rPr>
                <a:t>Support Functions</a:t>
              </a:r>
            </a:p>
          </p:txBody>
        </p:sp>
        <p:cxnSp>
          <p:nvCxnSpPr>
            <p:cNvPr id="59" name="Gerade Verbindung 17">
              <a:extLst>
                <a:ext uri="{FF2B5EF4-FFF2-40B4-BE49-F238E27FC236}">
                  <a16:creationId xmlns:a16="http://schemas.microsoft.com/office/drawing/2014/main" xmlns="" id="{F2776A9E-C81C-49B0-A38F-1512986B2909}"/>
                </a:ext>
              </a:extLst>
            </p:cNvPr>
            <p:cNvCxnSpPr>
              <a:stCxn id="86" idx="2"/>
            </p:cNvCxnSpPr>
            <p:nvPr/>
          </p:nvCxnSpPr>
          <p:spPr bwMode="auto">
            <a:xfrm>
              <a:off x="3768851" y="1450750"/>
              <a:ext cx="0" cy="1632819"/>
            </a:xfrm>
            <a:prstGeom prst="line">
              <a:avLst/>
            </a:prstGeom>
            <a:noFill/>
            <a:ln w="19050" cap="flat" cmpd="sng" algn="ctr">
              <a:solidFill>
                <a:srgbClr val="000000"/>
              </a:solidFill>
              <a:prstDash val="solid"/>
            </a:ln>
            <a:effectLst/>
          </p:spPr>
        </p:cxnSp>
        <p:cxnSp>
          <p:nvCxnSpPr>
            <p:cNvPr id="62" name="Gewinkelte Verbindung 30">
              <a:extLst>
                <a:ext uri="{FF2B5EF4-FFF2-40B4-BE49-F238E27FC236}">
                  <a16:creationId xmlns:a16="http://schemas.microsoft.com/office/drawing/2014/main" xmlns="" id="{77FD6BDB-4256-4686-A8F8-F67375B82047}"/>
                </a:ext>
              </a:extLst>
            </p:cNvPr>
            <p:cNvCxnSpPr>
              <a:stCxn id="94" idx="0"/>
              <a:endCxn id="93" idx="0"/>
            </p:cNvCxnSpPr>
            <p:nvPr/>
          </p:nvCxnSpPr>
          <p:spPr bwMode="auto">
            <a:xfrm rot="16200000" flipV="1">
              <a:off x="3771840" y="506670"/>
              <a:ext cx="13702" cy="3810658"/>
            </a:xfrm>
            <a:prstGeom prst="bentConnector3">
              <a:avLst>
                <a:gd name="adj1" fmla="val 1800000"/>
              </a:avLst>
            </a:prstGeom>
            <a:noFill/>
            <a:ln w="19050" cap="flat" cmpd="sng" algn="ctr">
              <a:solidFill>
                <a:srgbClr val="000000"/>
              </a:solidFill>
              <a:prstDash val="solid"/>
            </a:ln>
            <a:effectLst/>
          </p:spPr>
        </p:cxnSp>
        <p:sp>
          <p:nvSpPr>
            <p:cNvPr id="64" name="Abgerundetes Rechteck 8">
              <a:extLst>
                <a:ext uri="{FF2B5EF4-FFF2-40B4-BE49-F238E27FC236}">
                  <a16:creationId xmlns:a16="http://schemas.microsoft.com/office/drawing/2014/main" xmlns="" id="{92AEBF3F-E9BA-4A13-AF15-111200BA40C7}"/>
                </a:ext>
              </a:extLst>
            </p:cNvPr>
            <p:cNvSpPr>
              <a:spLocks noChangeArrowheads="1"/>
            </p:cNvSpPr>
            <p:nvPr/>
          </p:nvSpPr>
          <p:spPr bwMode="auto">
            <a:xfrm rot="16200000">
              <a:off x="-1151814" y="2150258"/>
              <a:ext cx="3240000" cy="432000"/>
            </a:xfrm>
            <a:prstGeom prst="roundRect">
              <a:avLst>
                <a:gd name="adj" fmla="val 18722"/>
              </a:avLst>
            </a:prstGeom>
            <a:solidFill>
              <a:srgbClr val="FFFFFF">
                <a:lumMod val="95000"/>
              </a:srgbClr>
            </a:solidFill>
            <a:ln w="28575" cap="flat" cmpd="sng" algn="ctr">
              <a:solidFill>
                <a:srgbClr val="FFFFFF">
                  <a:lumMod val="75000"/>
                </a:srgbClr>
              </a:solidFill>
              <a:prstDash val="solid"/>
            </a:ln>
            <a:effectLst/>
          </p:spPr>
          <p:txBody>
            <a:bodyPr vert="horz" lIns="36000" tIns="0" rIns="36000"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777777"/>
                  </a:solidFill>
                  <a:effectLst/>
                  <a:uLnTx/>
                  <a:uFillTx/>
                  <a:latin typeface="Arial"/>
                  <a:ea typeface="+mn-ea"/>
                  <a:cs typeface="+mn-cs"/>
                </a:rPr>
                <a:t>Communication Support</a:t>
              </a:r>
            </a:p>
          </p:txBody>
        </p:sp>
        <p:sp>
          <p:nvSpPr>
            <p:cNvPr id="66" name="Abgerundetes Rechteck 128">
              <a:extLst>
                <a:ext uri="{FF2B5EF4-FFF2-40B4-BE49-F238E27FC236}">
                  <a16:creationId xmlns:a16="http://schemas.microsoft.com/office/drawing/2014/main" xmlns="" id="{4C3DD913-9008-4A15-B94E-8A85EC260316}"/>
                </a:ext>
              </a:extLst>
            </p:cNvPr>
            <p:cNvSpPr/>
            <p:nvPr/>
          </p:nvSpPr>
          <p:spPr bwMode="auto">
            <a:xfrm>
              <a:off x="6840000" y="745051"/>
              <a:ext cx="1692000" cy="864000"/>
            </a:xfrm>
            <a:prstGeom prst="roundRect">
              <a:avLst>
                <a:gd name="adj" fmla="val 8310"/>
              </a:avLst>
            </a:prstGeom>
            <a:solidFill>
              <a:srgbClr val="FFFFFF"/>
            </a:solidFill>
            <a:ln w="19050" cap="flat" cmpd="sng" algn="ctr">
              <a:solidFill>
                <a:srgbClr val="FFFFFF">
                  <a:lumMod val="75000"/>
                </a:srgbClr>
              </a:solidFill>
              <a:prstDash val="solid"/>
            </a:ln>
            <a:effectLst/>
          </p:spPr>
          <p:txBody>
            <a:bodyPr lIns="36000" rIns="36000"/>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000000">
                      <a:lumMod val="50000"/>
                      <a:lumOff val="50000"/>
                    </a:srgbClr>
                  </a:solidFill>
                  <a:effectLst/>
                  <a:uLnTx/>
                  <a:uFillTx/>
                  <a:latin typeface="Arial"/>
                  <a:ea typeface="+mn-ea"/>
                  <a:cs typeface="+mn-cs"/>
                </a:rPr>
                <a:t>Project Management</a:t>
              </a:r>
            </a:p>
          </p:txBody>
        </p:sp>
        <p:sp>
          <p:nvSpPr>
            <p:cNvPr id="70" name="Abgerundetes Rechteck 129">
              <a:extLst>
                <a:ext uri="{FF2B5EF4-FFF2-40B4-BE49-F238E27FC236}">
                  <a16:creationId xmlns:a16="http://schemas.microsoft.com/office/drawing/2014/main" xmlns="" id="{906A36E2-9252-4310-BCB0-02FB988A06F5}"/>
                </a:ext>
              </a:extLst>
            </p:cNvPr>
            <p:cNvSpPr/>
            <p:nvPr/>
          </p:nvSpPr>
          <p:spPr bwMode="auto">
            <a:xfrm>
              <a:off x="6839999" y="1643568"/>
              <a:ext cx="1692000" cy="1440000"/>
            </a:xfrm>
            <a:prstGeom prst="roundRect">
              <a:avLst>
                <a:gd name="adj" fmla="val 4021"/>
              </a:avLst>
            </a:prstGeom>
            <a:solidFill>
              <a:srgbClr val="FFFFFF"/>
            </a:solidFill>
            <a:ln w="19050" cap="flat" cmpd="sng" algn="ctr">
              <a:solidFill>
                <a:srgbClr val="FFFFFF">
                  <a:lumMod val="75000"/>
                </a:srgbClr>
              </a:solidFill>
              <a:prstDash val="solid"/>
            </a:ln>
            <a:effectLst/>
          </p:spPr>
          <p:txBody>
            <a:bodyPr lIns="36000" rIns="36000"/>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000000">
                      <a:lumMod val="50000"/>
                      <a:lumOff val="50000"/>
                    </a:srgbClr>
                  </a:solidFill>
                  <a:effectLst/>
                  <a:uLnTx/>
                  <a:uFillTx/>
                  <a:latin typeface="Arial"/>
                  <a:ea typeface="+mn-ea"/>
                  <a:cs typeface="+mn-cs"/>
                </a:rPr>
                <a:t>Specification Management</a:t>
              </a:r>
            </a:p>
          </p:txBody>
        </p:sp>
        <p:sp>
          <p:nvSpPr>
            <p:cNvPr id="72" name="Abgerundetes Rechteck 9">
              <a:extLst>
                <a:ext uri="{FF2B5EF4-FFF2-40B4-BE49-F238E27FC236}">
                  <a16:creationId xmlns:a16="http://schemas.microsoft.com/office/drawing/2014/main" xmlns="" id="{80DFBA27-4475-46B3-AE53-6955B3A4853F}"/>
                </a:ext>
              </a:extLst>
            </p:cNvPr>
            <p:cNvSpPr>
              <a:spLocks noChangeArrowheads="1"/>
            </p:cNvSpPr>
            <p:nvPr/>
          </p:nvSpPr>
          <p:spPr bwMode="auto">
            <a:xfrm>
              <a:off x="6912000" y="997052"/>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Technical Management</a:t>
              </a:r>
            </a:p>
          </p:txBody>
        </p:sp>
        <p:sp>
          <p:nvSpPr>
            <p:cNvPr id="73" name="Abgerundetes Rechteck 90">
              <a:extLst>
                <a:ext uri="{FF2B5EF4-FFF2-40B4-BE49-F238E27FC236}">
                  <a16:creationId xmlns:a16="http://schemas.microsoft.com/office/drawing/2014/main" xmlns="" id="{26738F40-9714-4CDA-AA93-0CF5DB4219F3}"/>
                </a:ext>
              </a:extLst>
            </p:cNvPr>
            <p:cNvSpPr>
              <a:spLocks noChangeArrowheads="1"/>
            </p:cNvSpPr>
            <p:nvPr/>
          </p:nvSpPr>
          <p:spPr bwMode="auto">
            <a:xfrm>
              <a:off x="6912000" y="1285051"/>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Quality Management</a:t>
              </a:r>
            </a:p>
          </p:txBody>
        </p:sp>
        <p:sp>
          <p:nvSpPr>
            <p:cNvPr id="74" name="Abgerundetes Rechteck 91">
              <a:extLst>
                <a:ext uri="{FF2B5EF4-FFF2-40B4-BE49-F238E27FC236}">
                  <a16:creationId xmlns:a16="http://schemas.microsoft.com/office/drawing/2014/main" xmlns="" id="{1ABFB6CB-EEE4-4DBD-966F-D22C7F43F2A2}"/>
                </a:ext>
              </a:extLst>
            </p:cNvPr>
            <p:cNvSpPr>
              <a:spLocks noChangeArrowheads="1"/>
            </p:cNvSpPr>
            <p:nvPr/>
          </p:nvSpPr>
          <p:spPr bwMode="auto">
            <a:xfrm>
              <a:off x="6912000" y="1897052"/>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Change Management</a:t>
              </a:r>
            </a:p>
          </p:txBody>
        </p:sp>
        <p:sp>
          <p:nvSpPr>
            <p:cNvPr id="75" name="Abgerundetes Rechteck 92">
              <a:extLst>
                <a:ext uri="{FF2B5EF4-FFF2-40B4-BE49-F238E27FC236}">
                  <a16:creationId xmlns:a16="http://schemas.microsoft.com/office/drawing/2014/main" xmlns="" id="{675B4D82-68BD-4333-82B2-A299DE0D5205}"/>
                </a:ext>
              </a:extLst>
            </p:cNvPr>
            <p:cNvSpPr>
              <a:spLocks noChangeArrowheads="1"/>
            </p:cNvSpPr>
            <p:nvPr/>
          </p:nvSpPr>
          <p:spPr bwMode="auto">
            <a:xfrm>
              <a:off x="6912000" y="2185052"/>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Release Management</a:t>
              </a:r>
            </a:p>
          </p:txBody>
        </p:sp>
        <p:sp>
          <p:nvSpPr>
            <p:cNvPr id="76" name="Abgerundetes Rechteck 90_">
              <a:extLst>
                <a:ext uri="{FF2B5EF4-FFF2-40B4-BE49-F238E27FC236}">
                  <a16:creationId xmlns:a16="http://schemas.microsoft.com/office/drawing/2014/main" xmlns="" id="{C757453C-592E-443F-9EFE-A19642F0D456}"/>
                </a:ext>
              </a:extLst>
            </p:cNvPr>
            <p:cNvSpPr>
              <a:spLocks noChangeArrowheads="1"/>
            </p:cNvSpPr>
            <p:nvPr/>
          </p:nvSpPr>
          <p:spPr bwMode="auto">
            <a:xfrm>
              <a:off x="6912000" y="2473051"/>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Quality Assurance</a:t>
              </a:r>
            </a:p>
          </p:txBody>
        </p:sp>
        <p:sp>
          <p:nvSpPr>
            <p:cNvPr id="77" name="Abgerundetes Rechteck 135">
              <a:extLst>
                <a:ext uri="{FF2B5EF4-FFF2-40B4-BE49-F238E27FC236}">
                  <a16:creationId xmlns:a16="http://schemas.microsoft.com/office/drawing/2014/main" xmlns="" id="{BD8AC968-D4D1-42C5-8310-CE60355B617F}"/>
                </a:ext>
              </a:extLst>
            </p:cNvPr>
            <p:cNvSpPr/>
            <p:nvPr/>
          </p:nvSpPr>
          <p:spPr bwMode="auto">
            <a:xfrm>
              <a:off x="6839999" y="3121051"/>
              <a:ext cx="1692000" cy="863600"/>
            </a:xfrm>
            <a:prstGeom prst="roundRect">
              <a:avLst>
                <a:gd name="adj" fmla="val 7157"/>
              </a:avLst>
            </a:prstGeom>
            <a:solidFill>
              <a:srgbClr val="FFFFFF"/>
            </a:solidFill>
            <a:ln w="19050" cap="flat" cmpd="sng" algn="ctr">
              <a:solidFill>
                <a:srgbClr val="FFFFFF">
                  <a:lumMod val="75000"/>
                </a:srgbClr>
              </a:solidFill>
              <a:prstDash val="solid"/>
            </a:ln>
            <a:effectLst/>
          </p:spPr>
          <p:txBody>
            <a:bodyPr lIns="36000" rIns="36000"/>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000000">
                      <a:lumMod val="50000"/>
                      <a:lumOff val="50000"/>
                    </a:srgbClr>
                  </a:solidFill>
                  <a:effectLst/>
                  <a:uLnTx/>
                  <a:uFillTx/>
                  <a:latin typeface="Arial"/>
                  <a:ea typeface="+mn-ea"/>
                  <a:cs typeface="+mn-cs"/>
                </a:rPr>
                <a:t>Engineering</a:t>
              </a:r>
            </a:p>
          </p:txBody>
        </p:sp>
        <p:sp>
          <p:nvSpPr>
            <p:cNvPr id="78" name="Abgerundetes Rechteck 102">
              <a:extLst>
                <a:ext uri="{FF2B5EF4-FFF2-40B4-BE49-F238E27FC236}">
                  <a16:creationId xmlns:a16="http://schemas.microsoft.com/office/drawing/2014/main" xmlns="" id="{B05CE5BB-0E0A-451C-9413-11F12F38B830}"/>
                </a:ext>
              </a:extLst>
            </p:cNvPr>
            <p:cNvSpPr>
              <a:spLocks noChangeArrowheads="1"/>
            </p:cNvSpPr>
            <p:nvPr/>
          </p:nvSpPr>
          <p:spPr bwMode="auto">
            <a:xfrm>
              <a:off x="6912000" y="3373051"/>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777777"/>
                  </a:solidFill>
                  <a:effectLst/>
                  <a:uLnTx/>
                  <a:uFillTx/>
                  <a:latin typeface="Arial"/>
                  <a:ea typeface="+mn-ea"/>
                  <a:cs typeface="+mn-cs"/>
                </a:rPr>
                <a:t>Technical Office</a:t>
              </a:r>
            </a:p>
          </p:txBody>
        </p:sp>
        <p:sp>
          <p:nvSpPr>
            <p:cNvPr id="85" name="Textfeld 12">
              <a:extLst>
                <a:ext uri="{FF2B5EF4-FFF2-40B4-BE49-F238E27FC236}">
                  <a16:creationId xmlns:a16="http://schemas.microsoft.com/office/drawing/2014/main" xmlns="" id="{E4FF7185-E4B1-4611-9330-2E7DAE8CA765}"/>
                </a:ext>
              </a:extLst>
            </p:cNvPr>
            <p:cNvSpPr txBox="1">
              <a:spLocks noChangeArrowheads="1"/>
            </p:cNvSpPr>
            <p:nvPr/>
          </p:nvSpPr>
          <p:spPr bwMode="auto">
            <a:xfrm>
              <a:off x="146844" y="4299942"/>
              <a:ext cx="707699" cy="27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95000"/>
                </a:lnSpc>
                <a:spcBef>
                  <a:spcPct val="0"/>
                </a:spcBef>
                <a:spcAft>
                  <a:spcPct val="0"/>
                </a:spcAft>
                <a:defRPr sz="1600">
                  <a:solidFill>
                    <a:schemeClr val="tx1"/>
                  </a:solidFill>
                  <a:latin typeface="Arial" charset="0"/>
                </a:defRPr>
              </a:lvl6pPr>
              <a:lvl7pPr marL="2971800" indent="-228600" eaLnBrk="0" fontAlgn="base" hangingPunct="0">
                <a:lnSpc>
                  <a:spcPct val="95000"/>
                </a:lnSpc>
                <a:spcBef>
                  <a:spcPct val="0"/>
                </a:spcBef>
                <a:spcAft>
                  <a:spcPct val="0"/>
                </a:spcAft>
                <a:defRPr sz="1600">
                  <a:solidFill>
                    <a:schemeClr val="tx1"/>
                  </a:solidFill>
                  <a:latin typeface="Arial" charset="0"/>
                </a:defRPr>
              </a:lvl7pPr>
              <a:lvl8pPr marL="3429000" indent="-228600" eaLnBrk="0" fontAlgn="base" hangingPunct="0">
                <a:lnSpc>
                  <a:spcPct val="95000"/>
                </a:lnSpc>
                <a:spcBef>
                  <a:spcPct val="0"/>
                </a:spcBef>
                <a:spcAft>
                  <a:spcPct val="0"/>
                </a:spcAft>
                <a:defRPr sz="1600">
                  <a:solidFill>
                    <a:schemeClr val="tx1"/>
                  </a:solidFill>
                  <a:latin typeface="Arial" charset="0"/>
                </a:defRPr>
              </a:lvl8pPr>
              <a:lvl9pPr marL="3886200" indent="-228600" eaLnBrk="0" fontAlgn="base" hangingPunct="0">
                <a:lnSpc>
                  <a:spcPct val="95000"/>
                </a:lnSpc>
                <a:spcBef>
                  <a:spcPct val="0"/>
                </a:spcBef>
                <a:spcAft>
                  <a:spcPct val="0"/>
                </a:spcAft>
                <a:defRPr sz="1600">
                  <a:solidFill>
                    <a:schemeClr val="tx1"/>
                  </a:solidFill>
                  <a:latin typeface="Arial" charset="0"/>
                </a:defRPr>
              </a:lvl9p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de-DE" altLang="en-US" sz="1100" b="0" i="0" u="none" strike="noStrike" kern="0" cap="none" spc="0" normalizeH="0" baseline="0" noProof="0">
                  <a:ln>
                    <a:noFill/>
                  </a:ln>
                  <a:solidFill>
                    <a:srgbClr val="000000"/>
                  </a:solidFill>
                  <a:effectLst/>
                  <a:uLnTx/>
                  <a:uFillTx/>
                  <a:latin typeface="Arial" charset="0"/>
                  <a:ea typeface="+mn-ea"/>
                  <a:cs typeface="+mn-cs"/>
                </a:rPr>
                <a:t>Legend</a:t>
              </a:r>
              <a:endParaRPr kumimoji="0" lang="en-US" altLang="en-US" sz="1100" b="0" i="0" u="none" strike="noStrike" kern="0" cap="none" spc="0" normalizeH="0" baseline="0" noProof="0">
                <a:ln>
                  <a:noFill/>
                </a:ln>
                <a:solidFill>
                  <a:srgbClr val="000000"/>
                </a:solidFill>
                <a:effectLst/>
                <a:uLnTx/>
                <a:uFillTx/>
                <a:latin typeface="Arial" charset="0"/>
                <a:ea typeface="+mn-ea"/>
                <a:cs typeface="+mn-cs"/>
              </a:endParaRPr>
            </a:p>
          </p:txBody>
        </p:sp>
        <p:sp>
          <p:nvSpPr>
            <p:cNvPr id="86" name="Abgerundetes Rechteck 3">
              <a:extLst>
                <a:ext uri="{FF2B5EF4-FFF2-40B4-BE49-F238E27FC236}">
                  <a16:creationId xmlns:a16="http://schemas.microsoft.com/office/drawing/2014/main" xmlns="" id="{EA97736F-0609-4A25-93E0-43F2D9B3546E}"/>
                </a:ext>
              </a:extLst>
            </p:cNvPr>
            <p:cNvSpPr>
              <a:spLocks noChangeArrowheads="1"/>
            </p:cNvSpPr>
            <p:nvPr/>
          </p:nvSpPr>
          <p:spPr bwMode="auto">
            <a:xfrm>
              <a:off x="3120851" y="1053875"/>
              <a:ext cx="1296000" cy="396875"/>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Executive Board</a:t>
              </a:r>
            </a:p>
          </p:txBody>
        </p:sp>
        <p:sp>
          <p:nvSpPr>
            <p:cNvPr id="89" name="Abgerundetes Rechteck 4">
              <a:extLst>
                <a:ext uri="{FF2B5EF4-FFF2-40B4-BE49-F238E27FC236}">
                  <a16:creationId xmlns:a16="http://schemas.microsoft.com/office/drawing/2014/main" xmlns="" id="{3CC852AC-186D-4408-B203-3C2FF1C4BC2C}"/>
                </a:ext>
              </a:extLst>
            </p:cNvPr>
            <p:cNvSpPr>
              <a:spLocks noChangeArrowheads="1"/>
            </p:cNvSpPr>
            <p:nvPr/>
          </p:nvSpPr>
          <p:spPr bwMode="auto">
            <a:xfrm>
              <a:off x="2969851" y="1629939"/>
              <a:ext cx="1592428" cy="396875"/>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Steering Committee</a:t>
              </a:r>
            </a:p>
          </p:txBody>
        </p:sp>
        <p:sp>
          <p:nvSpPr>
            <p:cNvPr id="92" name="Abgerundetes Rechteck 5">
              <a:extLst>
                <a:ext uri="{FF2B5EF4-FFF2-40B4-BE49-F238E27FC236}">
                  <a16:creationId xmlns:a16="http://schemas.microsoft.com/office/drawing/2014/main" xmlns="" id="{01DBB887-3312-4607-8470-14A99EA06216}"/>
                </a:ext>
              </a:extLst>
            </p:cNvPr>
            <p:cNvSpPr>
              <a:spLocks noChangeArrowheads="1"/>
            </p:cNvSpPr>
            <p:nvPr/>
          </p:nvSpPr>
          <p:spPr bwMode="auto">
            <a:xfrm>
              <a:off x="2702272" y="2418850"/>
              <a:ext cx="2139084" cy="425151"/>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Project Leader Team</a:t>
              </a:r>
            </a:p>
          </p:txBody>
        </p:sp>
        <p:sp>
          <p:nvSpPr>
            <p:cNvPr id="93" name="Abgerundetes Rechteck 6">
              <a:extLst>
                <a:ext uri="{FF2B5EF4-FFF2-40B4-BE49-F238E27FC236}">
                  <a16:creationId xmlns:a16="http://schemas.microsoft.com/office/drawing/2014/main" xmlns="" id="{211C8E5D-E60B-4187-91C6-066C78E8AC27}"/>
                </a:ext>
              </a:extLst>
            </p:cNvPr>
            <p:cNvSpPr>
              <a:spLocks noChangeArrowheads="1"/>
            </p:cNvSpPr>
            <p:nvPr/>
          </p:nvSpPr>
          <p:spPr bwMode="auto">
            <a:xfrm>
              <a:off x="1218510" y="2412000"/>
              <a:ext cx="1296000" cy="432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Legal Team</a:t>
              </a:r>
            </a:p>
          </p:txBody>
        </p:sp>
        <p:sp>
          <p:nvSpPr>
            <p:cNvPr id="94" name="Abgerundetes Rechteck 7">
              <a:extLst>
                <a:ext uri="{FF2B5EF4-FFF2-40B4-BE49-F238E27FC236}">
                  <a16:creationId xmlns:a16="http://schemas.microsoft.com/office/drawing/2014/main" xmlns="" id="{C8CED6F5-50FC-4E63-984B-B2A8811FA1AA}"/>
                </a:ext>
              </a:extLst>
            </p:cNvPr>
            <p:cNvSpPr>
              <a:spLocks noChangeArrowheads="1"/>
            </p:cNvSpPr>
            <p:nvPr/>
          </p:nvSpPr>
          <p:spPr bwMode="auto">
            <a:xfrm>
              <a:off x="5029168" y="2412000"/>
              <a:ext cx="1296000" cy="432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Communication Team</a:t>
              </a:r>
            </a:p>
          </p:txBody>
        </p:sp>
        <p:sp>
          <p:nvSpPr>
            <p:cNvPr id="95" name="Rectangle 335">
              <a:extLst>
                <a:ext uri="{FF2B5EF4-FFF2-40B4-BE49-F238E27FC236}">
                  <a16:creationId xmlns:a16="http://schemas.microsoft.com/office/drawing/2014/main" xmlns="" id="{6F555DDB-B34F-467B-91A6-C1DDB2AC8EBB}"/>
                </a:ext>
              </a:extLst>
            </p:cNvPr>
            <p:cNvSpPr>
              <a:spLocks noChangeArrowheads="1"/>
            </p:cNvSpPr>
            <p:nvPr/>
          </p:nvSpPr>
          <p:spPr bwMode="auto">
            <a:xfrm>
              <a:off x="3995999" y="3321428"/>
              <a:ext cx="1420859" cy="468000"/>
            </a:xfrm>
            <a:prstGeom prst="rect">
              <a:avLst/>
            </a:prstGeom>
            <a:solidFill>
              <a:srgbClr val="969FAA"/>
            </a:solidFill>
            <a:ln w="19050">
              <a:solidFill>
                <a:srgbClr val="969FAA"/>
              </a:solidFill>
              <a:miter lim="800000"/>
              <a:headEnd/>
              <a:tailEnd/>
            </a:ln>
          </p:spPr>
          <p:txBody>
            <a:bodyPr lIns="0" tIns="0" rIns="0" bIns="0" anchor="ctr"/>
            <a:lstStyle>
              <a:lvl1pPr defTabSz="1008063">
                <a:defRPr sz="1600">
                  <a:solidFill>
                    <a:schemeClr val="tx1"/>
                  </a:solidFill>
                  <a:latin typeface="Arial" charset="0"/>
                </a:defRPr>
              </a:lvl1pPr>
              <a:lvl2pPr marL="742950" indent="-285750" defTabSz="1008063">
                <a:defRPr sz="1600">
                  <a:solidFill>
                    <a:schemeClr val="tx1"/>
                  </a:solidFill>
                  <a:latin typeface="Arial" charset="0"/>
                </a:defRPr>
              </a:lvl2pPr>
              <a:lvl3pPr marL="1143000" indent="-228600" defTabSz="1008063">
                <a:defRPr sz="1600">
                  <a:solidFill>
                    <a:schemeClr val="tx1"/>
                  </a:solidFill>
                  <a:latin typeface="Arial" charset="0"/>
                </a:defRPr>
              </a:lvl3pPr>
              <a:lvl4pPr marL="1600200" indent="-228600" defTabSz="1008063">
                <a:defRPr sz="1600">
                  <a:solidFill>
                    <a:schemeClr val="tx1"/>
                  </a:solidFill>
                  <a:latin typeface="Arial" charset="0"/>
                </a:defRPr>
              </a:lvl4pPr>
              <a:lvl5pPr marL="2057400" indent="-228600" defTabSz="1008063">
                <a:defRPr sz="1600">
                  <a:solidFill>
                    <a:schemeClr val="tx1"/>
                  </a:solidFill>
                  <a:latin typeface="Arial" charset="0"/>
                </a:defRPr>
              </a:lvl5pPr>
              <a:lvl6pPr marL="2514600" indent="-228600" defTabSz="1008063" eaLnBrk="0" fontAlgn="base" hangingPunct="0">
                <a:lnSpc>
                  <a:spcPct val="95000"/>
                </a:lnSpc>
                <a:spcBef>
                  <a:spcPct val="0"/>
                </a:spcBef>
                <a:spcAft>
                  <a:spcPct val="0"/>
                </a:spcAft>
                <a:defRPr sz="1600">
                  <a:solidFill>
                    <a:schemeClr val="tx1"/>
                  </a:solidFill>
                  <a:latin typeface="Arial" charset="0"/>
                </a:defRPr>
              </a:lvl6pPr>
              <a:lvl7pPr marL="2971800" indent="-228600" defTabSz="1008063" eaLnBrk="0" fontAlgn="base" hangingPunct="0">
                <a:lnSpc>
                  <a:spcPct val="95000"/>
                </a:lnSpc>
                <a:spcBef>
                  <a:spcPct val="0"/>
                </a:spcBef>
                <a:spcAft>
                  <a:spcPct val="0"/>
                </a:spcAft>
                <a:defRPr sz="1600">
                  <a:solidFill>
                    <a:schemeClr val="tx1"/>
                  </a:solidFill>
                  <a:latin typeface="Arial" charset="0"/>
                </a:defRPr>
              </a:lvl7pPr>
              <a:lvl8pPr marL="3429000" indent="-228600" defTabSz="1008063" eaLnBrk="0" fontAlgn="base" hangingPunct="0">
                <a:lnSpc>
                  <a:spcPct val="95000"/>
                </a:lnSpc>
                <a:spcBef>
                  <a:spcPct val="0"/>
                </a:spcBef>
                <a:spcAft>
                  <a:spcPct val="0"/>
                </a:spcAft>
                <a:defRPr sz="1600">
                  <a:solidFill>
                    <a:schemeClr val="tx1"/>
                  </a:solidFill>
                  <a:latin typeface="Arial" charset="0"/>
                </a:defRPr>
              </a:lvl8pPr>
              <a:lvl9pPr marL="3886200" indent="-228600" defTabSz="1008063" eaLnBrk="0" fontAlgn="base" hangingPunct="0">
                <a:lnSpc>
                  <a:spcPct val="95000"/>
                </a:lnSpc>
                <a:spcBef>
                  <a:spcPct val="0"/>
                </a:spcBef>
                <a:spcAft>
                  <a:spcPct val="0"/>
                </a:spcAft>
                <a:defRPr sz="1600">
                  <a:solidFill>
                    <a:schemeClr val="tx1"/>
                  </a:solidFill>
                  <a:latin typeface="Arial" charset="0"/>
                </a:defRPr>
              </a:lvl9pPr>
            </a:lstStyle>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en-US" altLang="de-DE" sz="1100" b="0" i="0" u="none" strike="noStrike" kern="0" cap="none" spc="0" normalizeH="0" baseline="0" noProof="0" dirty="0">
                  <a:ln>
                    <a:noFill/>
                  </a:ln>
                  <a:solidFill>
                    <a:srgbClr val="000000"/>
                  </a:solidFill>
                  <a:effectLst/>
                  <a:uLnTx/>
                  <a:uFillTx/>
                  <a:latin typeface="Arial" charset="0"/>
                  <a:ea typeface="+mn-ea"/>
                  <a:cs typeface="+mn-cs"/>
                </a:rPr>
                <a:t>Working Groups</a:t>
              </a:r>
            </a:p>
          </p:txBody>
        </p:sp>
        <p:sp>
          <p:nvSpPr>
            <p:cNvPr id="97" name="Rectangle 335__">
              <a:extLst>
                <a:ext uri="{FF2B5EF4-FFF2-40B4-BE49-F238E27FC236}">
                  <a16:creationId xmlns:a16="http://schemas.microsoft.com/office/drawing/2014/main" xmlns="" id="{CD31B3A6-6F18-4317-A399-2E5720ED90C4}"/>
                </a:ext>
              </a:extLst>
            </p:cNvPr>
            <p:cNvSpPr>
              <a:spLocks noChangeArrowheads="1"/>
            </p:cNvSpPr>
            <p:nvPr/>
          </p:nvSpPr>
          <p:spPr bwMode="auto">
            <a:xfrm>
              <a:off x="5430559" y="3321428"/>
              <a:ext cx="1121441" cy="468000"/>
            </a:xfrm>
            <a:prstGeom prst="rect">
              <a:avLst/>
            </a:prstGeom>
            <a:solidFill>
              <a:srgbClr val="C0C5CC"/>
            </a:solidFill>
            <a:ln w="19050">
              <a:solidFill>
                <a:srgbClr val="C0C5CC"/>
              </a:solidFill>
              <a:miter lim="800000"/>
              <a:headEnd/>
              <a:tailEnd/>
            </a:ln>
          </p:spPr>
          <p:txBody>
            <a:bodyPr lIns="0" tIns="0" rIns="0" bIns="0" anchor="ctr"/>
            <a:lstStyle>
              <a:lvl1pPr defTabSz="1008063">
                <a:defRPr sz="1600">
                  <a:solidFill>
                    <a:schemeClr val="tx1"/>
                  </a:solidFill>
                  <a:latin typeface="Arial" charset="0"/>
                </a:defRPr>
              </a:lvl1pPr>
              <a:lvl2pPr marL="742950" indent="-285750" defTabSz="1008063">
                <a:defRPr sz="1600">
                  <a:solidFill>
                    <a:schemeClr val="tx1"/>
                  </a:solidFill>
                  <a:latin typeface="Arial" charset="0"/>
                </a:defRPr>
              </a:lvl2pPr>
              <a:lvl3pPr marL="1143000" indent="-228600" defTabSz="1008063">
                <a:defRPr sz="1600">
                  <a:solidFill>
                    <a:schemeClr val="tx1"/>
                  </a:solidFill>
                  <a:latin typeface="Arial" charset="0"/>
                </a:defRPr>
              </a:lvl3pPr>
              <a:lvl4pPr marL="1600200" indent="-228600" defTabSz="1008063">
                <a:defRPr sz="1600">
                  <a:solidFill>
                    <a:schemeClr val="tx1"/>
                  </a:solidFill>
                  <a:latin typeface="Arial" charset="0"/>
                </a:defRPr>
              </a:lvl4pPr>
              <a:lvl5pPr marL="2057400" indent="-228600" defTabSz="1008063">
                <a:defRPr sz="1600">
                  <a:solidFill>
                    <a:schemeClr val="tx1"/>
                  </a:solidFill>
                  <a:latin typeface="Arial" charset="0"/>
                </a:defRPr>
              </a:lvl5pPr>
              <a:lvl6pPr marL="2514600" indent="-228600" defTabSz="1008063" eaLnBrk="0" fontAlgn="base" hangingPunct="0">
                <a:lnSpc>
                  <a:spcPct val="95000"/>
                </a:lnSpc>
                <a:spcBef>
                  <a:spcPct val="0"/>
                </a:spcBef>
                <a:spcAft>
                  <a:spcPct val="0"/>
                </a:spcAft>
                <a:defRPr sz="1600">
                  <a:solidFill>
                    <a:schemeClr val="tx1"/>
                  </a:solidFill>
                  <a:latin typeface="Arial" charset="0"/>
                </a:defRPr>
              </a:lvl6pPr>
              <a:lvl7pPr marL="2971800" indent="-228600" defTabSz="1008063" eaLnBrk="0" fontAlgn="base" hangingPunct="0">
                <a:lnSpc>
                  <a:spcPct val="95000"/>
                </a:lnSpc>
                <a:spcBef>
                  <a:spcPct val="0"/>
                </a:spcBef>
                <a:spcAft>
                  <a:spcPct val="0"/>
                </a:spcAft>
                <a:defRPr sz="1600">
                  <a:solidFill>
                    <a:schemeClr val="tx1"/>
                  </a:solidFill>
                  <a:latin typeface="Arial" charset="0"/>
                </a:defRPr>
              </a:lvl7pPr>
              <a:lvl8pPr marL="3429000" indent="-228600" defTabSz="1008063" eaLnBrk="0" fontAlgn="base" hangingPunct="0">
                <a:lnSpc>
                  <a:spcPct val="95000"/>
                </a:lnSpc>
                <a:spcBef>
                  <a:spcPct val="0"/>
                </a:spcBef>
                <a:spcAft>
                  <a:spcPct val="0"/>
                </a:spcAft>
                <a:defRPr sz="1600">
                  <a:solidFill>
                    <a:schemeClr val="tx1"/>
                  </a:solidFill>
                  <a:latin typeface="Arial" charset="0"/>
                </a:defRPr>
              </a:lvl8pPr>
              <a:lvl9pPr marL="3886200" indent="-228600" defTabSz="1008063" eaLnBrk="0" fontAlgn="base" hangingPunct="0">
                <a:lnSpc>
                  <a:spcPct val="95000"/>
                </a:lnSpc>
                <a:spcBef>
                  <a:spcPct val="0"/>
                </a:spcBef>
                <a:spcAft>
                  <a:spcPct val="0"/>
                </a:spcAft>
                <a:defRPr sz="1600">
                  <a:solidFill>
                    <a:schemeClr val="tx1"/>
                  </a:solidFill>
                  <a:latin typeface="Arial" charset="0"/>
                </a:defRPr>
              </a:lvl9pPr>
            </a:lstStyle>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de-DE" altLang="de-DE" sz="1100" b="0" i="0" u="none" strike="noStrike" kern="0" cap="none" spc="0" normalizeH="0" baseline="0" noProof="0" dirty="0">
                  <a:ln>
                    <a:noFill/>
                  </a:ln>
                  <a:solidFill>
                    <a:srgbClr val="FFFFFF"/>
                  </a:solidFill>
                  <a:effectLst/>
                  <a:uLnTx/>
                  <a:uFillTx/>
                  <a:latin typeface="Arial" charset="0"/>
                  <a:ea typeface="+mn-ea"/>
                  <a:cs typeface="+mn-cs"/>
                </a:rPr>
                <a:t>User Groups</a:t>
              </a:r>
              <a:endParaRPr kumimoji="0" lang="en-US" altLang="de-DE" sz="1100" b="0" i="0" u="none" strike="noStrike" kern="0" cap="none" spc="0" normalizeH="0" baseline="0" noProof="0" dirty="0">
                <a:ln>
                  <a:noFill/>
                </a:ln>
                <a:solidFill>
                  <a:srgbClr val="FFFFFF"/>
                </a:solidFill>
                <a:effectLst/>
                <a:uLnTx/>
                <a:uFillTx/>
                <a:latin typeface="Arial" charset="0"/>
                <a:ea typeface="+mn-ea"/>
                <a:cs typeface="+mn-cs"/>
              </a:endParaRPr>
            </a:p>
          </p:txBody>
        </p:sp>
        <p:sp>
          <p:nvSpPr>
            <p:cNvPr id="98" name="Abgerundetes Rechteck 6_">
              <a:extLst>
                <a:ext uri="{FF2B5EF4-FFF2-40B4-BE49-F238E27FC236}">
                  <a16:creationId xmlns:a16="http://schemas.microsoft.com/office/drawing/2014/main" xmlns="" id="{20126FED-4B3B-476B-AD34-23FEA1308C31}"/>
                </a:ext>
              </a:extLst>
            </p:cNvPr>
            <p:cNvSpPr>
              <a:spLocks noChangeArrowheads="1"/>
            </p:cNvSpPr>
            <p:nvPr/>
          </p:nvSpPr>
          <p:spPr bwMode="auto">
            <a:xfrm>
              <a:off x="864000" y="3321428"/>
              <a:ext cx="864000" cy="468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de-DE" sz="1100" b="0" i="0" u="none" strike="noStrike" kern="0" cap="none" spc="0" normalizeH="0" baseline="0" noProof="0" dirty="0">
                  <a:ln>
                    <a:noFill/>
                  </a:ln>
                  <a:solidFill>
                    <a:srgbClr val="FFFFFF"/>
                  </a:solidFill>
                  <a:effectLst/>
                  <a:uLnTx/>
                  <a:uFillTx/>
                  <a:latin typeface="Arial"/>
                  <a:ea typeface="+mn-ea"/>
                  <a:cs typeface="+mn-cs"/>
                </a:rPr>
                <a:t>OSS-CB</a:t>
              </a:r>
              <a:r>
                <a:rPr kumimoji="0" lang="de-DE" sz="1050" b="0" i="0" u="none" strike="noStrike" kern="0" cap="none" spc="0" normalizeH="0" baseline="0" noProof="0" dirty="0">
                  <a:ln>
                    <a:noFill/>
                  </a:ln>
                  <a:solidFill>
                    <a:srgbClr val="FFFFFF"/>
                  </a:solidFill>
                  <a:effectLst/>
                  <a:uLnTx/>
                  <a:uFillTx/>
                  <a:latin typeface="Arial"/>
                  <a:ea typeface="+mn-ea"/>
                  <a:cs typeface="+mn-cs"/>
                </a:rPr>
                <a:t/>
              </a:r>
              <a:br>
                <a:rPr kumimoji="0" lang="de-DE" sz="1050" b="0" i="0" u="none" strike="noStrike" kern="0" cap="none" spc="0" normalizeH="0" baseline="0" noProof="0" dirty="0">
                  <a:ln>
                    <a:noFill/>
                  </a:ln>
                  <a:solidFill>
                    <a:srgbClr val="FFFFFF"/>
                  </a:solidFill>
                  <a:effectLst/>
                  <a:uLnTx/>
                  <a:uFillTx/>
                  <a:latin typeface="Arial"/>
                  <a:ea typeface="+mn-ea"/>
                  <a:cs typeface="+mn-cs"/>
                </a:rPr>
              </a:br>
              <a:r>
                <a:rPr kumimoji="0" lang="de-DE" sz="700" b="0" i="0" u="none" strike="noStrike" kern="0" cap="none" spc="0" normalizeH="0" baseline="0" noProof="0" dirty="0">
                  <a:ln>
                    <a:noFill/>
                  </a:ln>
                  <a:solidFill>
                    <a:srgbClr val="FFFFFF"/>
                  </a:solidFill>
                  <a:effectLst/>
                  <a:uLnTx/>
                  <a:uFillTx/>
                  <a:latin typeface="Arial"/>
                  <a:ea typeface="+mn-ea"/>
                  <a:cs typeface="+mn-cs"/>
                </a:rPr>
                <a:t>Open Source CB</a:t>
              </a: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9" name="Rectangle 335___">
              <a:extLst>
                <a:ext uri="{FF2B5EF4-FFF2-40B4-BE49-F238E27FC236}">
                  <a16:creationId xmlns:a16="http://schemas.microsoft.com/office/drawing/2014/main" xmlns="" id="{27453B8C-E7F7-4772-9A27-40AF1E7A36E6}"/>
                </a:ext>
              </a:extLst>
            </p:cNvPr>
            <p:cNvSpPr>
              <a:spLocks noChangeArrowheads="1"/>
            </p:cNvSpPr>
            <p:nvPr/>
          </p:nvSpPr>
          <p:spPr bwMode="auto">
            <a:xfrm>
              <a:off x="2952000" y="3321428"/>
              <a:ext cx="1008000" cy="468000"/>
            </a:xfrm>
            <a:prstGeom prst="rect">
              <a:avLst/>
            </a:prstGeom>
            <a:solidFill>
              <a:srgbClr val="969FAA"/>
            </a:solidFill>
            <a:ln w="19050">
              <a:solidFill>
                <a:srgbClr val="969FAA"/>
              </a:solidFill>
              <a:miter lim="800000"/>
              <a:headEnd/>
              <a:tailEnd/>
            </a:ln>
          </p:spPr>
          <p:txBody>
            <a:bodyPr lIns="0" tIns="0" rIns="0" bIns="0" anchor="ctr"/>
            <a:lstStyle>
              <a:lvl1pPr defTabSz="1008063">
                <a:defRPr sz="1600">
                  <a:solidFill>
                    <a:schemeClr val="tx1"/>
                  </a:solidFill>
                  <a:latin typeface="Arial" charset="0"/>
                </a:defRPr>
              </a:lvl1pPr>
              <a:lvl2pPr marL="742950" indent="-285750" defTabSz="1008063">
                <a:defRPr sz="1600">
                  <a:solidFill>
                    <a:schemeClr val="tx1"/>
                  </a:solidFill>
                  <a:latin typeface="Arial" charset="0"/>
                </a:defRPr>
              </a:lvl2pPr>
              <a:lvl3pPr marL="1143000" indent="-228600" defTabSz="1008063">
                <a:defRPr sz="1600">
                  <a:solidFill>
                    <a:schemeClr val="tx1"/>
                  </a:solidFill>
                  <a:latin typeface="Arial" charset="0"/>
                </a:defRPr>
              </a:lvl3pPr>
              <a:lvl4pPr marL="1600200" indent="-228600" defTabSz="1008063">
                <a:defRPr sz="1600">
                  <a:solidFill>
                    <a:schemeClr val="tx1"/>
                  </a:solidFill>
                  <a:latin typeface="Arial" charset="0"/>
                </a:defRPr>
              </a:lvl4pPr>
              <a:lvl5pPr marL="2057400" indent="-228600" defTabSz="1008063">
                <a:defRPr sz="1600">
                  <a:solidFill>
                    <a:schemeClr val="tx1"/>
                  </a:solidFill>
                  <a:latin typeface="Arial" charset="0"/>
                </a:defRPr>
              </a:lvl5pPr>
              <a:lvl6pPr marL="2514600" indent="-228600" defTabSz="1008063" eaLnBrk="0" fontAlgn="base" hangingPunct="0">
                <a:lnSpc>
                  <a:spcPct val="95000"/>
                </a:lnSpc>
                <a:spcBef>
                  <a:spcPct val="0"/>
                </a:spcBef>
                <a:spcAft>
                  <a:spcPct val="0"/>
                </a:spcAft>
                <a:defRPr sz="1600">
                  <a:solidFill>
                    <a:schemeClr val="tx1"/>
                  </a:solidFill>
                  <a:latin typeface="Arial" charset="0"/>
                </a:defRPr>
              </a:lvl6pPr>
              <a:lvl7pPr marL="2971800" indent="-228600" defTabSz="1008063" eaLnBrk="0" fontAlgn="base" hangingPunct="0">
                <a:lnSpc>
                  <a:spcPct val="95000"/>
                </a:lnSpc>
                <a:spcBef>
                  <a:spcPct val="0"/>
                </a:spcBef>
                <a:spcAft>
                  <a:spcPct val="0"/>
                </a:spcAft>
                <a:defRPr sz="1600">
                  <a:solidFill>
                    <a:schemeClr val="tx1"/>
                  </a:solidFill>
                  <a:latin typeface="Arial" charset="0"/>
                </a:defRPr>
              </a:lvl7pPr>
              <a:lvl8pPr marL="3429000" indent="-228600" defTabSz="1008063" eaLnBrk="0" fontAlgn="base" hangingPunct="0">
                <a:lnSpc>
                  <a:spcPct val="95000"/>
                </a:lnSpc>
                <a:spcBef>
                  <a:spcPct val="0"/>
                </a:spcBef>
                <a:spcAft>
                  <a:spcPct val="0"/>
                </a:spcAft>
                <a:defRPr sz="1600">
                  <a:solidFill>
                    <a:schemeClr val="tx1"/>
                  </a:solidFill>
                  <a:latin typeface="Arial" charset="0"/>
                </a:defRPr>
              </a:lvl8pPr>
              <a:lvl9pPr marL="3886200" indent="-228600" defTabSz="1008063" eaLnBrk="0" fontAlgn="base" hangingPunct="0">
                <a:lnSpc>
                  <a:spcPct val="95000"/>
                </a:lnSpc>
                <a:spcBef>
                  <a:spcPct val="0"/>
                </a:spcBef>
                <a:spcAft>
                  <a:spcPct val="0"/>
                </a:spcAft>
                <a:defRPr sz="1600">
                  <a:solidFill>
                    <a:schemeClr val="tx1"/>
                  </a:solidFill>
                  <a:latin typeface="Arial" charset="0"/>
                </a:defRPr>
              </a:lvl9pPr>
            </a:lstStyle>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en-US" altLang="de-DE" sz="1100" b="0" i="0" u="none" strike="noStrike" kern="0" cap="none" spc="0" normalizeH="0" baseline="0" noProof="0" dirty="0">
                  <a:ln>
                    <a:noFill/>
                  </a:ln>
                  <a:solidFill>
                    <a:srgbClr val="000000"/>
                  </a:solidFill>
                  <a:effectLst/>
                  <a:uLnTx/>
                  <a:uFillTx/>
                  <a:latin typeface="Arial" charset="0"/>
                  <a:ea typeface="+mn-ea"/>
                  <a:cs typeface="+mn-cs"/>
                </a:rPr>
                <a:t>CCB</a:t>
              </a:r>
            </a:p>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en-US" altLang="de-DE" sz="600" b="0" i="0" u="none" strike="noStrike" kern="0" cap="none" spc="0" normalizeH="0" baseline="0" noProof="0" dirty="0">
                  <a:ln>
                    <a:noFill/>
                  </a:ln>
                  <a:solidFill>
                    <a:srgbClr val="000000"/>
                  </a:solidFill>
                  <a:effectLst/>
                  <a:uLnTx/>
                  <a:uFillTx/>
                  <a:latin typeface="Arial" charset="0"/>
                  <a:ea typeface="+mn-ea"/>
                  <a:cs typeface="+mn-cs"/>
                </a:rPr>
                <a:t>Change Control Board</a:t>
              </a:r>
              <a:endParaRPr kumimoji="0" lang="en-US" altLang="de-DE" sz="1100" b="0" i="0" u="none" strike="noStrike" kern="0" cap="none" spc="0" normalizeH="0" baseline="0" noProof="0" dirty="0">
                <a:ln>
                  <a:noFill/>
                </a:ln>
                <a:solidFill>
                  <a:srgbClr val="000000"/>
                </a:solidFill>
                <a:effectLst/>
                <a:uLnTx/>
                <a:uFillTx/>
                <a:latin typeface="Arial" charset="0"/>
                <a:ea typeface="+mn-ea"/>
                <a:cs typeface="+mn-cs"/>
              </a:endParaRPr>
            </a:p>
          </p:txBody>
        </p:sp>
        <p:sp>
          <p:nvSpPr>
            <p:cNvPr id="100" name="Abgerundetes Rechteck 6__">
              <a:extLst>
                <a:ext uri="{FF2B5EF4-FFF2-40B4-BE49-F238E27FC236}">
                  <a16:creationId xmlns:a16="http://schemas.microsoft.com/office/drawing/2014/main" xmlns="" id="{F06B5F3E-5BBB-4783-8D49-ED4419A647A1}"/>
                </a:ext>
              </a:extLst>
            </p:cNvPr>
            <p:cNvSpPr>
              <a:spLocks noChangeArrowheads="1"/>
            </p:cNvSpPr>
            <p:nvPr/>
          </p:nvSpPr>
          <p:spPr bwMode="auto">
            <a:xfrm>
              <a:off x="1764000" y="3321428"/>
              <a:ext cx="1152001" cy="468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de-DE" sz="1100" b="0" i="0" u="none" strike="noStrike" kern="0" cap="none" spc="0" normalizeH="0" baseline="0" noProof="0" dirty="0">
                  <a:ln>
                    <a:noFill/>
                  </a:ln>
                  <a:solidFill>
                    <a:srgbClr val="FFFFFF"/>
                  </a:solidFill>
                  <a:effectLst/>
                  <a:uLnTx/>
                  <a:uFillTx/>
                  <a:latin typeface="Arial"/>
                  <a:ea typeface="+mn-ea"/>
                  <a:cs typeface="+mn-cs"/>
                </a:rPr>
                <a:t>CF-CCB</a:t>
              </a:r>
              <a:r>
                <a:rPr kumimoji="0" lang="de-DE" sz="1050" b="0" i="0" u="none" strike="noStrike" kern="0" cap="none" spc="0" normalizeH="0" baseline="0" noProof="0" dirty="0">
                  <a:ln>
                    <a:noFill/>
                  </a:ln>
                  <a:solidFill>
                    <a:srgbClr val="FFFFFF"/>
                  </a:solidFill>
                  <a:effectLst/>
                  <a:uLnTx/>
                  <a:uFillTx/>
                  <a:latin typeface="Arial"/>
                  <a:ea typeface="+mn-ea"/>
                  <a:cs typeface="+mn-cs"/>
                </a:rPr>
                <a:t/>
              </a:r>
              <a:br>
                <a:rPr kumimoji="0" lang="de-DE" sz="1050" b="0" i="0" u="none" strike="noStrike" kern="0" cap="none" spc="0" normalizeH="0" baseline="0" noProof="0" dirty="0">
                  <a:ln>
                    <a:noFill/>
                  </a:ln>
                  <a:solidFill>
                    <a:srgbClr val="FFFFFF"/>
                  </a:solidFill>
                  <a:effectLst/>
                  <a:uLnTx/>
                  <a:uFillTx/>
                  <a:latin typeface="Arial"/>
                  <a:ea typeface="+mn-ea"/>
                  <a:cs typeface="+mn-cs"/>
                </a:rPr>
              </a:br>
              <a:r>
                <a:rPr kumimoji="0" lang="de-DE" sz="700" b="0" i="0" u="none" strike="noStrike" kern="0" cap="none" spc="0" normalizeH="0" baseline="0" noProof="0" dirty="0">
                  <a:ln>
                    <a:noFill/>
                  </a:ln>
                  <a:solidFill>
                    <a:srgbClr val="FFFFFF"/>
                  </a:solidFill>
                  <a:effectLst/>
                  <a:uLnTx/>
                  <a:uFillTx/>
                  <a:latin typeface="Arial"/>
                  <a:ea typeface="+mn-ea"/>
                  <a:cs typeface="+mn-cs"/>
                </a:rPr>
                <a:t>Consensus </a:t>
              </a:r>
              <a:r>
                <a:rPr kumimoji="0" lang="de-DE" sz="700" b="0" i="0" u="none" strike="noStrike" kern="0" cap="none" spc="0" normalizeH="0" baseline="0" noProof="0" dirty="0" err="1">
                  <a:ln>
                    <a:noFill/>
                  </a:ln>
                  <a:solidFill>
                    <a:srgbClr val="FFFFFF"/>
                  </a:solidFill>
                  <a:effectLst/>
                  <a:uLnTx/>
                  <a:uFillTx/>
                  <a:latin typeface="Arial"/>
                  <a:ea typeface="+mn-ea"/>
                  <a:cs typeface="+mn-cs"/>
                </a:rPr>
                <a:t>Finding</a:t>
              </a:r>
              <a:r>
                <a:rPr kumimoji="0" lang="de-DE" sz="700" b="0" i="0" u="none" strike="noStrike" kern="0" cap="none" spc="0" normalizeH="0" baseline="0" noProof="0" dirty="0">
                  <a:ln>
                    <a:noFill/>
                  </a:ln>
                  <a:solidFill>
                    <a:srgbClr val="FFFFFF"/>
                  </a:solidFill>
                  <a:effectLst/>
                  <a:uLnTx/>
                  <a:uFillTx/>
                  <a:latin typeface="Arial"/>
                  <a:ea typeface="+mn-ea"/>
                  <a:cs typeface="+mn-cs"/>
                </a:rPr>
                <a:t> CCB</a:t>
              </a: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cxnSp>
          <p:nvCxnSpPr>
            <p:cNvPr id="101" name="Gewinkelte Verbindung 30_">
              <a:extLst>
                <a:ext uri="{FF2B5EF4-FFF2-40B4-BE49-F238E27FC236}">
                  <a16:creationId xmlns:a16="http://schemas.microsoft.com/office/drawing/2014/main" xmlns="" id="{91CBDC2A-6B65-494A-A21F-FC5FD49EE8E2}"/>
                </a:ext>
              </a:extLst>
            </p:cNvPr>
            <p:cNvCxnSpPr>
              <a:stCxn id="95" idx="0"/>
              <a:endCxn id="99" idx="0"/>
            </p:cNvCxnSpPr>
            <p:nvPr/>
          </p:nvCxnSpPr>
          <p:spPr bwMode="auto">
            <a:xfrm rot="16200000" flipV="1">
              <a:off x="4081215" y="2696213"/>
              <a:ext cx="13702" cy="1250429"/>
            </a:xfrm>
            <a:prstGeom prst="bentConnector3">
              <a:avLst>
                <a:gd name="adj1" fmla="val 1800000"/>
              </a:avLst>
            </a:prstGeom>
            <a:noFill/>
            <a:ln w="19050" cap="flat" cmpd="sng" algn="ctr">
              <a:solidFill>
                <a:srgbClr val="000000"/>
              </a:solidFill>
              <a:prstDash val="solid"/>
            </a:ln>
            <a:effectLst/>
          </p:spPr>
        </p:cxnSp>
        <p:cxnSp>
          <p:nvCxnSpPr>
            <p:cNvPr id="105" name="Gewinkelte Verbindung 30__">
              <a:extLst>
                <a:ext uri="{FF2B5EF4-FFF2-40B4-BE49-F238E27FC236}">
                  <a16:creationId xmlns:a16="http://schemas.microsoft.com/office/drawing/2014/main" xmlns="" id="{DBA6B0D4-291C-42D3-A25E-56B77DB16677}"/>
                </a:ext>
              </a:extLst>
            </p:cNvPr>
            <p:cNvCxnSpPr>
              <a:stCxn id="99" idx="0"/>
              <a:endCxn id="100" idx="0"/>
            </p:cNvCxnSpPr>
            <p:nvPr/>
          </p:nvCxnSpPr>
          <p:spPr bwMode="auto">
            <a:xfrm rot="16200000" flipV="1">
              <a:off x="2898000" y="2763428"/>
              <a:ext cx="13702" cy="1116000"/>
            </a:xfrm>
            <a:prstGeom prst="bentConnector3">
              <a:avLst>
                <a:gd name="adj1" fmla="val 1800000"/>
              </a:avLst>
            </a:prstGeom>
            <a:noFill/>
            <a:ln w="19050" cap="flat" cmpd="sng" algn="ctr">
              <a:solidFill>
                <a:srgbClr val="000000"/>
              </a:solidFill>
              <a:prstDash val="solid"/>
            </a:ln>
            <a:effectLst/>
          </p:spPr>
        </p:cxnSp>
        <p:cxnSp>
          <p:nvCxnSpPr>
            <p:cNvPr id="107" name="Gewinkelte Verbindung 30___">
              <a:extLst>
                <a:ext uri="{FF2B5EF4-FFF2-40B4-BE49-F238E27FC236}">
                  <a16:creationId xmlns:a16="http://schemas.microsoft.com/office/drawing/2014/main" xmlns="" id="{74ACCFC5-A913-4147-A37F-95A45CC0CC45}"/>
                </a:ext>
              </a:extLst>
            </p:cNvPr>
            <p:cNvCxnSpPr>
              <a:stCxn id="100" idx="0"/>
              <a:endCxn id="98" idx="0"/>
            </p:cNvCxnSpPr>
            <p:nvPr/>
          </p:nvCxnSpPr>
          <p:spPr bwMode="auto">
            <a:xfrm rot="16200000" flipV="1">
              <a:off x="1818001" y="2799427"/>
              <a:ext cx="13702" cy="1044000"/>
            </a:xfrm>
            <a:prstGeom prst="bentConnector3">
              <a:avLst>
                <a:gd name="adj1" fmla="val 1800000"/>
              </a:avLst>
            </a:prstGeom>
            <a:noFill/>
            <a:ln w="19050" cap="flat" cmpd="sng" algn="ctr">
              <a:solidFill>
                <a:srgbClr val="000000"/>
              </a:solidFill>
              <a:prstDash val="solid"/>
            </a:ln>
            <a:effectLst/>
          </p:spPr>
        </p:cxnSp>
        <p:sp>
          <p:nvSpPr>
            <p:cNvPr id="108" name="Abgerundetes Rechteck 90__">
              <a:extLst>
                <a:ext uri="{FF2B5EF4-FFF2-40B4-BE49-F238E27FC236}">
                  <a16:creationId xmlns:a16="http://schemas.microsoft.com/office/drawing/2014/main" xmlns="" id="{A20D468E-43D7-4965-83B6-BD5737351B5A}"/>
                </a:ext>
              </a:extLst>
            </p:cNvPr>
            <p:cNvSpPr>
              <a:spLocks noChangeArrowheads="1"/>
            </p:cNvSpPr>
            <p:nvPr/>
          </p:nvSpPr>
          <p:spPr bwMode="auto">
            <a:xfrm>
              <a:off x="6912000" y="2760841"/>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Requirements </a:t>
              </a:r>
              <a:r>
                <a:rPr kumimoji="0" lang="en-US" sz="900" b="1" i="0" u="none" strike="noStrike" kern="0" cap="none" spc="0" normalizeH="0" baseline="0" noProof="0" dirty="0" err="1">
                  <a:ln>
                    <a:noFill/>
                  </a:ln>
                  <a:solidFill>
                    <a:srgbClr val="777777"/>
                  </a:solidFill>
                  <a:effectLst/>
                  <a:uLnTx/>
                  <a:uFillTx/>
                  <a:latin typeface="Arial"/>
                  <a:ea typeface="+mn-ea"/>
                  <a:cs typeface="+mn-cs"/>
                </a:rPr>
                <a:t>Mgnt</a:t>
              </a:r>
              <a:endParaRPr kumimoji="0" lang="en-US" sz="900" b="1" i="0" u="none" strike="noStrike" kern="0" cap="none" spc="0" normalizeH="0" baseline="0" noProof="0" dirty="0">
                <a:ln>
                  <a:noFill/>
                </a:ln>
                <a:solidFill>
                  <a:srgbClr val="777777"/>
                </a:solidFill>
                <a:effectLst/>
                <a:uLnTx/>
                <a:uFillTx/>
                <a:latin typeface="Arial"/>
                <a:ea typeface="+mn-ea"/>
                <a:cs typeface="+mn-cs"/>
              </a:endParaRPr>
            </a:p>
          </p:txBody>
        </p:sp>
        <p:sp>
          <p:nvSpPr>
            <p:cNvPr id="109" name="Abgerundetes Rechteck 9_">
              <a:extLst>
                <a:ext uri="{FF2B5EF4-FFF2-40B4-BE49-F238E27FC236}">
                  <a16:creationId xmlns:a16="http://schemas.microsoft.com/office/drawing/2014/main" xmlns="" id="{851735A8-3321-4A2E-8D58-2824DC4DAC6D}"/>
                </a:ext>
              </a:extLst>
            </p:cNvPr>
            <p:cNvSpPr>
              <a:spLocks noChangeArrowheads="1"/>
            </p:cNvSpPr>
            <p:nvPr/>
          </p:nvSpPr>
          <p:spPr bwMode="auto">
            <a:xfrm>
              <a:off x="6912000" y="3661052"/>
              <a:ext cx="1547999"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SW Dev. Engineering</a:t>
              </a:r>
            </a:p>
          </p:txBody>
        </p:sp>
        <p:cxnSp>
          <p:nvCxnSpPr>
            <p:cNvPr id="63" name="Gewinkelte Verbindung 30_">
              <a:extLst>
                <a:ext uri="{FF2B5EF4-FFF2-40B4-BE49-F238E27FC236}">
                  <a16:creationId xmlns:a16="http://schemas.microsoft.com/office/drawing/2014/main" xmlns="" id="{91CBDC2A-6B65-494A-A21F-FC5FD49EE8E2}"/>
                </a:ext>
              </a:extLst>
            </p:cNvPr>
            <p:cNvCxnSpPr/>
            <p:nvPr/>
          </p:nvCxnSpPr>
          <p:spPr bwMode="auto">
            <a:xfrm rot="16200000" flipV="1">
              <a:off x="5331642" y="2703066"/>
              <a:ext cx="13702" cy="1250428"/>
            </a:xfrm>
            <a:prstGeom prst="bentConnector3">
              <a:avLst>
                <a:gd name="adj1" fmla="val 1800000"/>
              </a:avLst>
            </a:prstGeom>
            <a:noFill/>
            <a:ln w="19050" cap="flat" cmpd="sng" algn="ctr">
              <a:solidFill>
                <a:srgbClr val="000000"/>
              </a:solidFill>
              <a:prstDash val="solid"/>
            </a:ln>
            <a:effectLst/>
          </p:spPr>
        </p:cxnSp>
        <p:sp>
          <p:nvSpPr>
            <p:cNvPr id="48" name="Abgerundetes Rechteck 8">
              <a:extLst>
                <a:ext uri="{FF2B5EF4-FFF2-40B4-BE49-F238E27FC236}">
                  <a16:creationId xmlns:a16="http://schemas.microsoft.com/office/drawing/2014/main" xmlns="" id="{92AEBF3F-E9BA-4A13-AF15-111200BA40C7}"/>
                </a:ext>
              </a:extLst>
            </p:cNvPr>
            <p:cNvSpPr>
              <a:spLocks noChangeArrowheads="1"/>
            </p:cNvSpPr>
            <p:nvPr/>
          </p:nvSpPr>
          <p:spPr bwMode="auto">
            <a:xfrm rot="16200000">
              <a:off x="-1644310" y="2149050"/>
              <a:ext cx="3239999" cy="432000"/>
            </a:xfrm>
            <a:prstGeom prst="roundRect">
              <a:avLst>
                <a:gd name="adj" fmla="val 18722"/>
              </a:avLst>
            </a:prstGeom>
            <a:solidFill>
              <a:srgbClr val="FFFFFF">
                <a:lumMod val="95000"/>
              </a:srgbClr>
            </a:solidFill>
            <a:ln w="28575" cap="flat" cmpd="sng" algn="ctr">
              <a:solidFill>
                <a:srgbClr val="FFFFFF">
                  <a:lumMod val="75000"/>
                </a:srgbClr>
              </a:solidFill>
              <a:prstDash val="solid"/>
            </a:ln>
            <a:effectLst/>
          </p:spPr>
          <p:txBody>
            <a:bodyPr vert="horz" lIns="36000" tIns="0" rIns="36000"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777777"/>
                  </a:solidFill>
                  <a:effectLst/>
                  <a:uLnTx/>
                  <a:uFillTx/>
                  <a:latin typeface="Arial"/>
                  <a:ea typeface="+mn-ea"/>
                  <a:cs typeface="+mn-cs"/>
                </a:rPr>
                <a:t>Administration</a:t>
              </a:r>
            </a:p>
          </p:txBody>
        </p:sp>
      </p:grpSp>
      <p:sp>
        <p:nvSpPr>
          <p:cNvPr id="110" name="Titel 1">
            <a:extLst>
              <a:ext uri="{FF2B5EF4-FFF2-40B4-BE49-F238E27FC236}">
                <a16:creationId xmlns:a16="http://schemas.microsoft.com/office/drawing/2014/main" xmlns="" id="{DDBBB775-0BC2-43F0-9308-97438122A1E4}"/>
              </a:ext>
            </a:extLst>
          </p:cNvPr>
          <p:cNvSpPr>
            <a:spLocks noGrp="1"/>
          </p:cNvSpPr>
          <p:nvPr>
            <p:ph type="title"/>
          </p:nvPr>
        </p:nvSpPr>
        <p:spPr>
          <a:xfrm>
            <a:off x="319333" y="205979"/>
            <a:ext cx="8415092" cy="857250"/>
          </a:xfrm>
        </p:spPr>
        <p:txBody>
          <a:bodyPr/>
          <a:lstStyle/>
          <a:p>
            <a:r>
              <a:rPr lang="en-US" altLang="de-DE" dirty="0"/>
              <a:t>AUTOSAR Organizational Structure in 2019</a:t>
            </a:r>
            <a:endParaRPr lang="en-US" dirty="0"/>
          </a:p>
        </p:txBody>
      </p:sp>
      <p:sp>
        <p:nvSpPr>
          <p:cNvPr id="111" name="Datumsplatzhalter 3">
            <a:extLst>
              <a:ext uri="{FF2B5EF4-FFF2-40B4-BE49-F238E27FC236}">
                <a16:creationId xmlns:a16="http://schemas.microsoft.com/office/drawing/2014/main" xmlns="" id="{DA8523E5-F32C-4769-B127-2D41153E9DD5}"/>
              </a:ext>
            </a:extLst>
          </p:cNvPr>
          <p:cNvSpPr>
            <a:spLocks noGrp="1"/>
          </p:cNvSpPr>
          <p:nvPr>
            <p:ph type="dt" sz="half" idx="10"/>
          </p:nvPr>
        </p:nvSpPr>
        <p:spPr>
          <a:xfrm>
            <a:off x="7172325" y="4817663"/>
            <a:ext cx="1003300"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112" name="Fußzeilenplatzhalter 2">
            <a:extLst>
              <a:ext uri="{FF2B5EF4-FFF2-40B4-BE49-F238E27FC236}">
                <a16:creationId xmlns:a16="http://schemas.microsoft.com/office/drawing/2014/main" xmlns="" id="{372524C5-AEC2-41E2-BCBA-A0121ED3060C}"/>
              </a:ext>
            </a:extLst>
          </p:cNvPr>
          <p:cNvSpPr>
            <a:spLocks noGrp="1"/>
          </p:cNvSpPr>
          <p:nvPr>
            <p:ph type="ftr" sz="quarter" idx="11"/>
          </p:nvPr>
        </p:nvSpPr>
        <p:spPr>
          <a:xfrm>
            <a:off x="3266741" y="4817663"/>
            <a:ext cx="3832559"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113" name="Foliennummernplatzhalter 4">
            <a:extLst>
              <a:ext uri="{FF2B5EF4-FFF2-40B4-BE49-F238E27FC236}">
                <a16:creationId xmlns:a16="http://schemas.microsoft.com/office/drawing/2014/main" xmlns="" id="{1067D5C7-918B-46BD-A6A6-C5213DCA7B14}"/>
              </a:ext>
            </a:extLst>
          </p:cNvPr>
          <p:cNvSpPr>
            <a:spLocks noGrp="1"/>
          </p:cNvSpPr>
          <p:nvPr>
            <p:ph type="sldNum" sz="quarter" idx="12"/>
          </p:nvPr>
        </p:nvSpPr>
        <p:spPr>
          <a:xfrm>
            <a:off x="8246753" y="4817663"/>
            <a:ext cx="843272"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E4386B3-FA35-BD43-8703-494DC6664C86}" type="slidenum">
              <a:rPr kumimoji="0" lang="de-DE" sz="12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3" name="Abgerundete rechteckige Legende 2"/>
          <p:cNvSpPr/>
          <p:nvPr/>
        </p:nvSpPr>
        <p:spPr>
          <a:xfrm>
            <a:off x="1723028" y="1369324"/>
            <a:ext cx="1281027" cy="720080"/>
          </a:xfrm>
          <a:prstGeom prst="wedgeRoundRectCallout">
            <a:avLst>
              <a:gd name="adj1" fmla="val -84713"/>
              <a:gd name="adj2" fmla="val 62642"/>
              <a:gd name="adj3" fmla="val 16667"/>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err="1">
                <a:ln>
                  <a:noFill/>
                </a:ln>
                <a:solidFill>
                  <a:prstClr val="white"/>
                </a:solidFill>
                <a:effectLst/>
                <a:uLnTx/>
                <a:uFillTx/>
                <a:latin typeface="Arial"/>
                <a:ea typeface="+mn-ea"/>
                <a:cs typeface="+mn-cs"/>
              </a:rPr>
              <a:t>Comm</a:t>
            </a:r>
            <a:r>
              <a:rPr kumimoji="0" lang="de-DE" sz="1200" b="0" i="0" u="none" strike="noStrike" kern="1200" cap="none" spc="0" normalizeH="0" baseline="0" noProof="0" dirty="0">
                <a:ln>
                  <a:noFill/>
                </a:ln>
                <a:solidFill>
                  <a:prstClr val="white"/>
                </a:solidFill>
                <a:effectLst/>
                <a:uLnTx/>
                <a:uFillTx/>
                <a:latin typeface="Arial"/>
                <a:ea typeface="+mn-ea"/>
                <a:cs typeface="+mn-cs"/>
              </a:rPr>
              <a:t>. Support </a:t>
            </a:r>
            <a:r>
              <a:rPr kumimoji="0" lang="de-DE" sz="1200" b="0" i="0" u="none" strike="noStrike" kern="1200" cap="none" spc="0" normalizeH="0" baseline="0" noProof="0" dirty="0" err="1">
                <a:ln>
                  <a:noFill/>
                </a:ln>
                <a:solidFill>
                  <a:prstClr val="white"/>
                </a:solidFill>
                <a:effectLst/>
                <a:uLnTx/>
                <a:uFillTx/>
                <a:latin typeface="Arial"/>
                <a:ea typeface="+mn-ea"/>
                <a:cs typeface="+mn-cs"/>
              </a:rPr>
              <a:t>added</a:t>
            </a:r>
            <a:endParaRPr kumimoji="0" lang="de-DE"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50" name="Abgerundete rechteckige Legende 49"/>
          <p:cNvSpPr/>
          <p:nvPr/>
        </p:nvSpPr>
        <p:spPr>
          <a:xfrm>
            <a:off x="5849303" y="854631"/>
            <a:ext cx="1531009" cy="1379538"/>
          </a:xfrm>
          <a:prstGeom prst="wedgeRoundRectCallout">
            <a:avLst>
              <a:gd name="adj1" fmla="val -107742"/>
              <a:gd name="adj2" fmla="val 141629"/>
              <a:gd name="adj3" fmla="val 16667"/>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Only Working Groups, wording according to AUTOSAR Development Agreement</a:t>
            </a:r>
          </a:p>
        </p:txBody>
      </p:sp>
    </p:spTree>
    <p:extLst>
      <p:ext uri="{BB962C8B-B14F-4D97-AF65-F5344CB8AC3E}">
        <p14:creationId xmlns:p14="http://schemas.microsoft.com/office/powerpoint/2010/main" val="35641694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bgerundetes Rechteck 6"/>
          <p:cNvSpPr>
            <a:spLocks noChangeArrowheads="1"/>
          </p:cNvSpPr>
          <p:nvPr/>
        </p:nvSpPr>
        <p:spPr bwMode="auto">
          <a:xfrm>
            <a:off x="3251796" y="1233154"/>
            <a:ext cx="1260256" cy="2487699"/>
          </a:xfrm>
          <a:prstGeom prst="rect">
            <a:avLst/>
          </a:prstGeom>
          <a:solidFill>
            <a:srgbClr val="C0C5CC"/>
          </a:solidFill>
          <a:ln w="3175">
            <a:solidFill>
              <a:schemeClr val="bg1"/>
            </a:solid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Application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Interface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2E3F55"/>
              </a:solidFill>
              <a:effectLst/>
              <a:uLnTx/>
              <a:uFillTx/>
              <a:latin typeface="Arial"/>
              <a:ea typeface="+mn-ea"/>
              <a:cs typeface="+mn-cs"/>
            </a:endParaRPr>
          </a:p>
        </p:txBody>
      </p:sp>
      <p:sp>
        <p:nvSpPr>
          <p:cNvPr id="2" name="Titel 1"/>
          <p:cNvSpPr>
            <a:spLocks noGrp="1"/>
          </p:cNvSpPr>
          <p:nvPr>
            <p:ph type="title"/>
          </p:nvPr>
        </p:nvSpPr>
        <p:spPr>
          <a:xfrm>
            <a:off x="319333" y="205979"/>
            <a:ext cx="8415092" cy="487112"/>
          </a:xfrm>
        </p:spPr>
        <p:txBody>
          <a:bodyPr/>
          <a:lstStyle/>
          <a:p>
            <a:r>
              <a:rPr lang="en-US" altLang="de-DE" dirty="0"/>
              <a:t>Work Group Structure</a:t>
            </a:r>
            <a:endParaRPr lang="en-US" dirty="0"/>
          </a:p>
        </p:txBody>
      </p:sp>
      <p:sp>
        <p:nvSpPr>
          <p:cNvPr id="4" name="Datumsplatzhalter 3"/>
          <p:cNvSpPr>
            <a:spLocks noGrp="1"/>
          </p:cNvSpPr>
          <p:nvPr>
            <p:ph type="dt" sz="half" idx="10"/>
          </p:nvPr>
        </p:nvSpPr>
        <p:spPr>
          <a:xfrm>
            <a:off x="7172325" y="4817663"/>
            <a:ext cx="1003300"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 name="Fußzeilenplatzhalter 2"/>
          <p:cNvSpPr>
            <a:spLocks noGrp="1"/>
          </p:cNvSpPr>
          <p:nvPr>
            <p:ph type="ftr" sz="quarter" idx="11"/>
          </p:nvPr>
        </p:nvSpPr>
        <p:spPr>
          <a:xfrm>
            <a:off x="3266741" y="4817663"/>
            <a:ext cx="3832559"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Foliennummernplatzhalter 4"/>
          <p:cNvSpPr>
            <a:spLocks noGrp="1"/>
          </p:cNvSpPr>
          <p:nvPr>
            <p:ph type="sldNum" sz="quarter" idx="12"/>
          </p:nvPr>
        </p:nvSpPr>
        <p:spPr>
          <a:xfrm>
            <a:off x="8246753" y="4817663"/>
            <a:ext cx="843272"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E4386B3-FA35-BD43-8703-494DC6664C86}" type="slidenum">
              <a:rPr kumimoji="0" lang="de-DE" sz="12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7" name="Gerade Verbindung 66"/>
          <p:cNvCxnSpPr/>
          <p:nvPr/>
        </p:nvCxnSpPr>
        <p:spPr>
          <a:xfrm>
            <a:off x="4572784" y="741877"/>
            <a:ext cx="0" cy="308388"/>
          </a:xfrm>
          <a:prstGeom prst="line">
            <a:avLst/>
          </a:prstGeom>
          <a:ln>
            <a:solidFill>
              <a:srgbClr val="2E3F55"/>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2" name="Abgerundetes Rechteck 3"/>
          <p:cNvSpPr>
            <a:spLocks noChangeArrowheads="1"/>
          </p:cNvSpPr>
          <p:nvPr/>
        </p:nvSpPr>
        <p:spPr bwMode="auto">
          <a:xfrm>
            <a:off x="3834986" y="411510"/>
            <a:ext cx="1480576" cy="360000"/>
          </a:xfrm>
          <a:prstGeom prst="rect">
            <a:avLst/>
          </a:prstGeom>
          <a:solidFill>
            <a:srgbClr val="2E3F55"/>
          </a:solidFill>
          <a:ln w="19050" algn="ctr">
            <a:noFill/>
            <a:round/>
            <a:headEnd/>
            <a:tailE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Project Leader Team</a:t>
            </a:r>
          </a:p>
        </p:txBody>
      </p:sp>
      <p:cxnSp>
        <p:nvCxnSpPr>
          <p:cNvPr id="71" name="Gerade Verbindung 70"/>
          <p:cNvCxnSpPr/>
          <p:nvPr/>
        </p:nvCxnSpPr>
        <p:spPr>
          <a:xfrm flipV="1">
            <a:off x="1041485" y="1031431"/>
            <a:ext cx="7058907" cy="4934"/>
          </a:xfrm>
          <a:prstGeom prst="line">
            <a:avLst/>
          </a:prstGeom>
          <a:ln>
            <a:solidFill>
              <a:srgbClr val="2E3F55"/>
            </a:solidFill>
          </a:ln>
          <a:effectLst/>
        </p:spPr>
        <p:style>
          <a:lnRef idx="2">
            <a:schemeClr val="accent1"/>
          </a:lnRef>
          <a:fillRef idx="0">
            <a:schemeClr val="accent1"/>
          </a:fillRef>
          <a:effectRef idx="1">
            <a:schemeClr val="accent1"/>
          </a:effectRef>
          <a:fontRef idx="minor">
            <a:schemeClr val="tx1"/>
          </a:fontRef>
        </p:style>
      </p:cxnSp>
      <p:sp>
        <p:nvSpPr>
          <p:cNvPr id="25" name="Abgerundetes Rechteck 6_"/>
          <p:cNvSpPr>
            <a:spLocks noChangeArrowheads="1"/>
          </p:cNvSpPr>
          <p:nvPr/>
        </p:nvSpPr>
        <p:spPr bwMode="auto">
          <a:xfrm>
            <a:off x="396875" y="1233153"/>
            <a:ext cx="1260256" cy="1311809"/>
          </a:xfrm>
          <a:prstGeom prst="rect">
            <a:avLst/>
          </a:prstGeom>
          <a:solidFill>
            <a:srgbClr val="C0C5CC"/>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Software </a:t>
            </a:r>
            <a:br>
              <a:rPr kumimoji="0" lang="en-US" sz="800" b="0" i="0" u="none" strike="noStrike" kern="1200" cap="none" spc="0" normalizeH="0" baseline="0" noProof="0" dirty="0">
                <a:ln>
                  <a:noFill/>
                </a:ln>
                <a:solidFill>
                  <a:srgbClr val="2E3F55"/>
                </a:solidFill>
                <a:effectLst/>
                <a:uLnTx/>
                <a:uFillTx/>
                <a:latin typeface="Arial"/>
                <a:ea typeface="+mn-ea"/>
                <a:cs typeface="+mn-cs"/>
              </a:rPr>
            </a:br>
            <a:r>
              <a:rPr kumimoji="0" lang="en-US" sz="800" b="0" i="0" u="none" strike="noStrike" kern="1200" cap="none" spc="0" normalizeH="0" baseline="0" noProof="0" dirty="0">
                <a:ln>
                  <a:noFill/>
                </a:ln>
                <a:solidFill>
                  <a:srgbClr val="2E3F55"/>
                </a:solidFill>
                <a:effectLst/>
                <a:uLnTx/>
                <a:uFillTx/>
                <a:latin typeface="Arial"/>
                <a:ea typeface="+mn-ea"/>
                <a:cs typeface="+mn-cs"/>
              </a:rPr>
              <a:t>architecture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cxnSp>
        <p:nvCxnSpPr>
          <p:cNvPr id="79" name="Gerade Verbindung 78"/>
          <p:cNvCxnSpPr/>
          <p:nvPr/>
        </p:nvCxnSpPr>
        <p:spPr>
          <a:xfrm>
            <a:off x="8106736" y="1023606"/>
            <a:ext cx="0" cy="252000"/>
          </a:xfrm>
          <a:prstGeom prst="line">
            <a:avLst/>
          </a:prstGeom>
          <a:ln>
            <a:solidFill>
              <a:srgbClr val="2E3F55"/>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4" name="Abgerundetes Rechteck 6__"/>
          <p:cNvSpPr>
            <a:spLocks noChangeArrowheads="1"/>
          </p:cNvSpPr>
          <p:nvPr/>
        </p:nvSpPr>
        <p:spPr bwMode="auto">
          <a:xfrm>
            <a:off x="1828800" y="1233154"/>
            <a:ext cx="1260256" cy="2574296"/>
          </a:xfrm>
          <a:prstGeom prst="rect">
            <a:avLst/>
          </a:prstGeom>
          <a:solidFill>
            <a:srgbClr val="C0C5CC"/>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Methodology and </a:t>
            </a:r>
            <a:br>
              <a:rPr kumimoji="0" lang="en-US" sz="800" b="0" i="0" u="none" strike="noStrike" kern="1200" cap="none" spc="0" normalizeH="0" baseline="0" noProof="0" dirty="0">
                <a:ln>
                  <a:noFill/>
                </a:ln>
                <a:solidFill>
                  <a:srgbClr val="2E3F55"/>
                </a:solidFill>
                <a:effectLst/>
                <a:uLnTx/>
                <a:uFillTx/>
                <a:latin typeface="Arial"/>
                <a:ea typeface="+mn-ea"/>
                <a:cs typeface="+mn-cs"/>
              </a:rPr>
            </a:br>
            <a:r>
              <a:rPr kumimoji="0" lang="en-US" sz="800" b="0" i="0" u="none" strike="noStrike" kern="1200" cap="none" spc="0" normalizeH="0" baseline="0" noProof="0" dirty="0">
                <a:ln>
                  <a:noFill/>
                </a:ln>
                <a:solidFill>
                  <a:srgbClr val="2E3F55"/>
                </a:solidFill>
                <a:effectLst/>
                <a:uLnTx/>
                <a:uFillTx/>
                <a:latin typeface="Arial"/>
                <a:ea typeface="+mn-ea"/>
                <a:cs typeface="+mn-cs"/>
              </a:rPr>
              <a:t>Templates</a:t>
            </a:r>
          </a:p>
        </p:txBody>
      </p:sp>
      <p:sp>
        <p:nvSpPr>
          <p:cNvPr id="47" name="Abgerundetes Rechteck 6____"/>
          <p:cNvSpPr>
            <a:spLocks noChangeArrowheads="1"/>
          </p:cNvSpPr>
          <p:nvPr/>
        </p:nvSpPr>
        <p:spPr bwMode="auto">
          <a:xfrm>
            <a:off x="6053595" y="1233154"/>
            <a:ext cx="1260256" cy="360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base" latinLnBrk="0" hangingPunct="1">
              <a:lnSpc>
                <a:spcPct val="95000"/>
              </a:lnSpc>
              <a:spcBef>
                <a:spcPct val="0"/>
              </a:spcBef>
              <a:spcAft>
                <a:spcPct val="0"/>
              </a:spcAft>
              <a:buClrTx/>
              <a:buSzPct val="80000"/>
              <a:buFontTx/>
              <a:buNone/>
              <a:tabLst/>
              <a:defRPr/>
            </a:pPr>
            <a:r>
              <a:rPr kumimoji="0" lang="en-US" altLang="de-DE" sz="1000" b="1" i="0" u="none" strike="noStrike" kern="0" cap="none" spc="0" normalizeH="0" baseline="0" noProof="0" dirty="0">
                <a:ln>
                  <a:noFill/>
                </a:ln>
                <a:solidFill>
                  <a:srgbClr val="FFFFFF"/>
                </a:solidFill>
                <a:effectLst/>
                <a:uLnTx/>
                <a:uFillTx/>
                <a:latin typeface="Arial"/>
                <a:ea typeface="ＭＳ Ｐゴシック" pitchFamily="34" charset="-128"/>
                <a:cs typeface="+mn-cs"/>
              </a:rPr>
              <a:t>FT-SAF</a:t>
            </a:r>
          </a:p>
          <a:p>
            <a:pPr marL="0" marR="0" lvl="0" indent="0" algn="ctr" defTabSz="457200" rtl="0" eaLnBrk="1" fontAlgn="base" latinLnBrk="0" hangingPunct="1">
              <a:lnSpc>
                <a:spcPct val="95000"/>
              </a:lnSpc>
              <a:spcBef>
                <a:spcPct val="0"/>
              </a:spcBef>
              <a:spcAft>
                <a:spcPct val="0"/>
              </a:spcAft>
              <a:buClrTx/>
              <a:buSzPct val="80000"/>
              <a:buFontTx/>
              <a:buNone/>
              <a:tabLst/>
              <a:defRPr/>
            </a:pPr>
            <a:r>
              <a:rPr kumimoji="0" lang="en-US" altLang="de-DE" sz="1000" b="1" i="0" u="none" strike="noStrike" kern="0" cap="none" spc="0" normalizeH="0" baseline="0" noProof="0" dirty="0">
                <a:ln>
                  <a:noFill/>
                </a:ln>
                <a:solidFill>
                  <a:srgbClr val="FFFFFF"/>
                </a:solidFill>
                <a:effectLst/>
                <a:uLnTx/>
                <a:uFillTx/>
                <a:latin typeface="Arial"/>
                <a:ea typeface="ＭＳ Ｐゴシック" pitchFamily="34" charset="-128"/>
                <a:cs typeface="+mn-cs"/>
              </a:rPr>
              <a:t>Safety</a:t>
            </a:r>
          </a:p>
          <a:p>
            <a:pPr marL="0" marR="0" lvl="0" indent="0" algn="ctr" defTabSz="457200" rtl="0" eaLnBrk="1" fontAlgn="base" latinLnBrk="0" hangingPunct="1">
              <a:lnSpc>
                <a:spcPct val="95000"/>
              </a:lnSpc>
              <a:spcBef>
                <a:spcPct val="0"/>
              </a:spcBef>
              <a:spcAft>
                <a:spcPct val="0"/>
              </a:spcAft>
              <a:buClrTx/>
              <a:buSzPct val="80000"/>
              <a:buFontTx/>
              <a:buNone/>
              <a:tabLst/>
              <a:defRPr/>
            </a:pPr>
            <a:r>
              <a:rPr kumimoji="0" lang="en-US" sz="1000" b="1" i="0" u="none" strike="noStrike" kern="0" cap="none" spc="0" normalizeH="0" baseline="0" noProof="0" dirty="0">
                <a:ln>
                  <a:noFill/>
                </a:ln>
                <a:solidFill>
                  <a:srgbClr val="FFFFFF"/>
                </a:solidFill>
                <a:effectLst/>
                <a:uLnTx/>
                <a:uFillTx/>
                <a:latin typeface="Arial"/>
                <a:ea typeface="ＭＳ Ｐゴシック" pitchFamily="34" charset="-128"/>
                <a:cs typeface="+mn-cs"/>
              </a:rPr>
              <a:t>.</a:t>
            </a:r>
          </a:p>
        </p:txBody>
      </p:sp>
      <p:sp>
        <p:nvSpPr>
          <p:cNvPr id="58" name="Abgerundetes Rechteck 6______"/>
          <p:cNvSpPr>
            <a:spLocks noChangeArrowheads="1"/>
          </p:cNvSpPr>
          <p:nvPr/>
        </p:nvSpPr>
        <p:spPr bwMode="auto">
          <a:xfrm>
            <a:off x="396875" y="2571710"/>
            <a:ext cx="1260256" cy="393985"/>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WP-A1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VFB and RTE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echteck 6"/>
          <p:cNvSpPr/>
          <p:nvPr/>
        </p:nvSpPr>
        <p:spPr>
          <a:xfrm>
            <a:off x="450939" y="1788013"/>
            <a:ext cx="1152128" cy="319986"/>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rgbClr val="2E3F55"/>
                </a:solidFill>
                <a:effectLst/>
                <a:uLnTx/>
                <a:uFillTx/>
                <a:latin typeface="Arial"/>
                <a:ea typeface="+mn-ea"/>
                <a:cs typeface="+mn-cs"/>
              </a:rPr>
              <a:t>WP-A-LIB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srgbClr val="2E3F55"/>
                </a:solidFill>
                <a:effectLst/>
                <a:uLnTx/>
                <a:uFillTx/>
                <a:latin typeface="Arial"/>
                <a:ea typeface="+mn-ea"/>
                <a:cs typeface="+mn-cs"/>
              </a:rPr>
              <a:t>Libraries</a:t>
            </a:r>
          </a:p>
        </p:txBody>
      </p:sp>
      <p:sp>
        <p:nvSpPr>
          <p:cNvPr id="70" name="Abgerundetes Rechteck 6_______"/>
          <p:cNvSpPr>
            <a:spLocks noChangeArrowheads="1"/>
          </p:cNvSpPr>
          <p:nvPr/>
        </p:nvSpPr>
        <p:spPr bwMode="auto">
          <a:xfrm>
            <a:off x="396875" y="2992443"/>
            <a:ext cx="1260256" cy="826073"/>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WP-A2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COM Stack</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73" name="Abgerundetes Rechteck 6_________"/>
          <p:cNvSpPr>
            <a:spLocks noChangeArrowheads="1"/>
          </p:cNvSpPr>
          <p:nvPr/>
        </p:nvSpPr>
        <p:spPr bwMode="auto">
          <a:xfrm>
            <a:off x="396875" y="3845264"/>
            <a:ext cx="1260256" cy="393985"/>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WP-A4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Diagnostics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74" name="Abgerundetes Rechteck 6__________"/>
          <p:cNvSpPr>
            <a:spLocks noChangeArrowheads="1"/>
          </p:cNvSpPr>
          <p:nvPr/>
        </p:nvSpPr>
        <p:spPr bwMode="auto">
          <a:xfrm>
            <a:off x="396875" y="4265997"/>
            <a:ext cx="1260256" cy="393985"/>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WP-A5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MCAL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75" name="Abgerundetes Rechteck 6___________"/>
          <p:cNvSpPr>
            <a:spLocks noChangeArrowheads="1"/>
          </p:cNvSpPr>
          <p:nvPr/>
        </p:nvSpPr>
        <p:spPr bwMode="auto">
          <a:xfrm>
            <a:off x="6053595" y="1612224"/>
            <a:ext cx="1260256" cy="396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base" latinLnBrk="0" hangingPunct="1">
              <a:lnSpc>
                <a:spcPct val="95000"/>
              </a:lnSpc>
              <a:spcBef>
                <a:spcPct val="0"/>
              </a:spcBef>
              <a:spcAft>
                <a:spcPct val="0"/>
              </a:spcAft>
              <a:buClrTx/>
              <a:buSzPct val="80000"/>
              <a:buFontTx/>
              <a:buNone/>
              <a:tabLst/>
              <a:defRPr/>
            </a:pPr>
            <a:r>
              <a:rPr kumimoji="0" lang="en-US" altLang="de-DE" sz="1000" b="1" i="0" u="none" strike="noStrike" kern="0" cap="none" spc="0" normalizeH="0" baseline="0" noProof="0" dirty="0">
                <a:ln>
                  <a:noFill/>
                </a:ln>
                <a:solidFill>
                  <a:srgbClr val="FFFFFF"/>
                </a:solidFill>
                <a:effectLst/>
                <a:uLnTx/>
                <a:uFillTx/>
                <a:latin typeface="Arial"/>
                <a:ea typeface="ＭＳ Ｐゴシック" pitchFamily="34" charset="-128"/>
                <a:cs typeface="+mn-cs"/>
              </a:rPr>
              <a:t>FT-SEC</a:t>
            </a:r>
          </a:p>
          <a:p>
            <a:pPr marL="0" marR="0" lvl="0" indent="0" algn="ctr" defTabSz="1008063" rtl="0" eaLnBrk="1" fontAlgn="base" latinLnBrk="0" hangingPunct="1">
              <a:lnSpc>
                <a:spcPct val="95000"/>
              </a:lnSpc>
              <a:spcBef>
                <a:spcPct val="0"/>
              </a:spcBef>
              <a:spcAft>
                <a:spcPct val="0"/>
              </a:spcAft>
              <a:buClrTx/>
              <a:buSzPct val="80000"/>
              <a:buFontTx/>
              <a:buNone/>
              <a:tabLst/>
              <a:defRPr/>
            </a:pPr>
            <a:r>
              <a:rPr kumimoji="0" lang="en-US" altLang="de-DE" sz="800" b="0" i="0" u="none" strike="noStrike" kern="0" cap="none" spc="0" normalizeH="0" baseline="0" noProof="0" dirty="0">
                <a:ln>
                  <a:noFill/>
                </a:ln>
                <a:solidFill>
                  <a:srgbClr val="FFFFFF"/>
                </a:solidFill>
                <a:effectLst/>
                <a:uLnTx/>
                <a:uFillTx/>
                <a:latin typeface="Arial" charset="0"/>
                <a:ea typeface="ＭＳ Ｐゴシック" pitchFamily="34" charset="-128"/>
                <a:cs typeface="+mn-cs"/>
              </a:rPr>
              <a:t>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a:t>
            </a:r>
          </a:p>
        </p:txBody>
      </p:sp>
      <p:sp>
        <p:nvSpPr>
          <p:cNvPr id="76" name="Abgerundetes Rechteck 6____________"/>
          <p:cNvSpPr>
            <a:spLocks noChangeArrowheads="1"/>
          </p:cNvSpPr>
          <p:nvPr/>
        </p:nvSpPr>
        <p:spPr bwMode="auto">
          <a:xfrm>
            <a:off x="6053595" y="2027294"/>
            <a:ext cx="1260256" cy="506318"/>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base" latinLnBrk="0" hangingPunct="1">
              <a:lnSpc>
                <a:spcPct val="95000"/>
              </a:lnSpc>
              <a:spcBef>
                <a:spcPct val="0"/>
              </a:spcBef>
              <a:spcAft>
                <a:spcPct val="0"/>
              </a:spcAft>
              <a:buClrTx/>
              <a:buSzPct val="80000"/>
              <a:buFontTx/>
              <a:buNone/>
              <a:tabLst/>
              <a:defRPr/>
            </a:pPr>
            <a:r>
              <a:rPr kumimoji="0" lang="en-US" altLang="de-DE" sz="1000" b="1" i="0" u="none" strike="noStrike" kern="0" cap="none" spc="0" normalizeH="0" baseline="0" noProof="0" dirty="0">
                <a:ln>
                  <a:noFill/>
                </a:ln>
                <a:solidFill>
                  <a:srgbClr val="FFFFFF"/>
                </a:solidFill>
                <a:effectLst/>
                <a:uLnTx/>
                <a:uFillTx/>
                <a:latin typeface="Arial"/>
                <a:ea typeface="ＭＳ Ｐゴシック" pitchFamily="34" charset="-128"/>
                <a:cs typeface="+mn-cs"/>
              </a:rPr>
              <a:t>FT-DI</a:t>
            </a:r>
          </a:p>
          <a:p>
            <a:pPr marL="0" marR="0" lvl="0" indent="0" algn="ctr" defTabSz="1008063" rtl="0" eaLnBrk="1" fontAlgn="base" latinLnBrk="0" hangingPunct="1">
              <a:lnSpc>
                <a:spcPct val="95000"/>
              </a:lnSpc>
              <a:spcBef>
                <a:spcPct val="0"/>
              </a:spcBef>
              <a:spcAft>
                <a:spcPct val="0"/>
              </a:spcAft>
              <a:buClrTx/>
              <a:buSzPct val="80000"/>
              <a:buFontTx/>
              <a:buNone/>
              <a:tabLst/>
              <a:defRPr/>
            </a:pPr>
            <a:r>
              <a:rPr kumimoji="0" lang="en-US" altLang="de-DE" sz="800" b="0" i="0" u="none" strike="noStrike" kern="0" cap="none" spc="0" normalizeH="0" baseline="0" noProof="0" dirty="0">
                <a:ln>
                  <a:noFill/>
                </a:ln>
                <a:solidFill>
                  <a:srgbClr val="FFFFFF"/>
                </a:solidFill>
                <a:effectLst/>
                <a:uLnTx/>
                <a:uFillTx/>
                <a:latin typeface="Arial" charset="0"/>
                <a:ea typeface="ＭＳ Ｐゴシック" pitchFamily="34" charset="-128"/>
                <a:cs typeface="+mn-cs"/>
              </a:rPr>
              <a:t>Demonstrator</a:t>
            </a:r>
          </a:p>
          <a:p>
            <a:pPr marL="0" marR="0" lvl="0" indent="0" algn="ctr" defTabSz="1008063" rtl="0" eaLnBrk="1" fontAlgn="base" latinLnBrk="0" hangingPunct="1">
              <a:lnSpc>
                <a:spcPct val="95000"/>
              </a:lnSpc>
              <a:spcBef>
                <a:spcPct val="0"/>
              </a:spcBef>
              <a:spcAft>
                <a:spcPct val="0"/>
              </a:spcAft>
              <a:buClrTx/>
              <a:buSzPct val="80000"/>
              <a:buFontTx/>
              <a:buNone/>
              <a:tabLst/>
              <a:defRPr/>
            </a:pPr>
            <a:r>
              <a:rPr kumimoji="0" lang="en-US" altLang="de-DE" sz="800" b="0" i="0" u="none" strike="noStrike" kern="0" cap="none" spc="0" normalizeH="0" baseline="0" noProof="0" dirty="0">
                <a:ln>
                  <a:noFill/>
                </a:ln>
                <a:solidFill>
                  <a:srgbClr val="FFFFFF"/>
                </a:solidFill>
                <a:effectLst/>
                <a:uLnTx/>
                <a:uFillTx/>
                <a:latin typeface="Arial" charset="0"/>
                <a:ea typeface="ＭＳ Ｐゴシック" pitchFamily="34" charset="-128"/>
                <a:cs typeface="+mn-cs"/>
              </a:rPr>
              <a:t> Integration</a:t>
            </a:r>
          </a:p>
        </p:txBody>
      </p:sp>
      <p:sp>
        <p:nvSpPr>
          <p:cNvPr id="77" name="Abgerundetes Rechteck 6_____________"/>
          <p:cNvSpPr>
            <a:spLocks noChangeArrowheads="1"/>
          </p:cNvSpPr>
          <p:nvPr/>
        </p:nvSpPr>
        <p:spPr bwMode="auto">
          <a:xfrm>
            <a:off x="6053595" y="2552682"/>
            <a:ext cx="1260256" cy="360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base" latinLnBrk="0" hangingPunct="1">
              <a:lnSpc>
                <a:spcPct val="95000"/>
              </a:lnSpc>
              <a:spcBef>
                <a:spcPct val="0"/>
              </a:spcBef>
              <a:spcAft>
                <a:spcPct val="0"/>
              </a:spcAft>
              <a:buClrTx/>
              <a:buSzPct val="80000"/>
              <a:buFontTx/>
              <a:buNone/>
              <a:tabLst/>
              <a:defRPr/>
            </a:pPr>
            <a:r>
              <a:rPr kumimoji="0" lang="en-US" altLang="de-DE" sz="1000" b="1" i="0" u="none" strike="noStrike" kern="0" cap="none" spc="0" normalizeH="0" baseline="0" noProof="0" dirty="0">
                <a:ln>
                  <a:noFill/>
                </a:ln>
                <a:solidFill>
                  <a:srgbClr val="FFFFFF"/>
                </a:solidFill>
                <a:effectLst/>
                <a:uLnTx/>
                <a:uFillTx/>
                <a:latin typeface="Arial"/>
                <a:ea typeface="ＭＳ Ｐゴシック" pitchFamily="34" charset="-128"/>
                <a:cs typeface="+mn-cs"/>
              </a:rPr>
              <a:t>FT-ST</a:t>
            </a:r>
          </a:p>
          <a:p>
            <a:pPr marL="0" marR="0" lvl="0" indent="0" algn="ctr" defTabSz="1008063" rtl="0" eaLnBrk="1" fontAlgn="base" latinLnBrk="0" hangingPunct="1">
              <a:lnSpc>
                <a:spcPct val="95000"/>
              </a:lnSpc>
              <a:spcBef>
                <a:spcPct val="0"/>
              </a:spcBef>
              <a:spcAft>
                <a:spcPct val="0"/>
              </a:spcAft>
              <a:buClrTx/>
              <a:buSzPct val="80000"/>
              <a:buFontTx/>
              <a:buNone/>
              <a:tabLst/>
              <a:defRPr/>
            </a:pPr>
            <a:r>
              <a:rPr kumimoji="0" lang="en-US" altLang="de-DE" sz="800" b="0" i="0" u="none" strike="noStrike" kern="0" cap="none" spc="0" normalizeH="0" baseline="0" noProof="0" dirty="0">
                <a:ln>
                  <a:noFill/>
                </a:ln>
                <a:solidFill>
                  <a:srgbClr val="FFFFFF"/>
                </a:solidFill>
                <a:effectLst/>
                <a:uLnTx/>
                <a:uFillTx/>
                <a:latin typeface="Arial" charset="0"/>
                <a:ea typeface="ＭＳ Ｐゴシック" pitchFamily="34" charset="-128"/>
                <a:cs typeface="+mn-cs"/>
              </a:rPr>
              <a:t>System Tests</a:t>
            </a:r>
          </a:p>
        </p:txBody>
      </p:sp>
      <p:sp>
        <p:nvSpPr>
          <p:cNvPr id="78" name="Abgerundetes Rechteck 6______________"/>
          <p:cNvSpPr>
            <a:spLocks noChangeArrowheads="1"/>
          </p:cNvSpPr>
          <p:nvPr/>
        </p:nvSpPr>
        <p:spPr bwMode="auto">
          <a:xfrm>
            <a:off x="6053595" y="2931750"/>
            <a:ext cx="1260256" cy="506317"/>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base" latinLnBrk="0" hangingPunct="1">
              <a:lnSpc>
                <a:spcPct val="95000"/>
              </a:lnSpc>
              <a:spcBef>
                <a:spcPct val="0"/>
              </a:spcBef>
              <a:spcAft>
                <a:spcPct val="0"/>
              </a:spcAft>
              <a:buClrTx/>
              <a:buSzPct val="80000"/>
              <a:buFontTx/>
              <a:buNone/>
              <a:tabLst/>
              <a:defRPr/>
            </a:pPr>
            <a:r>
              <a:rPr kumimoji="0" lang="en-US" altLang="de-DE" sz="1000" b="1" i="0" u="none" strike="noStrike" kern="0" cap="none" spc="0" normalizeH="0" baseline="0" noProof="0" dirty="0">
                <a:ln>
                  <a:noFill/>
                </a:ln>
                <a:solidFill>
                  <a:srgbClr val="FFFFFF"/>
                </a:solidFill>
                <a:effectLst/>
                <a:uLnTx/>
                <a:uFillTx/>
                <a:latin typeface="Arial"/>
                <a:ea typeface="ＭＳ Ｐゴシック" pitchFamily="34" charset="-128"/>
                <a:cs typeface="+mn-cs"/>
              </a:rPr>
              <a:t>FT-ADI</a:t>
            </a:r>
          </a:p>
          <a:p>
            <a:pPr marL="0" marR="0" lvl="0" indent="0" algn="ctr" defTabSz="1008063" rtl="0" eaLnBrk="1" fontAlgn="base" latinLnBrk="0" hangingPunct="1">
              <a:lnSpc>
                <a:spcPct val="95000"/>
              </a:lnSpc>
              <a:spcBef>
                <a:spcPct val="0"/>
              </a:spcBef>
              <a:spcAft>
                <a:spcPct val="0"/>
              </a:spcAft>
              <a:buClrTx/>
              <a:buSzPct val="80000"/>
              <a:buFontTx/>
              <a:buNone/>
              <a:tabLst/>
              <a:defRPr/>
            </a:pPr>
            <a:r>
              <a:rPr kumimoji="0" lang="en-US" altLang="de-DE" sz="800" b="0" i="0" u="none" strike="noStrike" kern="0" cap="none" spc="0" normalizeH="0" baseline="0" noProof="0" dirty="0">
                <a:ln>
                  <a:noFill/>
                </a:ln>
                <a:solidFill>
                  <a:srgbClr val="FFFFFF"/>
                </a:solidFill>
                <a:effectLst/>
                <a:uLnTx/>
                <a:uFillTx/>
                <a:latin typeface="Arial" charset="0"/>
                <a:ea typeface="ＭＳ Ｐゴシック" pitchFamily="34" charset="-128"/>
                <a:cs typeface="+mn-cs"/>
              </a:rPr>
              <a:t>Automated Driving </a:t>
            </a:r>
          </a:p>
          <a:p>
            <a:pPr marL="0" marR="0" lvl="0" indent="0" algn="ctr" defTabSz="1008063" rtl="0" eaLnBrk="1" fontAlgn="base" latinLnBrk="0" hangingPunct="1">
              <a:lnSpc>
                <a:spcPct val="95000"/>
              </a:lnSpc>
              <a:spcBef>
                <a:spcPct val="0"/>
              </a:spcBef>
              <a:spcAft>
                <a:spcPct val="0"/>
              </a:spcAft>
              <a:buClrTx/>
              <a:buSzPct val="80000"/>
              <a:buFontTx/>
              <a:buNone/>
              <a:tabLst/>
              <a:defRPr/>
            </a:pPr>
            <a:r>
              <a:rPr kumimoji="0" lang="en-US" altLang="de-DE" sz="800" b="0" i="0" u="none" strike="noStrike" kern="0" cap="none" spc="0" normalizeH="0" baseline="0" noProof="0" dirty="0">
                <a:ln>
                  <a:noFill/>
                </a:ln>
                <a:solidFill>
                  <a:srgbClr val="FFFFFF"/>
                </a:solidFill>
                <a:effectLst/>
                <a:uLnTx/>
                <a:uFillTx/>
                <a:latin typeface="Arial" charset="0"/>
                <a:ea typeface="ＭＳ Ｐゴシック" pitchFamily="34" charset="-128"/>
                <a:cs typeface="+mn-cs"/>
              </a:rPr>
              <a:t>Interfaces</a:t>
            </a:r>
          </a:p>
        </p:txBody>
      </p:sp>
      <p:sp>
        <p:nvSpPr>
          <p:cNvPr id="86" name="Abgerundetes Rechteck 6_________________"/>
          <p:cNvSpPr>
            <a:spLocks noChangeArrowheads="1"/>
          </p:cNvSpPr>
          <p:nvPr/>
        </p:nvSpPr>
        <p:spPr bwMode="auto">
          <a:xfrm>
            <a:off x="7478932" y="1239254"/>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WP-X-SEC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Security</a:t>
            </a:r>
          </a:p>
        </p:txBody>
      </p:sp>
      <p:sp>
        <p:nvSpPr>
          <p:cNvPr id="89" name="Abgerundetes Rechteck 6__________________"/>
          <p:cNvSpPr>
            <a:spLocks noChangeArrowheads="1"/>
          </p:cNvSpPr>
          <p:nvPr/>
        </p:nvSpPr>
        <p:spPr bwMode="auto">
          <a:xfrm>
            <a:off x="7478932" y="1617470"/>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WP-X-SAF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Functional Safety</a:t>
            </a:r>
          </a:p>
        </p:txBody>
      </p:sp>
      <p:sp>
        <p:nvSpPr>
          <p:cNvPr id="92" name="Abgerundetes Rechteck 6___________________"/>
          <p:cNvSpPr>
            <a:spLocks noChangeArrowheads="1"/>
          </p:cNvSpPr>
          <p:nvPr/>
        </p:nvSpPr>
        <p:spPr bwMode="auto">
          <a:xfrm>
            <a:off x="7478932" y="1995686"/>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WP-X-VAL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Validation</a:t>
            </a:r>
          </a:p>
        </p:txBody>
      </p:sp>
      <p:sp>
        <p:nvSpPr>
          <p:cNvPr id="93" name="Abgerundetes Rechteck 6____________________"/>
          <p:cNvSpPr>
            <a:spLocks noChangeArrowheads="1"/>
          </p:cNvSpPr>
          <p:nvPr/>
        </p:nvSpPr>
        <p:spPr bwMode="auto">
          <a:xfrm>
            <a:off x="7443023" y="1199170"/>
            <a:ext cx="1336910" cy="1562649"/>
          </a:xfrm>
          <a:prstGeom prst="rect">
            <a:avLst/>
          </a:prstGeom>
          <a:noFill/>
          <a:ln w="9525" cmpd="sng">
            <a:solidFill>
              <a:schemeClr val="tx1"/>
            </a:solidFill>
            <a:prstDash val="sysDash"/>
            <a:miter lim="800000"/>
            <a:headEnd/>
            <a:tailEnd/>
          </a:ln>
        </p:spPr>
        <p:txBody>
          <a:bodyPr wrap="none" lIns="90000" tIns="46800" rIns="90000" bIns="46800" anchor="b"/>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2E3F55"/>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900" b="0" i="0" u="none" strike="noStrike" kern="1200" cap="none" spc="0" normalizeH="0" baseline="0" noProof="0" dirty="0">
                <a:ln>
                  <a:noFill/>
                </a:ln>
                <a:solidFill>
                  <a:srgbClr val="2E3F55"/>
                </a:solidFill>
                <a:effectLst/>
                <a:uLnTx/>
                <a:uFillTx/>
                <a:latin typeface="Arial"/>
                <a:ea typeface="ＭＳ Ｐゴシック" pitchFamily="34" charset="-128"/>
                <a:cs typeface="+mn-cs"/>
              </a:rPr>
              <a:t>Cross-standard </a:t>
            </a:r>
            <a:br>
              <a:rPr kumimoji="0" lang="en-US" altLang="de-DE" sz="900" b="0" i="0" u="none" strike="noStrike" kern="1200" cap="none" spc="0" normalizeH="0" baseline="0" noProof="0" dirty="0">
                <a:ln>
                  <a:noFill/>
                </a:ln>
                <a:solidFill>
                  <a:srgbClr val="2E3F55"/>
                </a:solidFill>
                <a:effectLst/>
                <a:uLnTx/>
                <a:uFillTx/>
                <a:latin typeface="Arial"/>
                <a:ea typeface="ＭＳ Ｐゴシック" pitchFamily="34" charset="-128"/>
                <a:cs typeface="+mn-cs"/>
              </a:rPr>
            </a:br>
            <a:r>
              <a:rPr kumimoji="0" lang="en-US" altLang="de-DE" sz="900" b="0" i="0" u="none" strike="noStrike" kern="1200" cap="none" spc="0" normalizeH="0" baseline="0" noProof="0" dirty="0">
                <a:ln>
                  <a:noFill/>
                </a:ln>
                <a:solidFill>
                  <a:srgbClr val="2E3F55"/>
                </a:solidFill>
                <a:effectLst/>
                <a:uLnTx/>
                <a:uFillTx/>
                <a:latin typeface="Arial"/>
                <a:ea typeface="ＭＳ Ｐゴシック" pitchFamily="34" charset="-128"/>
                <a:cs typeface="+mn-cs"/>
              </a:rPr>
              <a:t>concerns</a:t>
            </a:r>
          </a:p>
        </p:txBody>
      </p:sp>
      <p:cxnSp>
        <p:nvCxnSpPr>
          <p:cNvPr id="96" name="Gerade Verbindung 95"/>
          <p:cNvCxnSpPr/>
          <p:nvPr/>
        </p:nvCxnSpPr>
        <p:spPr>
          <a:xfrm>
            <a:off x="6732240" y="1023606"/>
            <a:ext cx="0" cy="252000"/>
          </a:xfrm>
          <a:prstGeom prst="line">
            <a:avLst/>
          </a:prstGeom>
          <a:ln>
            <a:solidFill>
              <a:srgbClr val="2E3F55"/>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 Verbindung 96"/>
          <p:cNvCxnSpPr/>
          <p:nvPr/>
        </p:nvCxnSpPr>
        <p:spPr>
          <a:xfrm>
            <a:off x="5282935" y="1023606"/>
            <a:ext cx="0" cy="252000"/>
          </a:xfrm>
          <a:prstGeom prst="line">
            <a:avLst/>
          </a:prstGeom>
          <a:ln>
            <a:solidFill>
              <a:srgbClr val="2E3F55"/>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8" name="Gerade Verbindung 97"/>
          <p:cNvCxnSpPr/>
          <p:nvPr/>
        </p:nvCxnSpPr>
        <p:spPr>
          <a:xfrm>
            <a:off x="3923928" y="1023606"/>
            <a:ext cx="0" cy="252000"/>
          </a:xfrm>
          <a:prstGeom prst="line">
            <a:avLst/>
          </a:prstGeom>
          <a:ln>
            <a:solidFill>
              <a:srgbClr val="2E3F55"/>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9" name="Gerade Verbindung 98"/>
          <p:cNvCxnSpPr/>
          <p:nvPr/>
        </p:nvCxnSpPr>
        <p:spPr>
          <a:xfrm>
            <a:off x="2483768" y="1023606"/>
            <a:ext cx="0" cy="252000"/>
          </a:xfrm>
          <a:prstGeom prst="line">
            <a:avLst/>
          </a:prstGeom>
          <a:ln>
            <a:solidFill>
              <a:srgbClr val="2E3F55"/>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 Verbindung 99"/>
          <p:cNvCxnSpPr/>
          <p:nvPr/>
        </p:nvCxnSpPr>
        <p:spPr>
          <a:xfrm>
            <a:off x="1041485" y="1023606"/>
            <a:ext cx="0" cy="252000"/>
          </a:xfrm>
          <a:prstGeom prst="line">
            <a:avLst/>
          </a:prstGeom>
          <a:ln>
            <a:solidFill>
              <a:srgbClr val="2E3F55"/>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5" name="Rechteck 104"/>
          <p:cNvSpPr/>
          <p:nvPr/>
        </p:nvSpPr>
        <p:spPr>
          <a:xfrm>
            <a:off x="1882303" y="1788013"/>
            <a:ext cx="1152128" cy="319986"/>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WP-M-METH</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Methodology</a:t>
            </a:r>
          </a:p>
        </p:txBody>
      </p:sp>
      <p:sp>
        <p:nvSpPr>
          <p:cNvPr id="107" name="Rechteck 106"/>
          <p:cNvSpPr/>
          <p:nvPr/>
        </p:nvSpPr>
        <p:spPr>
          <a:xfrm>
            <a:off x="1882303" y="2109729"/>
            <a:ext cx="1152128" cy="450801"/>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WP-M-GST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Generic Structure Template</a:t>
            </a:r>
          </a:p>
        </p:txBody>
      </p:sp>
      <p:sp>
        <p:nvSpPr>
          <p:cNvPr id="108" name="Rechteck 107"/>
          <p:cNvSpPr/>
          <p:nvPr/>
        </p:nvSpPr>
        <p:spPr>
          <a:xfrm>
            <a:off x="1882303" y="2562260"/>
            <a:ext cx="1152128" cy="436901"/>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WP-M-SWCT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Software Component Template</a:t>
            </a:r>
          </a:p>
        </p:txBody>
      </p:sp>
      <p:sp>
        <p:nvSpPr>
          <p:cNvPr id="112" name="Rechteck 111"/>
          <p:cNvSpPr/>
          <p:nvPr/>
        </p:nvSpPr>
        <p:spPr>
          <a:xfrm>
            <a:off x="1882303" y="3439521"/>
            <a:ext cx="1152128" cy="319986"/>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WP-M-TIMEX</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Timing Extensions</a:t>
            </a:r>
          </a:p>
        </p:txBody>
      </p:sp>
      <p:sp>
        <p:nvSpPr>
          <p:cNvPr id="113" name="Abgerundetes Rechteck 6_____________________"/>
          <p:cNvSpPr>
            <a:spLocks noChangeArrowheads="1"/>
          </p:cNvSpPr>
          <p:nvPr/>
        </p:nvSpPr>
        <p:spPr bwMode="auto">
          <a:xfrm>
            <a:off x="1823201" y="3845264"/>
            <a:ext cx="1260256" cy="38263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WP-M1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Timing Analysis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114" name="Rechteck 113"/>
          <p:cNvSpPr/>
          <p:nvPr/>
        </p:nvSpPr>
        <p:spPr>
          <a:xfrm>
            <a:off x="1882303" y="3000891"/>
            <a:ext cx="1152128" cy="436901"/>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WP-M-SYST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System Template ECU Configuration</a:t>
            </a:r>
          </a:p>
        </p:txBody>
      </p:sp>
      <p:sp>
        <p:nvSpPr>
          <p:cNvPr id="115" name="Rechteck 114"/>
          <p:cNvSpPr/>
          <p:nvPr/>
        </p:nvSpPr>
        <p:spPr>
          <a:xfrm>
            <a:off x="3303938" y="1788013"/>
            <a:ext cx="1152128" cy="319986"/>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WP-I-BODY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Body and Comfort</a:t>
            </a:r>
          </a:p>
        </p:txBody>
      </p:sp>
      <p:sp>
        <p:nvSpPr>
          <p:cNvPr id="116" name="Rechteck 115"/>
          <p:cNvSpPr/>
          <p:nvPr/>
        </p:nvSpPr>
        <p:spPr>
          <a:xfrm>
            <a:off x="3303938" y="2109729"/>
            <a:ext cx="1152128" cy="324000"/>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WP-I-ENGINE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Powertrain Engine</a:t>
            </a:r>
          </a:p>
        </p:txBody>
      </p:sp>
      <p:sp>
        <p:nvSpPr>
          <p:cNvPr id="117" name="Rechteck 116"/>
          <p:cNvSpPr/>
          <p:nvPr/>
        </p:nvSpPr>
        <p:spPr>
          <a:xfrm>
            <a:off x="3303938" y="2435255"/>
            <a:ext cx="1152128" cy="436901"/>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WP-I-TRSM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Powertrain Transmission</a:t>
            </a:r>
          </a:p>
        </p:txBody>
      </p:sp>
      <p:sp>
        <p:nvSpPr>
          <p:cNvPr id="118" name="Rechteck 117"/>
          <p:cNvSpPr/>
          <p:nvPr/>
        </p:nvSpPr>
        <p:spPr>
          <a:xfrm>
            <a:off x="3303938" y="3198576"/>
            <a:ext cx="1152128" cy="467999"/>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WP-I-OCSAFE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Occupant and Pedestrian Safety</a:t>
            </a:r>
          </a:p>
        </p:txBody>
      </p:sp>
      <p:sp>
        <p:nvSpPr>
          <p:cNvPr id="119" name="Rechteck 118"/>
          <p:cNvSpPr/>
          <p:nvPr/>
        </p:nvSpPr>
        <p:spPr>
          <a:xfrm>
            <a:off x="3303938" y="2872481"/>
            <a:ext cx="1152128" cy="324000"/>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WP-I-CHASSIS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2E3F55"/>
                </a:solidFill>
                <a:effectLst/>
                <a:uLnTx/>
                <a:uFillTx/>
                <a:latin typeface="Arial"/>
                <a:ea typeface="+mn-ea"/>
                <a:cs typeface="+mn-cs"/>
              </a:rPr>
              <a:t>Chassis Control</a:t>
            </a:r>
          </a:p>
        </p:txBody>
      </p:sp>
      <p:sp>
        <p:nvSpPr>
          <p:cNvPr id="121" name="Abgerundetes Rechteck 6______________________"/>
          <p:cNvSpPr>
            <a:spLocks noChangeArrowheads="1"/>
          </p:cNvSpPr>
          <p:nvPr/>
        </p:nvSpPr>
        <p:spPr bwMode="auto">
          <a:xfrm>
            <a:off x="7486228" y="123478"/>
            <a:ext cx="1260256" cy="240545"/>
          </a:xfrm>
          <a:prstGeom prst="rect">
            <a:avLst/>
          </a:prstGeom>
          <a:solidFill>
            <a:srgbClr val="C0C5CC"/>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Lead Work Package</a:t>
            </a:r>
          </a:p>
        </p:txBody>
      </p:sp>
      <p:sp>
        <p:nvSpPr>
          <p:cNvPr id="122" name="Abgerundetes Rechteck 6_______________________"/>
          <p:cNvSpPr>
            <a:spLocks noChangeArrowheads="1"/>
          </p:cNvSpPr>
          <p:nvPr/>
        </p:nvSpPr>
        <p:spPr bwMode="auto">
          <a:xfrm>
            <a:off x="7486228" y="364023"/>
            <a:ext cx="1260256" cy="240545"/>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Work Package</a:t>
            </a:r>
          </a:p>
        </p:txBody>
      </p:sp>
      <p:sp>
        <p:nvSpPr>
          <p:cNvPr id="123" name="Abgerundetes Rechteck 6________________________"/>
          <p:cNvSpPr>
            <a:spLocks noChangeArrowheads="1"/>
          </p:cNvSpPr>
          <p:nvPr/>
        </p:nvSpPr>
        <p:spPr bwMode="auto">
          <a:xfrm>
            <a:off x="7486228" y="604568"/>
            <a:ext cx="1260256" cy="240545"/>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Feature Team</a:t>
            </a:r>
          </a:p>
        </p:txBody>
      </p:sp>
      <p:sp>
        <p:nvSpPr>
          <p:cNvPr id="124" name="Textfeld 123"/>
          <p:cNvSpPr txBox="1">
            <a:spLocks noChangeArrowheads="1"/>
          </p:cNvSpPr>
          <p:nvPr/>
        </p:nvSpPr>
        <p:spPr bwMode="auto">
          <a:xfrm>
            <a:off x="6876256" y="123478"/>
            <a:ext cx="6018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altLang="en-US" sz="900" b="0" i="0" u="none" strike="noStrike" kern="1200" cap="none" spc="0" normalizeH="0" baseline="0" noProof="0" dirty="0">
                <a:ln>
                  <a:noFill/>
                </a:ln>
                <a:solidFill>
                  <a:srgbClr val="2E3F55"/>
                </a:solidFill>
                <a:effectLst/>
                <a:uLnTx/>
                <a:uFillTx/>
                <a:latin typeface="Arial"/>
                <a:ea typeface="+mn-ea"/>
                <a:cs typeface="+mn-cs"/>
              </a:rPr>
              <a:t>Legend:</a:t>
            </a:r>
            <a:endParaRPr kumimoji="0" lang="en-US" altLang="en-US" sz="900" b="0" i="0" u="none" strike="noStrike" kern="1200" cap="none" spc="0" normalizeH="0" baseline="0" noProof="0" dirty="0">
              <a:ln>
                <a:noFill/>
              </a:ln>
              <a:solidFill>
                <a:srgbClr val="2E3F55"/>
              </a:solidFill>
              <a:effectLst/>
              <a:uLnTx/>
              <a:uFillTx/>
              <a:latin typeface="Arial"/>
              <a:ea typeface="+mn-ea"/>
              <a:cs typeface="+mn-cs"/>
            </a:endParaRPr>
          </a:p>
        </p:txBody>
      </p:sp>
      <p:sp>
        <p:nvSpPr>
          <p:cNvPr id="53" name="Rechteck 52">
            <a:extLst>
              <a:ext uri="{FF2B5EF4-FFF2-40B4-BE49-F238E27FC236}">
                <a16:creationId xmlns:a16="http://schemas.microsoft.com/office/drawing/2014/main" xmlns="" id="{09A34B36-5FA8-40AC-A799-D79A747C16A5}"/>
              </a:ext>
            </a:extLst>
          </p:cNvPr>
          <p:cNvSpPr/>
          <p:nvPr/>
        </p:nvSpPr>
        <p:spPr>
          <a:xfrm>
            <a:off x="450939" y="2148885"/>
            <a:ext cx="1152128" cy="319986"/>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srgbClr val="2E3F55"/>
                </a:solidFill>
                <a:effectLst/>
                <a:uLnTx/>
                <a:uFillTx/>
                <a:latin typeface="Arial"/>
                <a:ea typeface="+mn-ea"/>
                <a:cs typeface="+mn-cs"/>
              </a:rPr>
              <a:t>WP-A-MCBD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srgbClr val="2E3F55"/>
                </a:solidFill>
                <a:effectLst/>
                <a:uLnTx/>
                <a:uFillTx/>
                <a:latin typeface="Arial"/>
                <a:ea typeface="+mn-ea"/>
                <a:cs typeface="+mn-cs"/>
              </a:rPr>
              <a:t>Multicore BSW </a:t>
            </a:r>
            <a:r>
              <a:rPr kumimoji="0" lang="de-DE" sz="800" b="0" i="0" u="none" strike="noStrike" kern="1200" cap="none" spc="0" normalizeH="0" baseline="0" noProof="0" dirty="0" err="1">
                <a:ln>
                  <a:noFill/>
                </a:ln>
                <a:solidFill>
                  <a:srgbClr val="2E3F55"/>
                </a:solidFill>
                <a:effectLst/>
                <a:uLnTx/>
                <a:uFillTx/>
                <a:latin typeface="Arial"/>
                <a:ea typeface="+mn-ea"/>
                <a:cs typeface="+mn-cs"/>
              </a:rPr>
              <a:t>Distr</a:t>
            </a:r>
            <a:r>
              <a:rPr kumimoji="0" lang="de-DE" sz="800" b="0" i="0" u="none" strike="noStrike" kern="1200" cap="none" spc="0" normalizeH="0" baseline="0" noProof="0" dirty="0">
                <a:ln>
                  <a:noFill/>
                </a:ln>
                <a:solidFill>
                  <a:srgbClr val="2E3F55"/>
                </a:solidFill>
                <a:effectLst/>
                <a:uLnTx/>
                <a:uFillTx/>
                <a:latin typeface="Arial"/>
                <a:ea typeface="+mn-ea"/>
                <a:cs typeface="+mn-cs"/>
              </a:rPr>
              <a:t>.</a:t>
            </a:r>
          </a:p>
        </p:txBody>
      </p:sp>
      <p:sp>
        <p:nvSpPr>
          <p:cNvPr id="55" name="Abgerundetes Rechteck 6____">
            <a:extLst>
              <a:ext uri="{FF2B5EF4-FFF2-40B4-BE49-F238E27FC236}">
                <a16:creationId xmlns:a16="http://schemas.microsoft.com/office/drawing/2014/main" xmlns="" id="{B4B510BF-BAB9-43F4-BEA4-760E03A07F42}"/>
              </a:ext>
            </a:extLst>
          </p:cNvPr>
          <p:cNvSpPr>
            <a:spLocks noChangeArrowheads="1"/>
          </p:cNvSpPr>
          <p:nvPr/>
        </p:nvSpPr>
        <p:spPr bwMode="auto">
          <a:xfrm>
            <a:off x="4673086" y="1248955"/>
            <a:ext cx="1260256" cy="360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FT-CM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Communication Mgmt.</a:t>
            </a:r>
          </a:p>
        </p:txBody>
      </p:sp>
      <p:sp>
        <p:nvSpPr>
          <p:cNvPr id="56" name="Abgerundetes Rechteck 6___________">
            <a:extLst>
              <a:ext uri="{FF2B5EF4-FFF2-40B4-BE49-F238E27FC236}">
                <a16:creationId xmlns:a16="http://schemas.microsoft.com/office/drawing/2014/main" xmlns="" id="{4FA3C6C3-3E69-43CA-BD06-8A1E4DE982D6}"/>
              </a:ext>
            </a:extLst>
          </p:cNvPr>
          <p:cNvSpPr>
            <a:spLocks noChangeArrowheads="1"/>
          </p:cNvSpPr>
          <p:nvPr/>
        </p:nvSpPr>
        <p:spPr bwMode="auto">
          <a:xfrm>
            <a:off x="4673086" y="1633378"/>
            <a:ext cx="1260256" cy="360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FT-EMO</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Execution Mgmt.</a:t>
            </a:r>
          </a:p>
        </p:txBody>
      </p:sp>
      <p:sp>
        <p:nvSpPr>
          <p:cNvPr id="57" name="Abgerundetes Rechteck 6____________">
            <a:extLst>
              <a:ext uri="{FF2B5EF4-FFF2-40B4-BE49-F238E27FC236}">
                <a16:creationId xmlns:a16="http://schemas.microsoft.com/office/drawing/2014/main" xmlns="" id="{2160DAFC-8BEA-46F9-AAB1-8684C4B9B311}"/>
              </a:ext>
            </a:extLst>
          </p:cNvPr>
          <p:cNvSpPr>
            <a:spLocks noChangeArrowheads="1"/>
          </p:cNvSpPr>
          <p:nvPr/>
        </p:nvSpPr>
        <p:spPr bwMode="auto">
          <a:xfrm>
            <a:off x="4673086" y="2017801"/>
            <a:ext cx="1260256" cy="360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FT-DIAG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Adaptive Diagnostics</a:t>
            </a:r>
          </a:p>
        </p:txBody>
      </p:sp>
      <p:sp>
        <p:nvSpPr>
          <p:cNvPr id="59" name="Abgerundetes Rechteck 6_____________">
            <a:extLst>
              <a:ext uri="{FF2B5EF4-FFF2-40B4-BE49-F238E27FC236}">
                <a16:creationId xmlns:a16="http://schemas.microsoft.com/office/drawing/2014/main" xmlns="" id="{D920872B-D7D8-41A6-B116-EC51EF274312}"/>
              </a:ext>
            </a:extLst>
          </p:cNvPr>
          <p:cNvSpPr>
            <a:spLocks noChangeArrowheads="1"/>
          </p:cNvSpPr>
          <p:nvPr/>
        </p:nvSpPr>
        <p:spPr bwMode="auto">
          <a:xfrm>
            <a:off x="4673086" y="2402224"/>
            <a:ext cx="1260256" cy="360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FT-MM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Methodology &amp; Manifests</a:t>
            </a:r>
          </a:p>
        </p:txBody>
      </p:sp>
      <p:sp>
        <p:nvSpPr>
          <p:cNvPr id="61" name="Abgerundetes Rechteck 6_______________">
            <a:extLst>
              <a:ext uri="{FF2B5EF4-FFF2-40B4-BE49-F238E27FC236}">
                <a16:creationId xmlns:a16="http://schemas.microsoft.com/office/drawing/2014/main" xmlns="" id="{214FDF6C-FE22-49CE-B542-B9A676830032}"/>
              </a:ext>
            </a:extLst>
          </p:cNvPr>
          <p:cNvSpPr>
            <a:spLocks noChangeArrowheads="1"/>
          </p:cNvSpPr>
          <p:nvPr/>
        </p:nvSpPr>
        <p:spPr bwMode="auto">
          <a:xfrm>
            <a:off x="4673086" y="2786647"/>
            <a:ext cx="1260256" cy="36000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FT-PER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Persistency</a:t>
            </a:r>
          </a:p>
        </p:txBody>
      </p:sp>
      <p:sp>
        <p:nvSpPr>
          <p:cNvPr id="62" name="Abgerundetes Rechteck 6________________">
            <a:extLst>
              <a:ext uri="{FF2B5EF4-FFF2-40B4-BE49-F238E27FC236}">
                <a16:creationId xmlns:a16="http://schemas.microsoft.com/office/drawing/2014/main" xmlns="" id="{35DCC7C9-5FEB-48C2-9D1D-54C62FD2B887}"/>
              </a:ext>
            </a:extLst>
          </p:cNvPr>
          <p:cNvSpPr>
            <a:spLocks noChangeArrowheads="1"/>
          </p:cNvSpPr>
          <p:nvPr/>
        </p:nvSpPr>
        <p:spPr bwMode="auto">
          <a:xfrm>
            <a:off x="4673086" y="3171070"/>
            <a:ext cx="1260256" cy="480760"/>
          </a:xfrm>
          <a:prstGeom prst="rect">
            <a:avLst/>
          </a:prstGeom>
          <a:solidFill>
            <a:srgbClr val="87AEDA"/>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FT-UCM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Update &amp; </a:t>
            </a:r>
            <a:r>
              <a:rPr kumimoji="0" lang="en-US" sz="800" b="0" i="0" u="none" strike="noStrike" kern="1200" cap="none" spc="0" normalizeH="0" baseline="0" noProof="0" dirty="0" err="1">
                <a:ln>
                  <a:noFill/>
                </a:ln>
                <a:solidFill>
                  <a:prstClr val="white"/>
                </a:solidFill>
                <a:effectLst/>
                <a:uLnTx/>
                <a:uFillTx/>
                <a:latin typeface="Arial"/>
                <a:ea typeface="+mn-ea"/>
                <a:cs typeface="+mn-cs"/>
              </a:rPr>
              <a:t>Conf</a:t>
            </a:r>
            <a:r>
              <a:rPr kumimoji="0" lang="en-US" sz="800" b="0" i="0" u="none" strike="noStrike" kern="1200" cap="none" spc="0" normalizeH="0" baseline="0" noProof="0" dirty="0">
                <a:ln>
                  <a:noFill/>
                </a:ln>
                <a:solidFill>
                  <a:prstClr val="white"/>
                </a:solidFill>
                <a:effectLst/>
                <a:uLnTx/>
                <a:uFillTx/>
                <a:latin typeface="Arial"/>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Management</a:t>
            </a:r>
          </a:p>
        </p:txBody>
      </p:sp>
      <p:sp>
        <p:nvSpPr>
          <p:cNvPr id="60" name="Rechteck 59">
            <a:extLst>
              <a:ext uri="{FF2B5EF4-FFF2-40B4-BE49-F238E27FC236}">
                <a16:creationId xmlns:a16="http://schemas.microsoft.com/office/drawing/2014/main" xmlns="" id="{09A34B36-5FA8-40AC-A799-D79A747C16A5}"/>
              </a:ext>
            </a:extLst>
          </p:cNvPr>
          <p:cNvSpPr/>
          <p:nvPr/>
        </p:nvSpPr>
        <p:spPr>
          <a:xfrm>
            <a:off x="450939" y="3435846"/>
            <a:ext cx="1152128" cy="319986"/>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bIns="576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1" i="0" u="none" strike="noStrike" kern="1200" cap="none" spc="0" normalizeH="0" baseline="0" noProof="0" dirty="0">
                <a:ln>
                  <a:noFill/>
                </a:ln>
                <a:solidFill>
                  <a:prstClr val="white"/>
                </a:solidFill>
                <a:effectLst/>
                <a:uLnTx/>
                <a:uFillTx/>
                <a:latin typeface="Arial"/>
                <a:ea typeface="+mn-ea"/>
                <a:cs typeface="+mn-cs"/>
              </a:rPr>
              <a:t>WP-A2-V2X</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prstClr val="white"/>
                </a:solidFill>
                <a:effectLst/>
                <a:uLnTx/>
                <a:uFillTx/>
                <a:latin typeface="Arial"/>
                <a:ea typeface="+mn-ea"/>
                <a:cs typeface="+mn-cs"/>
              </a:rPr>
              <a:t>V2X COM Stack</a:t>
            </a:r>
          </a:p>
        </p:txBody>
      </p:sp>
    </p:spTree>
    <p:extLst>
      <p:ext uri="{BB962C8B-B14F-4D97-AF65-F5344CB8AC3E}">
        <p14:creationId xmlns:p14="http://schemas.microsoft.com/office/powerpoint/2010/main" val="21967080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bgerundetes Rechteck 6__________________"/>
          <p:cNvSpPr>
            <a:spLocks noChangeArrowheads="1"/>
          </p:cNvSpPr>
          <p:nvPr/>
        </p:nvSpPr>
        <p:spPr bwMode="auto">
          <a:xfrm>
            <a:off x="365770" y="2161348"/>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WG-AI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err="1">
                <a:ln>
                  <a:noFill/>
                </a:ln>
                <a:solidFill>
                  <a:prstClr val="white"/>
                </a:solidFill>
                <a:effectLst/>
                <a:uLnTx/>
                <a:uFillTx/>
                <a:latin typeface="Arial"/>
                <a:ea typeface="+mn-ea"/>
                <a:cs typeface="+mn-cs"/>
              </a:rPr>
              <a:t>Application</a:t>
            </a:r>
            <a:r>
              <a:rPr kumimoji="0" lang="de-DE" sz="900" b="0" i="0" u="none" strike="noStrike" kern="1200" cap="none" spc="0" normalizeH="0" baseline="0" noProof="0" dirty="0">
                <a:ln>
                  <a:noFill/>
                </a:ln>
                <a:solidFill>
                  <a:prstClr val="white"/>
                </a:solidFill>
                <a:effectLst/>
                <a:uLnTx/>
                <a:uFillTx/>
                <a:latin typeface="Arial"/>
                <a:ea typeface="+mn-ea"/>
                <a:cs typeface="+mn-cs"/>
              </a:rPr>
              <a:t> Interfaces</a:t>
            </a: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Datumsplatzhalter 3"/>
          <p:cNvSpPr>
            <a:spLocks noGrp="1"/>
          </p:cNvSpPr>
          <p:nvPr>
            <p:ph type="dt" sz="half" idx="10"/>
          </p:nvPr>
        </p:nvSpPr>
        <p:spPr>
          <a:xfrm>
            <a:off x="7172325" y="4817663"/>
            <a:ext cx="1003300"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 name="Fußzeilenplatzhalter 2"/>
          <p:cNvSpPr>
            <a:spLocks noGrp="1"/>
          </p:cNvSpPr>
          <p:nvPr>
            <p:ph type="ftr" sz="quarter" idx="11"/>
          </p:nvPr>
        </p:nvSpPr>
        <p:spPr>
          <a:xfrm>
            <a:off x="3266741" y="4817663"/>
            <a:ext cx="3832559"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Foliennummernplatzhalter 4"/>
          <p:cNvSpPr>
            <a:spLocks noGrp="1"/>
          </p:cNvSpPr>
          <p:nvPr>
            <p:ph type="sldNum" sz="quarter" idx="12"/>
          </p:nvPr>
        </p:nvSpPr>
        <p:spPr>
          <a:xfrm>
            <a:off x="8246753" y="4817663"/>
            <a:ext cx="843272"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E4386B3-FA35-BD43-8703-494DC6664C86}" type="slidenum">
              <a:rPr kumimoji="0" lang="de-DE" sz="12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25" name="Abgerundetes Rechteck 6_"/>
          <p:cNvSpPr>
            <a:spLocks noChangeArrowheads="1"/>
          </p:cNvSpPr>
          <p:nvPr/>
        </p:nvSpPr>
        <p:spPr bwMode="auto">
          <a:xfrm>
            <a:off x="379019" y="1590702"/>
            <a:ext cx="1944000"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WG-A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Architecture Team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58" name="Abgerundetes Rechteck 6______"/>
          <p:cNvSpPr>
            <a:spLocks noChangeArrowheads="1"/>
          </p:cNvSpPr>
          <p:nvPr/>
        </p:nvSpPr>
        <p:spPr bwMode="auto">
          <a:xfrm>
            <a:off x="365770" y="3410290"/>
            <a:ext cx="1260256" cy="36000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WG-CP-RTE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Runtime Environment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76" name="Abgerundetes Rechteck 6____________"/>
          <p:cNvSpPr>
            <a:spLocks noChangeArrowheads="1"/>
          </p:cNvSpPr>
          <p:nvPr/>
        </p:nvSpPr>
        <p:spPr bwMode="auto">
          <a:xfrm>
            <a:off x="7474425" y="3410290"/>
            <a:ext cx="1260000"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1000" b="1" i="0" u="none" strike="noStrike" kern="1200" cap="none" spc="0" normalizeH="0" baseline="0" noProof="0" dirty="0">
                <a:ln>
                  <a:noFill/>
                </a:ln>
                <a:solidFill>
                  <a:prstClr val="white"/>
                </a:solidFill>
                <a:effectLst/>
                <a:uLnTx/>
                <a:uFillTx/>
                <a:latin typeface="Arial"/>
                <a:ea typeface="+mn-ea"/>
                <a:cs typeface="+mn-cs"/>
              </a:rPr>
              <a:t>WG-AP-DI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prstClr val="white"/>
                </a:solidFill>
                <a:effectLst/>
                <a:uLnTx/>
                <a:uFillTx/>
                <a:latin typeface="Arial"/>
                <a:ea typeface="+mn-ea"/>
                <a:cs typeface="+mn-cs"/>
              </a:rPr>
              <a:t>Demonstrator Integration</a:t>
            </a:r>
          </a:p>
        </p:txBody>
      </p:sp>
      <p:sp>
        <p:nvSpPr>
          <p:cNvPr id="77" name="Abgerundetes Rechteck 6_____________"/>
          <p:cNvSpPr>
            <a:spLocks noChangeArrowheads="1"/>
          </p:cNvSpPr>
          <p:nvPr/>
        </p:nvSpPr>
        <p:spPr bwMode="auto">
          <a:xfrm>
            <a:off x="6071664" y="3408612"/>
            <a:ext cx="1260000"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1000" b="1" i="0" u="none" strike="noStrike" kern="1200" cap="none" spc="0" normalizeH="0" baseline="0" noProof="0" dirty="0">
                <a:ln>
                  <a:noFill/>
                </a:ln>
                <a:solidFill>
                  <a:prstClr val="white"/>
                </a:solidFill>
                <a:effectLst/>
                <a:uLnTx/>
                <a:uFillTx/>
                <a:latin typeface="Arial"/>
                <a:ea typeface="+mn-ea"/>
                <a:cs typeface="+mn-cs"/>
              </a:rPr>
              <a:t>WG-AP-ST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900" b="0" i="0" u="none" strike="noStrike" kern="1200" cap="none" spc="0" normalizeH="0" baseline="0" noProof="0" dirty="0">
                <a:ln>
                  <a:noFill/>
                </a:ln>
                <a:solidFill>
                  <a:prstClr val="white"/>
                </a:solidFill>
                <a:effectLst/>
                <a:uLnTx/>
                <a:uFillTx/>
                <a:latin typeface="Arial"/>
                <a:ea typeface="+mn-ea"/>
                <a:cs typeface="+mn-cs"/>
              </a:rPr>
              <a:t>System Tests</a:t>
            </a:r>
          </a:p>
        </p:txBody>
      </p:sp>
      <p:sp>
        <p:nvSpPr>
          <p:cNvPr id="92" name="Abgerundetes Rechteck 6___________________"/>
          <p:cNvSpPr>
            <a:spLocks noChangeArrowheads="1"/>
          </p:cNvSpPr>
          <p:nvPr/>
        </p:nvSpPr>
        <p:spPr bwMode="auto">
          <a:xfrm>
            <a:off x="3103482" y="3408612"/>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WG-CP-VAL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Validation</a:t>
            </a:r>
          </a:p>
        </p:txBody>
      </p:sp>
      <p:sp>
        <p:nvSpPr>
          <p:cNvPr id="93" name="Abgerundetes Rechteck 6____________________"/>
          <p:cNvSpPr>
            <a:spLocks noChangeArrowheads="1"/>
          </p:cNvSpPr>
          <p:nvPr/>
        </p:nvSpPr>
        <p:spPr bwMode="auto">
          <a:xfrm>
            <a:off x="179513" y="1232287"/>
            <a:ext cx="8712967" cy="1865613"/>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0" i="0" u="none" strike="noStrike" kern="1200" cap="none" spc="0" normalizeH="0" baseline="0" noProof="0" dirty="0">
                <a:ln>
                  <a:noFill/>
                </a:ln>
                <a:solidFill>
                  <a:srgbClr val="2E3F55"/>
                </a:solidFill>
                <a:effectLst/>
                <a:uLnTx/>
                <a:uFillTx/>
                <a:latin typeface="Arial"/>
                <a:ea typeface="ＭＳ Ｐゴシック" pitchFamily="34" charset="-128"/>
                <a:cs typeface="+mn-cs"/>
              </a:rPr>
              <a:t>Cross-standard Working Groups (FO, CP, AP)</a:t>
            </a:r>
          </a:p>
        </p:txBody>
      </p:sp>
      <p:sp>
        <p:nvSpPr>
          <p:cNvPr id="121" name="Abgerundetes Rechteck 6______________________"/>
          <p:cNvSpPr>
            <a:spLocks noChangeArrowheads="1"/>
          </p:cNvSpPr>
          <p:nvPr/>
        </p:nvSpPr>
        <p:spPr bwMode="auto">
          <a:xfrm>
            <a:off x="7804090" y="147700"/>
            <a:ext cx="1092943" cy="208610"/>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2E3F55"/>
                </a:solidFill>
                <a:effectLst/>
                <a:uLnTx/>
                <a:uFillTx/>
                <a:latin typeface="Arial"/>
                <a:ea typeface="+mn-ea"/>
                <a:cs typeface="+mn-cs"/>
              </a:rPr>
              <a:t>Lead Working Group</a:t>
            </a:r>
          </a:p>
        </p:txBody>
      </p:sp>
      <p:sp>
        <p:nvSpPr>
          <p:cNvPr id="122" name="Abgerundetes Rechteck 6_______________________"/>
          <p:cNvSpPr>
            <a:spLocks noChangeArrowheads="1"/>
          </p:cNvSpPr>
          <p:nvPr/>
        </p:nvSpPr>
        <p:spPr bwMode="auto">
          <a:xfrm>
            <a:off x="7804090" y="353490"/>
            <a:ext cx="1092943" cy="20861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Working Group</a:t>
            </a:r>
          </a:p>
        </p:txBody>
      </p:sp>
      <p:sp>
        <p:nvSpPr>
          <p:cNvPr id="124" name="Textfeld 123"/>
          <p:cNvSpPr txBox="1">
            <a:spLocks noChangeArrowheads="1"/>
          </p:cNvSpPr>
          <p:nvPr/>
        </p:nvSpPr>
        <p:spPr bwMode="auto">
          <a:xfrm>
            <a:off x="7331664" y="144102"/>
            <a:ext cx="50847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altLang="en-US" sz="700" b="0" i="0" u="none" strike="noStrike" kern="1200" cap="none" spc="0" normalizeH="0" baseline="0" noProof="0" dirty="0">
                <a:ln>
                  <a:noFill/>
                </a:ln>
                <a:solidFill>
                  <a:srgbClr val="2E3F55"/>
                </a:solidFill>
                <a:effectLst/>
                <a:uLnTx/>
                <a:uFillTx/>
                <a:latin typeface="Arial"/>
                <a:ea typeface="+mn-ea"/>
                <a:cs typeface="+mn-cs"/>
              </a:rPr>
              <a:t>Legend:</a:t>
            </a:r>
            <a:endParaRPr kumimoji="0" lang="en-US" altLang="en-US" sz="700" b="0" i="0" u="none" strike="noStrike" kern="1200" cap="none" spc="0" normalizeH="0" baseline="0" noProof="0" dirty="0">
              <a:ln>
                <a:noFill/>
              </a:ln>
              <a:solidFill>
                <a:srgbClr val="2E3F55"/>
              </a:solidFill>
              <a:effectLst/>
              <a:uLnTx/>
              <a:uFillTx/>
              <a:latin typeface="Arial"/>
              <a:ea typeface="+mn-ea"/>
              <a:cs typeface="+mn-cs"/>
            </a:endParaRPr>
          </a:p>
        </p:txBody>
      </p:sp>
      <p:sp>
        <p:nvSpPr>
          <p:cNvPr id="56" name="Abgerundetes Rechteck 6___________">
            <a:extLst>
              <a:ext uri="{FF2B5EF4-FFF2-40B4-BE49-F238E27FC236}">
                <a16:creationId xmlns:a16="http://schemas.microsoft.com/office/drawing/2014/main" xmlns="" id="{4FA3C6C3-3E69-43CA-BD06-8A1E4DE982D6}"/>
              </a:ext>
            </a:extLst>
          </p:cNvPr>
          <p:cNvSpPr>
            <a:spLocks noChangeArrowheads="1"/>
          </p:cNvSpPr>
          <p:nvPr/>
        </p:nvSpPr>
        <p:spPr bwMode="auto">
          <a:xfrm>
            <a:off x="4686451" y="3844647"/>
            <a:ext cx="1260000"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WG-AP-EMO</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Execution Man. &amp; OS</a:t>
            </a:r>
          </a:p>
        </p:txBody>
      </p:sp>
      <p:sp>
        <p:nvSpPr>
          <p:cNvPr id="50" name="Abgerundetes Rechteck 6_________________"/>
          <p:cNvSpPr>
            <a:spLocks noChangeArrowheads="1"/>
          </p:cNvSpPr>
          <p:nvPr/>
        </p:nvSpPr>
        <p:spPr bwMode="auto">
          <a:xfrm>
            <a:off x="5941718" y="2161348"/>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WG-RES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Resources</a:t>
            </a:r>
          </a:p>
        </p:txBody>
      </p:sp>
      <p:sp>
        <p:nvSpPr>
          <p:cNvPr id="47" name="Abgerundetes Rechteck 6_________________"/>
          <p:cNvSpPr>
            <a:spLocks noChangeArrowheads="1"/>
          </p:cNvSpPr>
          <p:nvPr/>
        </p:nvSpPr>
        <p:spPr bwMode="auto">
          <a:xfrm>
            <a:off x="376585" y="2608257"/>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WG-LT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Log and Trace</a:t>
            </a:r>
          </a:p>
        </p:txBody>
      </p:sp>
      <p:sp>
        <p:nvSpPr>
          <p:cNvPr id="48" name="Abgerundetes Rechteck 6_________________"/>
          <p:cNvSpPr>
            <a:spLocks noChangeArrowheads="1"/>
          </p:cNvSpPr>
          <p:nvPr/>
        </p:nvSpPr>
        <p:spPr bwMode="auto">
          <a:xfrm>
            <a:off x="4547731" y="2161348"/>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Diagnostics</a:t>
            </a:r>
          </a:p>
        </p:txBody>
      </p:sp>
      <p:sp>
        <p:nvSpPr>
          <p:cNvPr id="54" name="Abgerundetes Rechteck 6_________________"/>
          <p:cNvSpPr>
            <a:spLocks noChangeArrowheads="1"/>
          </p:cNvSpPr>
          <p:nvPr/>
        </p:nvSpPr>
        <p:spPr bwMode="auto">
          <a:xfrm>
            <a:off x="1767068" y="2616469"/>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WG-TSY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Time Synchronization</a:t>
            </a:r>
          </a:p>
        </p:txBody>
      </p:sp>
      <p:sp>
        <p:nvSpPr>
          <p:cNvPr id="60" name="Abgerundetes Rechteck 6_________________"/>
          <p:cNvSpPr>
            <a:spLocks noChangeArrowheads="1"/>
          </p:cNvSpPr>
          <p:nvPr/>
        </p:nvSpPr>
        <p:spPr bwMode="auto">
          <a:xfrm>
            <a:off x="1760842" y="2168009"/>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WG-IVC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In-Vehicle COM</a:t>
            </a:r>
          </a:p>
        </p:txBody>
      </p:sp>
      <p:sp>
        <p:nvSpPr>
          <p:cNvPr id="66" name="Abgerundetes Rechteck 6____________________"/>
          <p:cNvSpPr>
            <a:spLocks noChangeArrowheads="1"/>
          </p:cNvSpPr>
          <p:nvPr/>
        </p:nvSpPr>
        <p:spPr bwMode="auto">
          <a:xfrm>
            <a:off x="179512" y="3097900"/>
            <a:ext cx="4234487" cy="1274050"/>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0" i="0" u="none" strike="noStrike" kern="1200" cap="none" spc="0" normalizeH="0" baseline="0" noProof="0" dirty="0">
                <a:ln>
                  <a:noFill/>
                </a:ln>
                <a:solidFill>
                  <a:srgbClr val="2E3F55"/>
                </a:solidFill>
                <a:effectLst/>
                <a:uLnTx/>
                <a:uFillTx/>
                <a:latin typeface="Arial"/>
                <a:ea typeface="ＭＳ Ｐゴシック" pitchFamily="34" charset="-128"/>
                <a:cs typeface="+mn-cs"/>
              </a:rPr>
              <a:t>Classic Platform Working Groups (CP)</a:t>
            </a:r>
          </a:p>
        </p:txBody>
      </p:sp>
      <p:sp>
        <p:nvSpPr>
          <p:cNvPr id="67" name="Abgerundetes Rechteck 6____________________"/>
          <p:cNvSpPr>
            <a:spLocks noChangeArrowheads="1"/>
          </p:cNvSpPr>
          <p:nvPr/>
        </p:nvSpPr>
        <p:spPr bwMode="auto">
          <a:xfrm>
            <a:off x="4547731" y="3097900"/>
            <a:ext cx="4344749" cy="1274049"/>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0" i="0" u="none" strike="noStrike" kern="1200" cap="none" spc="0" normalizeH="0" baseline="0" noProof="0" dirty="0">
                <a:ln>
                  <a:noFill/>
                </a:ln>
                <a:solidFill>
                  <a:srgbClr val="2E3F55"/>
                </a:solidFill>
                <a:effectLst/>
                <a:uLnTx/>
                <a:uFillTx/>
                <a:latin typeface="Arial"/>
                <a:ea typeface="ＭＳ Ｐゴシック" pitchFamily="34" charset="-128"/>
                <a:cs typeface="+mn-cs"/>
              </a:rPr>
              <a:t>Adaptive Platform Working Groups (AP)</a:t>
            </a:r>
          </a:p>
        </p:txBody>
      </p:sp>
      <p:sp>
        <p:nvSpPr>
          <p:cNvPr id="71" name="Abgerundetes Rechteck 6________________">
            <a:extLst>
              <a:ext uri="{FF2B5EF4-FFF2-40B4-BE49-F238E27FC236}">
                <a16:creationId xmlns:a16="http://schemas.microsoft.com/office/drawing/2014/main" xmlns="" id="{35DCC7C9-5FEB-48C2-9D1D-54C62FD2B887}"/>
              </a:ext>
            </a:extLst>
          </p:cNvPr>
          <p:cNvSpPr>
            <a:spLocks noChangeArrowheads="1"/>
          </p:cNvSpPr>
          <p:nvPr/>
        </p:nvSpPr>
        <p:spPr bwMode="auto">
          <a:xfrm>
            <a:off x="7335705" y="2161348"/>
            <a:ext cx="1416365" cy="370331"/>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WG-UCM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Update &amp; Conf. Management</a:t>
            </a:r>
          </a:p>
        </p:txBody>
      </p:sp>
      <p:sp>
        <p:nvSpPr>
          <p:cNvPr id="61" name="Abgerundetes Rechteck 6________________">
            <a:extLst>
              <a:ext uri="{FF2B5EF4-FFF2-40B4-BE49-F238E27FC236}">
                <a16:creationId xmlns:a16="http://schemas.microsoft.com/office/drawing/2014/main" xmlns="" id="{35DCC7C9-5FEB-48C2-9D1D-54C62FD2B887}"/>
              </a:ext>
            </a:extLst>
          </p:cNvPr>
          <p:cNvSpPr>
            <a:spLocks noChangeArrowheads="1"/>
          </p:cNvSpPr>
          <p:nvPr/>
        </p:nvSpPr>
        <p:spPr bwMode="auto">
          <a:xfrm>
            <a:off x="3153743" y="2168009"/>
            <a:ext cx="1260256" cy="356954"/>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WG-V2X</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Vehicle to X</a:t>
            </a:r>
          </a:p>
        </p:txBody>
      </p:sp>
      <p:sp>
        <p:nvSpPr>
          <p:cNvPr id="42" name="Abgerundetes Rechteck 6______"/>
          <p:cNvSpPr>
            <a:spLocks noChangeArrowheads="1"/>
          </p:cNvSpPr>
          <p:nvPr/>
        </p:nvSpPr>
        <p:spPr bwMode="auto">
          <a:xfrm>
            <a:off x="368014" y="3843654"/>
            <a:ext cx="1260256" cy="36000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WG-CP-MCL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MCAL and NVRAM</a:t>
            </a:r>
          </a:p>
        </p:txBody>
      </p:sp>
      <p:sp>
        <p:nvSpPr>
          <p:cNvPr id="55" name="Abgerundetes Rechteck 6_________________"/>
          <p:cNvSpPr>
            <a:spLocks noChangeArrowheads="1"/>
          </p:cNvSpPr>
          <p:nvPr/>
        </p:nvSpPr>
        <p:spPr bwMode="auto">
          <a:xfrm>
            <a:off x="1759756" y="3412771"/>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WG-CP-IVC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In-Vehicle CP COM</a:t>
            </a:r>
          </a:p>
        </p:txBody>
      </p:sp>
      <p:sp>
        <p:nvSpPr>
          <p:cNvPr id="45" name="Abgerundetes Rechteck 3"/>
          <p:cNvSpPr>
            <a:spLocks noChangeArrowheads="1"/>
          </p:cNvSpPr>
          <p:nvPr/>
        </p:nvSpPr>
        <p:spPr bwMode="auto">
          <a:xfrm>
            <a:off x="3813458" y="725215"/>
            <a:ext cx="1480576" cy="360000"/>
          </a:xfrm>
          <a:prstGeom prst="rect">
            <a:avLst/>
          </a:prstGeom>
          <a:solidFill>
            <a:srgbClr val="2E3F55"/>
          </a:solidFill>
          <a:ln w="19050" algn="ctr">
            <a:noFill/>
            <a:round/>
            <a:headEnd/>
            <a:tailE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Project Leader Team</a:t>
            </a:r>
          </a:p>
        </p:txBody>
      </p:sp>
      <p:sp>
        <p:nvSpPr>
          <p:cNvPr id="62" name="Abgerundetes Rechteck 6__________"/>
          <p:cNvSpPr>
            <a:spLocks noChangeArrowheads="1"/>
          </p:cNvSpPr>
          <p:nvPr/>
        </p:nvSpPr>
        <p:spPr bwMode="auto">
          <a:xfrm>
            <a:off x="4686451" y="3404846"/>
            <a:ext cx="1260256" cy="35527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WG-PER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Persistency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68" name="Abgerundetes Rechteck 6_________________"/>
          <p:cNvSpPr>
            <a:spLocks noChangeArrowheads="1"/>
          </p:cNvSpPr>
          <p:nvPr/>
        </p:nvSpPr>
        <p:spPr bwMode="auto">
          <a:xfrm>
            <a:off x="1759756" y="3844647"/>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WG-CP-LIB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Libraries</a:t>
            </a:r>
          </a:p>
        </p:txBody>
      </p:sp>
      <p:sp>
        <p:nvSpPr>
          <p:cNvPr id="69" name="Abgerundetes Rechteck 6_________________"/>
          <p:cNvSpPr>
            <a:spLocks noChangeArrowheads="1"/>
          </p:cNvSpPr>
          <p:nvPr/>
        </p:nvSpPr>
        <p:spPr bwMode="auto">
          <a:xfrm>
            <a:off x="3120664" y="3844647"/>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WG-CP-MCBD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Multicore BSW Distr. </a:t>
            </a:r>
          </a:p>
        </p:txBody>
      </p:sp>
      <p:sp>
        <p:nvSpPr>
          <p:cNvPr id="70" name="Abgerundetes Rechteck 6_"/>
          <p:cNvSpPr>
            <a:spLocks noChangeArrowheads="1"/>
          </p:cNvSpPr>
          <p:nvPr/>
        </p:nvSpPr>
        <p:spPr bwMode="auto">
          <a:xfrm>
            <a:off x="2469999" y="1590702"/>
            <a:ext cx="1944000"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WG-MT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Methodology and Templates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72" name="Abgerundetes Rechteck 6_"/>
          <p:cNvSpPr>
            <a:spLocks noChangeArrowheads="1"/>
          </p:cNvSpPr>
          <p:nvPr/>
        </p:nvSpPr>
        <p:spPr bwMode="auto">
          <a:xfrm>
            <a:off x="4541958" y="1596735"/>
            <a:ext cx="2074741"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WG-SEC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Automotive Security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73" name="Abgerundetes Rechteck 6_"/>
          <p:cNvSpPr>
            <a:spLocks noChangeArrowheads="1"/>
          </p:cNvSpPr>
          <p:nvPr/>
        </p:nvSpPr>
        <p:spPr bwMode="auto">
          <a:xfrm>
            <a:off x="6790425" y="1590702"/>
            <a:ext cx="1944000"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WG-SAF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Functional Safety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36" name="Titel 1"/>
          <p:cNvSpPr txBox="1">
            <a:spLocks/>
          </p:cNvSpPr>
          <p:nvPr/>
        </p:nvSpPr>
        <p:spPr>
          <a:xfrm>
            <a:off x="319333" y="205979"/>
            <a:ext cx="8415092" cy="487112"/>
          </a:xfrm>
          <a:prstGeom prst="rect">
            <a:avLst/>
          </a:prstGeom>
        </p:spPr>
        <p:txBody>
          <a:bodyPr vert="horz" lIns="91440" tIns="45720" rIns="91440" bIns="45720" rtlCol="0" anchor="t">
            <a:noAutofit/>
          </a:bodyPr>
          <a:lstStyle>
            <a:lvl1pPr algn="l" defTabSz="457200" rtl="0" eaLnBrk="1" latinLnBrk="0" hangingPunct="1">
              <a:spcBef>
                <a:spcPct val="0"/>
              </a:spcBef>
              <a:buNone/>
              <a:defRPr sz="2600" kern="1200">
                <a:solidFill>
                  <a:srgbClr val="2E3F55"/>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de-DE" sz="2600" b="0" i="0" u="none" strike="noStrike" kern="1200" cap="none" spc="0" normalizeH="0" baseline="0" noProof="0" dirty="0">
                <a:ln>
                  <a:noFill/>
                </a:ln>
                <a:solidFill>
                  <a:srgbClr val="2E3F55"/>
                </a:solidFill>
                <a:effectLst/>
                <a:uLnTx/>
                <a:uFillTx/>
                <a:latin typeface="Arial"/>
                <a:ea typeface="+mj-ea"/>
                <a:cs typeface="+mj-cs"/>
              </a:rPr>
              <a:t>New Work Group structure</a:t>
            </a:r>
            <a:endParaRPr kumimoji="0" lang="en-US" sz="2600" b="0" i="0" u="none" strike="noStrike" kern="1200" cap="none" spc="0" normalizeH="0" baseline="0" noProof="0" dirty="0">
              <a:ln>
                <a:noFill/>
              </a:ln>
              <a:solidFill>
                <a:srgbClr val="2E3F55"/>
              </a:solidFill>
              <a:effectLst/>
              <a:uLnTx/>
              <a:uFillTx/>
              <a:latin typeface="Arial"/>
              <a:ea typeface="+mj-ea"/>
              <a:cs typeface="+mj-cs"/>
            </a:endParaRPr>
          </a:p>
        </p:txBody>
      </p:sp>
    </p:spTree>
    <p:extLst>
      <p:ext uri="{BB962C8B-B14F-4D97-AF65-F5344CB8AC3E}">
        <p14:creationId xmlns:p14="http://schemas.microsoft.com/office/powerpoint/2010/main" val="40090372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bgerundetes Rechteck 6__________________"/>
          <p:cNvSpPr>
            <a:spLocks noChangeArrowheads="1"/>
          </p:cNvSpPr>
          <p:nvPr/>
        </p:nvSpPr>
        <p:spPr bwMode="auto">
          <a:xfrm>
            <a:off x="365770" y="2089340"/>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WG-AI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err="1">
                <a:ln>
                  <a:noFill/>
                </a:ln>
                <a:solidFill>
                  <a:prstClr val="white"/>
                </a:solidFill>
                <a:effectLst/>
                <a:uLnTx/>
                <a:uFillTx/>
                <a:latin typeface="Arial"/>
                <a:ea typeface="+mn-ea"/>
                <a:cs typeface="+mn-cs"/>
              </a:rPr>
              <a:t>Application</a:t>
            </a:r>
            <a:r>
              <a:rPr kumimoji="0" lang="de-DE" sz="900" b="0" i="0" u="none" strike="noStrike" kern="1200" cap="none" spc="0" normalizeH="0" baseline="0" noProof="0" dirty="0">
                <a:ln>
                  <a:noFill/>
                </a:ln>
                <a:solidFill>
                  <a:prstClr val="white"/>
                </a:solidFill>
                <a:effectLst/>
                <a:uLnTx/>
                <a:uFillTx/>
                <a:latin typeface="Arial"/>
                <a:ea typeface="+mn-ea"/>
                <a:cs typeface="+mn-cs"/>
              </a:rPr>
              <a:t> Interfaces</a:t>
            </a: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2" name="Titel 1"/>
          <p:cNvSpPr>
            <a:spLocks noGrp="1"/>
          </p:cNvSpPr>
          <p:nvPr>
            <p:ph type="title"/>
          </p:nvPr>
        </p:nvSpPr>
        <p:spPr>
          <a:xfrm>
            <a:off x="309617" y="67738"/>
            <a:ext cx="8415092" cy="487112"/>
          </a:xfrm>
        </p:spPr>
        <p:txBody>
          <a:bodyPr/>
          <a:lstStyle/>
          <a:p>
            <a:r>
              <a:rPr lang="en-US" sz="1800" dirty="0"/>
              <a:t>New AUTOSAR Working Groups</a:t>
            </a:r>
            <a:br>
              <a:rPr lang="en-US" sz="1800" dirty="0"/>
            </a:br>
            <a:endParaRPr lang="en-US" sz="1800" dirty="0"/>
          </a:p>
        </p:txBody>
      </p:sp>
      <p:sp>
        <p:nvSpPr>
          <p:cNvPr id="4" name="Datumsplatzhalter 3"/>
          <p:cNvSpPr>
            <a:spLocks noGrp="1"/>
          </p:cNvSpPr>
          <p:nvPr>
            <p:ph type="dt" sz="half" idx="10"/>
          </p:nvPr>
        </p:nvSpPr>
        <p:spPr>
          <a:xfrm>
            <a:off x="7172325" y="4817663"/>
            <a:ext cx="1003300"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 name="Fußzeilenplatzhalter 2"/>
          <p:cNvSpPr>
            <a:spLocks noGrp="1"/>
          </p:cNvSpPr>
          <p:nvPr>
            <p:ph type="ftr" sz="quarter" idx="11"/>
          </p:nvPr>
        </p:nvSpPr>
        <p:spPr>
          <a:xfrm>
            <a:off x="3266741" y="4817663"/>
            <a:ext cx="3832559"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Foliennummernplatzhalter 4"/>
          <p:cNvSpPr>
            <a:spLocks noGrp="1"/>
          </p:cNvSpPr>
          <p:nvPr>
            <p:ph type="sldNum" sz="quarter" idx="12"/>
          </p:nvPr>
        </p:nvSpPr>
        <p:spPr>
          <a:xfrm>
            <a:off x="8246753" y="4817663"/>
            <a:ext cx="843272"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E4386B3-FA35-BD43-8703-494DC6664C86}" type="slidenum">
              <a:rPr kumimoji="0" lang="de-DE" sz="12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25" name="Abgerundetes Rechteck 6_"/>
          <p:cNvSpPr>
            <a:spLocks noChangeArrowheads="1"/>
          </p:cNvSpPr>
          <p:nvPr/>
        </p:nvSpPr>
        <p:spPr bwMode="auto">
          <a:xfrm>
            <a:off x="379019" y="1518694"/>
            <a:ext cx="1944000"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WG-A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Architecture Team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58" name="Abgerundetes Rechteck 6______"/>
          <p:cNvSpPr>
            <a:spLocks noChangeArrowheads="1"/>
          </p:cNvSpPr>
          <p:nvPr/>
        </p:nvSpPr>
        <p:spPr bwMode="auto">
          <a:xfrm>
            <a:off x="365770" y="3338282"/>
            <a:ext cx="1260256" cy="36000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WG-CP-RTE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Runtime Environment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76" name="Abgerundetes Rechteck 6____________"/>
          <p:cNvSpPr>
            <a:spLocks noChangeArrowheads="1"/>
          </p:cNvSpPr>
          <p:nvPr/>
        </p:nvSpPr>
        <p:spPr bwMode="auto">
          <a:xfrm>
            <a:off x="7474425" y="3338282"/>
            <a:ext cx="1260000"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1000" b="1" i="0" u="none" strike="noStrike" kern="1200" cap="none" spc="0" normalizeH="0" baseline="0" noProof="0" dirty="0">
                <a:ln>
                  <a:noFill/>
                </a:ln>
                <a:solidFill>
                  <a:prstClr val="white"/>
                </a:solidFill>
                <a:effectLst/>
                <a:uLnTx/>
                <a:uFillTx/>
                <a:latin typeface="Arial"/>
                <a:ea typeface="+mn-ea"/>
                <a:cs typeface="+mn-cs"/>
              </a:rPr>
              <a:t>WG-AP-DI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prstClr val="white"/>
                </a:solidFill>
                <a:effectLst/>
                <a:uLnTx/>
                <a:uFillTx/>
                <a:latin typeface="Arial"/>
                <a:ea typeface="+mn-ea"/>
                <a:cs typeface="+mn-cs"/>
              </a:rPr>
              <a:t>Demonstrator Integration</a:t>
            </a:r>
          </a:p>
        </p:txBody>
      </p:sp>
      <p:sp>
        <p:nvSpPr>
          <p:cNvPr id="77" name="Abgerundetes Rechteck 6_____________"/>
          <p:cNvSpPr>
            <a:spLocks noChangeArrowheads="1"/>
          </p:cNvSpPr>
          <p:nvPr/>
        </p:nvSpPr>
        <p:spPr bwMode="auto">
          <a:xfrm>
            <a:off x="6071664" y="3336604"/>
            <a:ext cx="1260000"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1000" b="1" i="0" u="none" strike="noStrike" kern="1200" cap="none" spc="0" normalizeH="0" baseline="0" noProof="0" dirty="0">
                <a:ln>
                  <a:noFill/>
                </a:ln>
                <a:solidFill>
                  <a:prstClr val="white"/>
                </a:solidFill>
                <a:effectLst/>
                <a:uLnTx/>
                <a:uFillTx/>
                <a:latin typeface="Arial"/>
                <a:ea typeface="+mn-ea"/>
                <a:cs typeface="+mn-cs"/>
              </a:rPr>
              <a:t>WG-AP-ST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de-DE" sz="900" b="0" i="0" u="none" strike="noStrike" kern="1200" cap="none" spc="0" normalizeH="0" baseline="0" noProof="0" dirty="0">
                <a:ln>
                  <a:noFill/>
                </a:ln>
                <a:solidFill>
                  <a:prstClr val="white"/>
                </a:solidFill>
                <a:effectLst/>
                <a:uLnTx/>
                <a:uFillTx/>
                <a:latin typeface="Arial"/>
                <a:ea typeface="+mn-ea"/>
                <a:cs typeface="+mn-cs"/>
              </a:rPr>
              <a:t>System Tests</a:t>
            </a:r>
          </a:p>
        </p:txBody>
      </p:sp>
      <p:sp>
        <p:nvSpPr>
          <p:cNvPr id="92" name="Abgerundetes Rechteck 6___________________"/>
          <p:cNvSpPr>
            <a:spLocks noChangeArrowheads="1"/>
          </p:cNvSpPr>
          <p:nvPr/>
        </p:nvSpPr>
        <p:spPr bwMode="auto">
          <a:xfrm>
            <a:off x="3103482" y="3336604"/>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WG-CP-VAL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Validation</a:t>
            </a:r>
          </a:p>
        </p:txBody>
      </p:sp>
      <p:sp>
        <p:nvSpPr>
          <p:cNvPr id="93" name="Abgerundetes Rechteck 6____________________"/>
          <p:cNvSpPr>
            <a:spLocks noChangeArrowheads="1"/>
          </p:cNvSpPr>
          <p:nvPr/>
        </p:nvSpPr>
        <p:spPr bwMode="auto">
          <a:xfrm>
            <a:off x="179513" y="1160279"/>
            <a:ext cx="8712967" cy="1865613"/>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0" i="0" u="none" strike="noStrike" kern="1200" cap="none" spc="0" normalizeH="0" baseline="0" noProof="0" dirty="0">
                <a:ln>
                  <a:noFill/>
                </a:ln>
                <a:solidFill>
                  <a:srgbClr val="2E3F55"/>
                </a:solidFill>
                <a:effectLst/>
                <a:uLnTx/>
                <a:uFillTx/>
                <a:latin typeface="Arial"/>
                <a:ea typeface="ＭＳ Ｐゴシック" pitchFamily="34" charset="-128"/>
                <a:cs typeface="+mn-cs"/>
              </a:rPr>
              <a:t>Cross-standard Working Groups (FO, CP, AP)</a:t>
            </a:r>
          </a:p>
        </p:txBody>
      </p:sp>
      <p:sp>
        <p:nvSpPr>
          <p:cNvPr id="121" name="Abgerundetes Rechteck 6______________________"/>
          <p:cNvSpPr>
            <a:spLocks noChangeArrowheads="1"/>
          </p:cNvSpPr>
          <p:nvPr/>
        </p:nvSpPr>
        <p:spPr bwMode="auto">
          <a:xfrm>
            <a:off x="7804090" y="147700"/>
            <a:ext cx="1092943" cy="208610"/>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2E3F55"/>
                </a:solidFill>
                <a:effectLst/>
                <a:uLnTx/>
                <a:uFillTx/>
                <a:latin typeface="Arial"/>
                <a:ea typeface="+mn-ea"/>
                <a:cs typeface="+mn-cs"/>
              </a:rPr>
              <a:t>Lead Working Group</a:t>
            </a:r>
          </a:p>
        </p:txBody>
      </p:sp>
      <p:sp>
        <p:nvSpPr>
          <p:cNvPr id="122" name="Abgerundetes Rechteck 6_______________________"/>
          <p:cNvSpPr>
            <a:spLocks noChangeArrowheads="1"/>
          </p:cNvSpPr>
          <p:nvPr/>
        </p:nvSpPr>
        <p:spPr bwMode="auto">
          <a:xfrm>
            <a:off x="7804090" y="353490"/>
            <a:ext cx="1092943" cy="20861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Working Group</a:t>
            </a:r>
          </a:p>
        </p:txBody>
      </p:sp>
      <p:sp>
        <p:nvSpPr>
          <p:cNvPr id="124" name="Textfeld 123"/>
          <p:cNvSpPr txBox="1">
            <a:spLocks noChangeArrowheads="1"/>
          </p:cNvSpPr>
          <p:nvPr/>
        </p:nvSpPr>
        <p:spPr bwMode="auto">
          <a:xfrm>
            <a:off x="7331664" y="144102"/>
            <a:ext cx="50847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altLang="en-US" sz="700" b="0" i="0" u="none" strike="noStrike" kern="1200" cap="none" spc="0" normalizeH="0" baseline="0" noProof="0" dirty="0">
                <a:ln>
                  <a:noFill/>
                </a:ln>
                <a:solidFill>
                  <a:srgbClr val="2E3F55"/>
                </a:solidFill>
                <a:effectLst/>
                <a:uLnTx/>
                <a:uFillTx/>
                <a:latin typeface="Arial"/>
                <a:ea typeface="+mn-ea"/>
                <a:cs typeface="+mn-cs"/>
              </a:rPr>
              <a:t>Legend:</a:t>
            </a:r>
            <a:endParaRPr kumimoji="0" lang="en-US" altLang="en-US" sz="700" b="0" i="0" u="none" strike="noStrike" kern="1200" cap="none" spc="0" normalizeH="0" baseline="0" noProof="0" dirty="0">
              <a:ln>
                <a:noFill/>
              </a:ln>
              <a:solidFill>
                <a:srgbClr val="2E3F55"/>
              </a:solidFill>
              <a:effectLst/>
              <a:uLnTx/>
              <a:uFillTx/>
              <a:latin typeface="Arial"/>
              <a:ea typeface="+mn-ea"/>
              <a:cs typeface="+mn-cs"/>
            </a:endParaRPr>
          </a:p>
        </p:txBody>
      </p:sp>
      <p:sp>
        <p:nvSpPr>
          <p:cNvPr id="56" name="Abgerundetes Rechteck 6___________">
            <a:extLst>
              <a:ext uri="{FF2B5EF4-FFF2-40B4-BE49-F238E27FC236}">
                <a16:creationId xmlns:a16="http://schemas.microsoft.com/office/drawing/2014/main" xmlns="" id="{4FA3C6C3-3E69-43CA-BD06-8A1E4DE982D6}"/>
              </a:ext>
            </a:extLst>
          </p:cNvPr>
          <p:cNvSpPr>
            <a:spLocks noChangeArrowheads="1"/>
          </p:cNvSpPr>
          <p:nvPr/>
        </p:nvSpPr>
        <p:spPr bwMode="auto">
          <a:xfrm>
            <a:off x="4686451" y="3772639"/>
            <a:ext cx="1260000"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WG-AP-EMO</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Execution Man. &amp; OS</a:t>
            </a:r>
          </a:p>
        </p:txBody>
      </p:sp>
      <p:sp>
        <p:nvSpPr>
          <p:cNvPr id="50" name="Abgerundetes Rechteck 6_________________"/>
          <p:cNvSpPr>
            <a:spLocks noChangeArrowheads="1"/>
          </p:cNvSpPr>
          <p:nvPr/>
        </p:nvSpPr>
        <p:spPr bwMode="auto">
          <a:xfrm>
            <a:off x="5941718" y="2089340"/>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WG-RES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Resources</a:t>
            </a:r>
          </a:p>
        </p:txBody>
      </p:sp>
      <p:sp>
        <p:nvSpPr>
          <p:cNvPr id="47" name="Abgerundetes Rechteck 6_________________"/>
          <p:cNvSpPr>
            <a:spLocks noChangeArrowheads="1"/>
          </p:cNvSpPr>
          <p:nvPr/>
        </p:nvSpPr>
        <p:spPr bwMode="auto">
          <a:xfrm>
            <a:off x="376585" y="2536249"/>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WG-LT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Log and Trace</a:t>
            </a:r>
          </a:p>
        </p:txBody>
      </p:sp>
      <p:sp>
        <p:nvSpPr>
          <p:cNvPr id="48" name="Abgerundetes Rechteck 6_________________"/>
          <p:cNvSpPr>
            <a:spLocks noChangeArrowheads="1"/>
          </p:cNvSpPr>
          <p:nvPr/>
        </p:nvSpPr>
        <p:spPr bwMode="auto">
          <a:xfrm>
            <a:off x="4547731" y="2089340"/>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Diagnostics</a:t>
            </a:r>
          </a:p>
        </p:txBody>
      </p:sp>
      <p:sp>
        <p:nvSpPr>
          <p:cNvPr id="54" name="Abgerundetes Rechteck 6_________________"/>
          <p:cNvSpPr>
            <a:spLocks noChangeArrowheads="1"/>
          </p:cNvSpPr>
          <p:nvPr/>
        </p:nvSpPr>
        <p:spPr bwMode="auto">
          <a:xfrm>
            <a:off x="1767068" y="2544461"/>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WG-TSY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Time Synchronization</a:t>
            </a:r>
          </a:p>
        </p:txBody>
      </p:sp>
      <p:sp>
        <p:nvSpPr>
          <p:cNvPr id="60" name="Abgerundetes Rechteck 6_________________"/>
          <p:cNvSpPr>
            <a:spLocks noChangeArrowheads="1"/>
          </p:cNvSpPr>
          <p:nvPr/>
        </p:nvSpPr>
        <p:spPr bwMode="auto">
          <a:xfrm>
            <a:off x="1760842" y="2096001"/>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WG-IVC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In-Vehicle COM</a:t>
            </a:r>
          </a:p>
        </p:txBody>
      </p:sp>
      <p:sp>
        <p:nvSpPr>
          <p:cNvPr id="66" name="Abgerundetes Rechteck 6____________________"/>
          <p:cNvSpPr>
            <a:spLocks noChangeArrowheads="1"/>
          </p:cNvSpPr>
          <p:nvPr/>
        </p:nvSpPr>
        <p:spPr bwMode="auto">
          <a:xfrm>
            <a:off x="179512" y="3025892"/>
            <a:ext cx="4234487" cy="1274050"/>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0" i="0" u="none" strike="noStrike" kern="1200" cap="none" spc="0" normalizeH="0" baseline="0" noProof="0" dirty="0">
                <a:ln>
                  <a:noFill/>
                </a:ln>
                <a:solidFill>
                  <a:srgbClr val="2E3F55"/>
                </a:solidFill>
                <a:effectLst/>
                <a:uLnTx/>
                <a:uFillTx/>
                <a:latin typeface="Arial"/>
                <a:ea typeface="ＭＳ Ｐゴシック" pitchFamily="34" charset="-128"/>
                <a:cs typeface="+mn-cs"/>
              </a:rPr>
              <a:t>Classic Platform Working Groups (CP)</a:t>
            </a:r>
          </a:p>
        </p:txBody>
      </p:sp>
      <p:sp>
        <p:nvSpPr>
          <p:cNvPr id="67" name="Abgerundetes Rechteck 6____________________"/>
          <p:cNvSpPr>
            <a:spLocks noChangeArrowheads="1"/>
          </p:cNvSpPr>
          <p:nvPr/>
        </p:nvSpPr>
        <p:spPr bwMode="auto">
          <a:xfrm>
            <a:off x="4547731" y="3025892"/>
            <a:ext cx="4344749" cy="1274049"/>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0" i="0" u="none" strike="noStrike" kern="1200" cap="none" spc="0" normalizeH="0" baseline="0" noProof="0" dirty="0">
                <a:ln>
                  <a:noFill/>
                </a:ln>
                <a:solidFill>
                  <a:srgbClr val="2E3F55"/>
                </a:solidFill>
                <a:effectLst/>
                <a:uLnTx/>
                <a:uFillTx/>
                <a:latin typeface="Arial"/>
                <a:ea typeface="ＭＳ Ｐゴシック" pitchFamily="34" charset="-128"/>
                <a:cs typeface="+mn-cs"/>
              </a:rPr>
              <a:t>Adaptive Platform Working Groups (AP)</a:t>
            </a:r>
          </a:p>
        </p:txBody>
      </p:sp>
      <p:sp>
        <p:nvSpPr>
          <p:cNvPr id="71" name="Abgerundetes Rechteck 6________________">
            <a:extLst>
              <a:ext uri="{FF2B5EF4-FFF2-40B4-BE49-F238E27FC236}">
                <a16:creationId xmlns:a16="http://schemas.microsoft.com/office/drawing/2014/main" xmlns="" id="{35DCC7C9-5FEB-48C2-9D1D-54C62FD2B887}"/>
              </a:ext>
            </a:extLst>
          </p:cNvPr>
          <p:cNvSpPr>
            <a:spLocks noChangeArrowheads="1"/>
          </p:cNvSpPr>
          <p:nvPr/>
        </p:nvSpPr>
        <p:spPr bwMode="auto">
          <a:xfrm>
            <a:off x="7335705" y="2089340"/>
            <a:ext cx="1416365" cy="370331"/>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WG-UCM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Update &amp; Conf. Management</a:t>
            </a:r>
          </a:p>
        </p:txBody>
      </p:sp>
      <p:sp>
        <p:nvSpPr>
          <p:cNvPr id="61" name="Abgerundetes Rechteck 6________________">
            <a:extLst>
              <a:ext uri="{FF2B5EF4-FFF2-40B4-BE49-F238E27FC236}">
                <a16:creationId xmlns:a16="http://schemas.microsoft.com/office/drawing/2014/main" xmlns="" id="{35DCC7C9-5FEB-48C2-9D1D-54C62FD2B887}"/>
              </a:ext>
            </a:extLst>
          </p:cNvPr>
          <p:cNvSpPr>
            <a:spLocks noChangeArrowheads="1"/>
          </p:cNvSpPr>
          <p:nvPr/>
        </p:nvSpPr>
        <p:spPr bwMode="auto">
          <a:xfrm>
            <a:off x="3153743" y="2096001"/>
            <a:ext cx="1260256" cy="356954"/>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WG-V2X</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Vehicle to X</a:t>
            </a:r>
          </a:p>
        </p:txBody>
      </p:sp>
      <p:sp>
        <p:nvSpPr>
          <p:cNvPr id="42" name="Abgerundetes Rechteck 6______"/>
          <p:cNvSpPr>
            <a:spLocks noChangeArrowheads="1"/>
          </p:cNvSpPr>
          <p:nvPr/>
        </p:nvSpPr>
        <p:spPr bwMode="auto">
          <a:xfrm>
            <a:off x="368014" y="3771646"/>
            <a:ext cx="1260256" cy="36000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WG-CP-MCL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MCAL and NVRAM</a:t>
            </a:r>
          </a:p>
        </p:txBody>
      </p:sp>
      <p:sp>
        <p:nvSpPr>
          <p:cNvPr id="55" name="Abgerundetes Rechteck 6_________________"/>
          <p:cNvSpPr>
            <a:spLocks noChangeArrowheads="1"/>
          </p:cNvSpPr>
          <p:nvPr/>
        </p:nvSpPr>
        <p:spPr bwMode="auto">
          <a:xfrm>
            <a:off x="1759756" y="3340763"/>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WG-CP-IVC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In-Vehicle CP COM</a:t>
            </a:r>
          </a:p>
        </p:txBody>
      </p:sp>
      <p:sp>
        <p:nvSpPr>
          <p:cNvPr id="45" name="Abgerundetes Rechteck 3"/>
          <p:cNvSpPr>
            <a:spLocks noChangeArrowheads="1"/>
          </p:cNvSpPr>
          <p:nvPr/>
        </p:nvSpPr>
        <p:spPr bwMode="auto">
          <a:xfrm>
            <a:off x="3813458" y="653207"/>
            <a:ext cx="1480576" cy="360000"/>
          </a:xfrm>
          <a:prstGeom prst="rect">
            <a:avLst/>
          </a:prstGeom>
          <a:solidFill>
            <a:srgbClr val="2E3F55"/>
          </a:solidFill>
          <a:ln w="19050" algn="ctr">
            <a:noFill/>
            <a:round/>
            <a:headEnd/>
            <a:tailE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Project Leader Team</a:t>
            </a:r>
          </a:p>
        </p:txBody>
      </p:sp>
      <p:sp>
        <p:nvSpPr>
          <p:cNvPr id="62" name="Abgerundetes Rechteck 6__________"/>
          <p:cNvSpPr>
            <a:spLocks noChangeArrowheads="1"/>
          </p:cNvSpPr>
          <p:nvPr/>
        </p:nvSpPr>
        <p:spPr bwMode="auto">
          <a:xfrm>
            <a:off x="4686451" y="3332838"/>
            <a:ext cx="1260256" cy="355270"/>
          </a:xfrm>
          <a:prstGeom prst="rect">
            <a:avLst/>
          </a:prstGeom>
          <a:solidFill>
            <a:srgbClr val="FA9200"/>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WG-PER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Persistency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a:ea typeface="+mn-ea"/>
              <a:cs typeface="+mn-cs"/>
            </a:endParaRPr>
          </a:p>
        </p:txBody>
      </p:sp>
      <p:sp>
        <p:nvSpPr>
          <p:cNvPr id="68" name="Abgerundetes Rechteck 6_________________"/>
          <p:cNvSpPr>
            <a:spLocks noChangeArrowheads="1"/>
          </p:cNvSpPr>
          <p:nvPr/>
        </p:nvSpPr>
        <p:spPr bwMode="auto">
          <a:xfrm>
            <a:off x="1759756" y="3772639"/>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WG-CP-LIB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Libraries</a:t>
            </a:r>
          </a:p>
        </p:txBody>
      </p:sp>
      <p:sp>
        <p:nvSpPr>
          <p:cNvPr id="69" name="Abgerundetes Rechteck 6_________________"/>
          <p:cNvSpPr>
            <a:spLocks noChangeArrowheads="1"/>
          </p:cNvSpPr>
          <p:nvPr/>
        </p:nvSpPr>
        <p:spPr bwMode="auto">
          <a:xfrm>
            <a:off x="3120664" y="3772639"/>
            <a:ext cx="1260256" cy="360000"/>
          </a:xfrm>
          <a:prstGeom prst="rect">
            <a:avLst/>
          </a:prstGeom>
          <a:solidFill>
            <a:srgbClr val="FA9200"/>
          </a:solidFill>
          <a:ln w="3175">
            <a:noFill/>
            <a:miter lim="800000"/>
            <a:headEnd/>
            <a:tailEnd/>
          </a:ln>
        </p:spPr>
        <p:txBody>
          <a:bodyPr wrap="none" lIns="90000" tIns="46800" rIns="90000" bIns="468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Arial"/>
                <a:ea typeface="+mn-ea"/>
                <a:cs typeface="+mn-cs"/>
              </a:rPr>
              <a:t>WG-CP-MCBD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Multicore BSW Distr. </a:t>
            </a:r>
          </a:p>
        </p:txBody>
      </p:sp>
      <p:sp>
        <p:nvSpPr>
          <p:cNvPr id="70" name="Abgerundetes Rechteck 6_"/>
          <p:cNvSpPr>
            <a:spLocks noChangeArrowheads="1"/>
          </p:cNvSpPr>
          <p:nvPr/>
        </p:nvSpPr>
        <p:spPr bwMode="auto">
          <a:xfrm>
            <a:off x="2516154" y="1518694"/>
            <a:ext cx="1944000"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WG-MT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Methodology and Templates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72" name="Abgerundetes Rechteck 6_"/>
          <p:cNvSpPr>
            <a:spLocks noChangeArrowheads="1"/>
          </p:cNvSpPr>
          <p:nvPr/>
        </p:nvSpPr>
        <p:spPr bwMode="auto">
          <a:xfrm>
            <a:off x="4653289" y="1518694"/>
            <a:ext cx="1944000"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WG-SEC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Automotive Security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73" name="Abgerundetes Rechteck 6_"/>
          <p:cNvSpPr>
            <a:spLocks noChangeArrowheads="1"/>
          </p:cNvSpPr>
          <p:nvPr/>
        </p:nvSpPr>
        <p:spPr bwMode="auto">
          <a:xfrm>
            <a:off x="6790425" y="1518694"/>
            <a:ext cx="1944000" cy="407783"/>
          </a:xfrm>
          <a:prstGeom prst="rect">
            <a:avLst/>
          </a:prstGeom>
          <a:solidFill>
            <a:schemeClr val="bg1">
              <a:lumMod val="85000"/>
            </a:schemeClr>
          </a:solidFill>
          <a:ln w="3175">
            <a:noFill/>
            <a:miter lim="800000"/>
            <a:headEnd/>
            <a:tailEnd/>
          </a:ln>
        </p:spPr>
        <p:txBody>
          <a:bodyPr wrap="none" lIns="90000" tIns="46800" rIns="90000" bIns="4680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WG-SAF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E3F55"/>
                </a:solidFill>
                <a:effectLst/>
                <a:uLnTx/>
                <a:uFillTx/>
                <a:latin typeface="Arial"/>
                <a:ea typeface="+mn-ea"/>
                <a:cs typeface="+mn-cs"/>
              </a:rPr>
              <a:t>Functional Safety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35" name="Gestreifter Pfeil nach rechts 7"/>
          <p:cNvSpPr/>
          <p:nvPr/>
        </p:nvSpPr>
        <p:spPr>
          <a:xfrm rot="5400000">
            <a:off x="2732557" y="1927906"/>
            <a:ext cx="3673723" cy="2075770"/>
          </a:xfrm>
          <a:prstGeom prst="stripedRightArrow">
            <a:avLst>
              <a:gd name="adj1" fmla="val 59629"/>
              <a:gd name="adj2" fmla="val 24965"/>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vert="vert270"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mn-ea"/>
                <a:cs typeface="+mn-cs"/>
              </a:rPr>
              <a:t>Refine  architectural requirements with one concept process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mn-ea"/>
                <a:cs typeface="+mn-cs"/>
              </a:rPr>
              <a:t>Use one common change process for CP and AP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mn-ea"/>
                <a:cs typeface="+mn-cs"/>
              </a:rPr>
              <a:t>Release and Review CP and AP in parallel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mn-ea"/>
                <a:cs typeface="+mn-cs"/>
              </a:rPr>
              <a:t>Combine to System view in Working Groups </a:t>
            </a:r>
          </a:p>
        </p:txBody>
      </p:sp>
    </p:spTree>
    <p:extLst>
      <p:ext uri="{BB962C8B-B14F-4D97-AF65-F5344CB8AC3E}">
        <p14:creationId xmlns:p14="http://schemas.microsoft.com/office/powerpoint/2010/main" val="34041843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333" y="98386"/>
            <a:ext cx="8415092" cy="487112"/>
          </a:xfrm>
        </p:spPr>
        <p:txBody>
          <a:bodyPr/>
          <a:lstStyle/>
          <a:p>
            <a:r>
              <a:rPr lang="en-US" sz="2000" dirty="0"/>
              <a:t>Platform specific teams - </a:t>
            </a:r>
            <a:r>
              <a:rPr lang="en-US" sz="2000" dirty="0"/>
              <a:t>R</a:t>
            </a:r>
            <a:r>
              <a:rPr lang="en-US" sz="2000" dirty="0" smtClean="0"/>
              <a:t>ationale</a:t>
            </a:r>
            <a:endParaRPr lang="en-US" sz="2000" dirty="0"/>
          </a:p>
        </p:txBody>
      </p:sp>
      <p:sp>
        <p:nvSpPr>
          <p:cNvPr id="4" name="Datumsplatzhalter 3"/>
          <p:cNvSpPr>
            <a:spLocks noGrp="1"/>
          </p:cNvSpPr>
          <p:nvPr>
            <p:ph type="dt" sz="half" idx="10"/>
          </p:nvPr>
        </p:nvSpPr>
        <p:spPr>
          <a:xfrm>
            <a:off x="7172325" y="4817663"/>
            <a:ext cx="1003300"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 name="Fußzeilenplatzhalter 2"/>
          <p:cNvSpPr>
            <a:spLocks noGrp="1"/>
          </p:cNvSpPr>
          <p:nvPr>
            <p:ph type="ftr" sz="quarter" idx="11"/>
          </p:nvPr>
        </p:nvSpPr>
        <p:spPr>
          <a:xfrm>
            <a:off x="3266741" y="4817663"/>
            <a:ext cx="3832559"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Foliennummernplatzhalter 4"/>
          <p:cNvSpPr>
            <a:spLocks noGrp="1"/>
          </p:cNvSpPr>
          <p:nvPr>
            <p:ph type="sldNum" sz="quarter" idx="12"/>
          </p:nvPr>
        </p:nvSpPr>
        <p:spPr>
          <a:xfrm>
            <a:off x="8246753" y="4817663"/>
            <a:ext cx="843272"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E4386B3-FA35-BD43-8703-494DC6664C86}" type="slidenum">
              <a:rPr kumimoji="0" lang="de-DE" sz="12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66" name="Abgerundetes Rechteck 6____________________"/>
          <p:cNvSpPr>
            <a:spLocks noChangeArrowheads="1"/>
          </p:cNvSpPr>
          <p:nvPr/>
        </p:nvSpPr>
        <p:spPr bwMode="auto">
          <a:xfrm>
            <a:off x="179512" y="843555"/>
            <a:ext cx="4234487" cy="3358654"/>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1" i="0" u="none" strike="noStrike" kern="1200" cap="none" spc="0" normalizeH="0" baseline="0" noProof="0" dirty="0">
                <a:ln>
                  <a:noFill/>
                </a:ln>
                <a:solidFill>
                  <a:srgbClr val="2E3F55"/>
                </a:solidFill>
                <a:effectLst/>
                <a:uLnTx/>
                <a:uFillTx/>
                <a:latin typeface="Arial"/>
                <a:ea typeface="ＭＳ Ｐゴシック" pitchFamily="34" charset="-128"/>
                <a:cs typeface="+mn-cs"/>
              </a:rPr>
              <a:t>Classic Platform Working Groups (CP)</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RTE: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Abstracts standardized BSW interfaces, monolithic approach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for entire CP BSW implementation.</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MCAL: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Stable hardware related interface with strong coherence to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Classic Platform.</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Validation: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Specific approach to contract suppliers for CP validation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Libraries: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CP specific libraries</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MCBD: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Multi-Core approach in Classic Platform</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p:txBody>
      </p:sp>
      <p:sp>
        <p:nvSpPr>
          <p:cNvPr id="67" name="Abgerundetes Rechteck 6____________________"/>
          <p:cNvSpPr>
            <a:spLocks noChangeArrowheads="1"/>
          </p:cNvSpPr>
          <p:nvPr/>
        </p:nvSpPr>
        <p:spPr bwMode="auto">
          <a:xfrm>
            <a:off x="4547731" y="843558"/>
            <a:ext cx="4344749" cy="3358650"/>
          </a:xfrm>
          <a:prstGeom prst="rect">
            <a:avLst/>
          </a:prstGeom>
          <a:noFill/>
          <a:ln w="9525" cmpd="sng">
            <a:solidFill>
              <a:schemeClr val="tx1"/>
            </a:solidFill>
            <a:prstDash val="sysDash"/>
            <a:miter lim="800000"/>
            <a:headEnd/>
            <a:tailEnd/>
          </a:ln>
        </p:spPr>
        <p:txBody>
          <a:bodyPr wrap="none" lIns="90000" tIns="46800" rIns="90000" bIns="46800" anchor="t"/>
          <a:lstStyle/>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100" b="1" i="0" u="none" strike="noStrike" kern="1200" cap="none" spc="0" normalizeH="0" baseline="0" noProof="0" dirty="0">
                <a:ln>
                  <a:noFill/>
                </a:ln>
                <a:solidFill>
                  <a:srgbClr val="2E3F55"/>
                </a:solidFill>
                <a:effectLst/>
                <a:uLnTx/>
                <a:uFillTx/>
                <a:latin typeface="Arial"/>
                <a:ea typeface="ＭＳ Ｐゴシック" pitchFamily="34" charset="-128"/>
                <a:cs typeface="+mn-cs"/>
              </a:rPr>
              <a:t>Adaptive Platform Working Groups (AP)</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EMO: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Strong relationship to POSIX OS and abstraction of hardware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related technologies.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System Test: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Adaptive Platform specific tests based on Demonstrator</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Implementation</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Demonstrator Integration: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SW-Integration of Adaptive Platform Demonstrator code.  </a:t>
            </a: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endPar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endParaRPr>
          </a:p>
          <a:p>
            <a:pPr marL="0" marR="0" lvl="0" indent="0" algn="l" defTabSz="457200" rtl="0" eaLnBrk="1" fontAlgn="auto" latinLnBrk="0" hangingPunct="1">
              <a:lnSpc>
                <a:spcPct val="100000"/>
              </a:lnSpc>
              <a:spcBef>
                <a:spcPct val="0"/>
              </a:spcBef>
              <a:spcAft>
                <a:spcPts val="0"/>
              </a:spcAft>
              <a:buClrTx/>
              <a:buSzPct val="80000"/>
              <a:buFont typeface="Wingdings" pitchFamily="2" charset="2"/>
              <a:buNone/>
              <a:tabLst/>
              <a:defRPr/>
            </a:pPr>
            <a:r>
              <a:rPr kumimoji="0" lang="en-US" altLang="de-DE" sz="1050" b="0" i="0" u="none" strike="noStrike" kern="1200" cap="none" spc="0" normalizeH="0" baseline="0" noProof="0" dirty="0">
                <a:ln>
                  <a:noFill/>
                </a:ln>
                <a:solidFill>
                  <a:srgbClr val="2E3F55"/>
                </a:solidFill>
                <a:effectLst/>
                <a:uLnTx/>
                <a:uFillTx/>
                <a:latin typeface="Arial"/>
                <a:ea typeface="ＭＳ Ｐゴシック" pitchFamily="34" charset="-128"/>
                <a:cs typeface="+mn-cs"/>
              </a:rPr>
              <a:t> </a:t>
            </a:r>
          </a:p>
        </p:txBody>
      </p:sp>
      <p:sp>
        <p:nvSpPr>
          <p:cNvPr id="6" name="TextBox 5"/>
          <p:cNvSpPr txBox="1"/>
          <p:nvPr/>
        </p:nvSpPr>
        <p:spPr>
          <a:xfrm>
            <a:off x="4122181" y="31189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953353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p:txBody>
          <a:bodyPr/>
          <a:lstStyle/>
          <a:p>
            <a:r>
              <a:rPr lang="en-US" altLang="de-DE">
                <a:ea typeface="ＭＳ Ｐゴシック" pitchFamily="34" charset="-128"/>
              </a:rPr>
              <a:t>Definitions</a:t>
            </a:r>
          </a:p>
        </p:txBody>
      </p:sp>
      <p:sp>
        <p:nvSpPr>
          <p:cNvPr id="12291" name="Inhaltsplatzhalter 2"/>
          <p:cNvSpPr>
            <a:spLocks noGrp="1"/>
          </p:cNvSpPr>
          <p:nvPr>
            <p:ph idx="1"/>
          </p:nvPr>
        </p:nvSpPr>
        <p:spPr>
          <a:xfrm>
            <a:off x="319333" y="843558"/>
            <a:ext cx="8419118" cy="3530997"/>
          </a:xfrm>
        </p:spPr>
        <p:txBody>
          <a:bodyPr/>
          <a:lstStyle/>
          <a:p>
            <a:r>
              <a:rPr lang="en-US" altLang="de-DE" sz="1400" b="1" dirty="0">
                <a:ea typeface="ＭＳ Ｐゴシック" pitchFamily="34" charset="-128"/>
              </a:rPr>
              <a:t>WG (Working Group)</a:t>
            </a:r>
          </a:p>
          <a:p>
            <a:pPr lvl="1"/>
            <a:r>
              <a:rPr lang="en-US" altLang="de-DE" sz="1400" dirty="0">
                <a:ea typeface="ＭＳ Ｐゴシック" pitchFamily="34" charset="-128"/>
              </a:rPr>
              <a:t>Tasks/responsibilities:</a:t>
            </a:r>
          </a:p>
          <a:p>
            <a:pPr lvl="2"/>
            <a:r>
              <a:rPr lang="en-US" altLang="de-DE" sz="1400" dirty="0">
                <a:ea typeface="ＭＳ Ｐゴシック" pitchFamily="34" charset="-128"/>
              </a:rPr>
              <a:t>Expert statements</a:t>
            </a:r>
          </a:p>
          <a:p>
            <a:pPr lvl="2"/>
            <a:r>
              <a:rPr lang="en-US" altLang="de-DE" sz="1400" dirty="0">
                <a:ea typeface="ＭＳ Ｐゴシック" pitchFamily="34" charset="-128"/>
              </a:rPr>
              <a:t>Responsibility for specifications (RS, SWS, TPS, AUX, EXP, …)</a:t>
            </a:r>
          </a:p>
          <a:p>
            <a:pPr marL="808038" lvl="3"/>
            <a:r>
              <a:rPr lang="en-US" altLang="de-DE" sz="1400" dirty="0">
                <a:ea typeface="ＭＳ Ｐゴシック" pitchFamily="34" charset="-128"/>
              </a:rPr>
              <a:t>Controlling document ownerships</a:t>
            </a:r>
          </a:p>
          <a:p>
            <a:pPr marL="808038" lvl="3"/>
            <a:r>
              <a:rPr lang="en-US" altLang="de-DE" sz="1400" dirty="0">
                <a:ea typeface="ＭＳ Ｐゴシック" pitchFamily="34" charset="-128"/>
              </a:rPr>
              <a:t>Maintenance of documents</a:t>
            </a:r>
          </a:p>
          <a:p>
            <a:pPr marL="808038" lvl="3"/>
            <a:r>
              <a:rPr lang="en-US" altLang="de-DE" sz="1400" dirty="0">
                <a:ea typeface="ＭＳ Ｐゴシック" pitchFamily="34" charset="-128"/>
              </a:rPr>
              <a:t>Integration of new concept features </a:t>
            </a:r>
          </a:p>
          <a:p>
            <a:pPr lvl="2"/>
            <a:r>
              <a:rPr lang="en-US" altLang="de-DE" sz="1400" dirty="0">
                <a:ea typeface="ＭＳ Ｐゴシック" pitchFamily="34" charset="-128"/>
              </a:rPr>
              <a:t>Assessment and focus on Working Group related concepts</a:t>
            </a:r>
          </a:p>
          <a:p>
            <a:pPr lvl="1"/>
            <a:r>
              <a:rPr lang="en-US" altLang="de-DE" sz="1400" dirty="0">
                <a:ea typeface="ＭＳ Ｐゴシック" pitchFamily="34" charset="-128"/>
              </a:rPr>
              <a:t>Organization:</a:t>
            </a:r>
          </a:p>
          <a:p>
            <a:pPr lvl="2"/>
            <a:r>
              <a:rPr lang="en-US" altLang="de-DE" sz="1400" dirty="0">
                <a:ea typeface="ＭＳ Ｐゴシック" pitchFamily="34" charset="-128"/>
              </a:rPr>
              <a:t>To be initiated by PL Team, to be approved by SC</a:t>
            </a:r>
          </a:p>
          <a:p>
            <a:pPr lvl="2"/>
            <a:r>
              <a:rPr lang="en-US" altLang="de-DE" sz="1400" dirty="0">
                <a:ea typeface="ＭＳ Ｐゴシック" pitchFamily="34" charset="-128"/>
              </a:rPr>
              <a:t>Speaker required</a:t>
            </a:r>
          </a:p>
          <a:p>
            <a:pPr lvl="2"/>
            <a:r>
              <a:rPr lang="en-US" altLang="de-DE" sz="1400" dirty="0">
                <a:ea typeface="ＭＳ Ｐゴシック" pitchFamily="34" charset="-128"/>
              </a:rPr>
              <a:t>PL Coach required</a:t>
            </a:r>
          </a:p>
          <a:p>
            <a:pPr lvl="2"/>
            <a:r>
              <a:rPr lang="en-US" altLang="de-DE" sz="1400" dirty="0">
                <a:ea typeface="ＭＳ Ｐゴシック" pitchFamily="34" charset="-128"/>
              </a:rPr>
              <a:t>Regular reporting to Lead WP and PL Team</a:t>
            </a:r>
          </a:p>
        </p:txBody>
      </p:sp>
      <p:sp>
        <p:nvSpPr>
          <p:cNvPr id="12292" name="Foliennummernplatzhalt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Ø"/>
              <a:defRPr sz="1400">
                <a:solidFill>
                  <a:schemeClr val="tx1"/>
                </a:solidFill>
                <a:latin typeface="Arial" charset="0"/>
              </a:defRPr>
            </a:lvl1pPr>
            <a:lvl2pPr marL="663231" indent="-255089">
              <a:spcBef>
                <a:spcPct val="20000"/>
              </a:spcBef>
              <a:buClr>
                <a:schemeClr val="tx2"/>
              </a:buClr>
              <a:buSzPct val="80000"/>
              <a:buFont typeface="Wingdings" pitchFamily="2" charset="2"/>
              <a:buChar char="n"/>
              <a:defRPr sz="1400">
                <a:solidFill>
                  <a:schemeClr val="tx1"/>
                </a:solidFill>
                <a:latin typeface="Arial" charset="0"/>
              </a:defRPr>
            </a:lvl2pPr>
            <a:lvl3pPr marL="1020356" indent="-204071">
              <a:spcBef>
                <a:spcPct val="20000"/>
              </a:spcBef>
              <a:buClr>
                <a:schemeClr val="tx2"/>
              </a:buClr>
              <a:buFont typeface="Wingdings" pitchFamily="2" charset="2"/>
              <a:buChar char="§"/>
              <a:defRPr sz="1200">
                <a:solidFill>
                  <a:schemeClr val="tx1"/>
                </a:solidFill>
                <a:latin typeface="Arial" charset="0"/>
              </a:defRPr>
            </a:lvl3pPr>
            <a:lvl4pPr marL="1428499" indent="-204071">
              <a:spcBef>
                <a:spcPct val="20000"/>
              </a:spcBef>
              <a:buChar char="–"/>
              <a:defRPr sz="1200">
                <a:solidFill>
                  <a:schemeClr val="tx1"/>
                </a:solidFill>
                <a:latin typeface="Arial" charset="0"/>
              </a:defRPr>
            </a:lvl4pPr>
            <a:lvl5pPr marL="1836641" indent="-204071">
              <a:spcBef>
                <a:spcPct val="20000"/>
              </a:spcBef>
              <a:buChar char="»"/>
              <a:defRPr sz="1200">
                <a:solidFill>
                  <a:schemeClr val="tx1"/>
                </a:solidFill>
                <a:latin typeface="Arial" charset="0"/>
              </a:defRPr>
            </a:lvl5pPr>
            <a:lvl6pPr marL="2244783" indent="-204071" eaLnBrk="0" fontAlgn="base" hangingPunct="0">
              <a:spcBef>
                <a:spcPct val="20000"/>
              </a:spcBef>
              <a:spcAft>
                <a:spcPct val="0"/>
              </a:spcAft>
              <a:buChar char="»"/>
              <a:defRPr sz="1200">
                <a:solidFill>
                  <a:schemeClr val="tx1"/>
                </a:solidFill>
                <a:latin typeface="Arial" charset="0"/>
              </a:defRPr>
            </a:lvl6pPr>
            <a:lvl7pPr marL="2652926" indent="-204071" eaLnBrk="0" fontAlgn="base" hangingPunct="0">
              <a:spcBef>
                <a:spcPct val="20000"/>
              </a:spcBef>
              <a:spcAft>
                <a:spcPct val="0"/>
              </a:spcAft>
              <a:buChar char="»"/>
              <a:defRPr sz="1200">
                <a:solidFill>
                  <a:schemeClr val="tx1"/>
                </a:solidFill>
                <a:latin typeface="Arial" charset="0"/>
              </a:defRPr>
            </a:lvl7pPr>
            <a:lvl8pPr marL="3061068" indent="-204071" eaLnBrk="0" fontAlgn="base" hangingPunct="0">
              <a:spcBef>
                <a:spcPct val="20000"/>
              </a:spcBef>
              <a:spcAft>
                <a:spcPct val="0"/>
              </a:spcAft>
              <a:buChar char="»"/>
              <a:defRPr sz="1200">
                <a:solidFill>
                  <a:schemeClr val="tx1"/>
                </a:solidFill>
                <a:latin typeface="Arial" charset="0"/>
              </a:defRPr>
            </a:lvl8pPr>
            <a:lvl9pPr marL="3469211" indent="-204071" eaLnBrk="0" fontAlgn="base" hangingPunct="0">
              <a:spcBef>
                <a:spcPct val="20000"/>
              </a:spcBef>
              <a:spcAft>
                <a:spcPct val="0"/>
              </a:spcAft>
              <a:buChar char="»"/>
              <a:defRPr sz="1200">
                <a:solidFill>
                  <a:schemeClr val="tx1"/>
                </a:solidFill>
                <a:latin typeface="Arial"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fld id="{A4C74404-E640-48F6-81B4-4771947595CB}" type="slidenum">
              <a:rPr kumimoji="0" lang="en-US" altLang="de-DE" sz="700" b="0" i="0" u="none" strike="noStrike" kern="1200" cap="none" spc="0" normalizeH="0" baseline="0" noProof="0">
                <a:ln>
                  <a:noFill/>
                </a:ln>
                <a:solidFill>
                  <a:srgbClr val="2E3F55"/>
                </a:solidFill>
                <a:effectLst/>
                <a:uLnTx/>
                <a:uFillTx/>
                <a:latin typeface="Arial" charset="0"/>
                <a:ea typeface="ＭＳ Ｐゴシック" pitchFamily="34" charset="-128"/>
                <a:cs typeface="+mn-cs"/>
              </a:rPr>
              <a:pPr marL="0" marR="0" lvl="0" indent="0" algn="ctr" defTabSz="457200" rtl="0" eaLnBrk="1" fontAlgn="auto" latinLnBrk="0" hangingPunct="1">
                <a:lnSpc>
                  <a:spcPct val="100000"/>
                </a:lnSpc>
                <a:spcBef>
                  <a:spcPct val="0"/>
                </a:spcBef>
                <a:spcAft>
                  <a:spcPts val="0"/>
                </a:spcAft>
                <a:buClrTx/>
                <a:buSzTx/>
                <a:buFontTx/>
                <a:buNone/>
                <a:tabLst/>
                <a:defRPr/>
              </a:pPr>
              <a:t>15</a:t>
            </a:fld>
            <a:endParaRPr kumimoji="0" lang="en-US" altLang="de-DE" sz="700" b="0" i="0" u="none" strike="noStrike" kern="1200" cap="none" spc="0" normalizeH="0" baseline="0" noProof="0">
              <a:ln>
                <a:noFill/>
              </a:ln>
              <a:solidFill>
                <a:srgbClr val="2E3F55"/>
              </a:solidFill>
              <a:effectLst/>
              <a:uLnTx/>
              <a:uFillTx/>
              <a:latin typeface="Arial" charset="0"/>
              <a:ea typeface="ＭＳ Ｐゴシック" pitchFamily="34" charset="-128"/>
              <a:cs typeface="+mn-cs"/>
            </a:endParaRPr>
          </a:p>
        </p:txBody>
      </p:sp>
      <p:sp>
        <p:nvSpPr>
          <p:cNvPr id="3" name="Date Placeholder 2"/>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p>
        </p:txBody>
      </p:sp>
      <p:sp>
        <p:nvSpPr>
          <p:cNvPr id="4" name="Footer Placeholder 3"/>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6333567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p:txBody>
          <a:bodyPr/>
          <a:lstStyle/>
          <a:p>
            <a:r>
              <a:rPr lang="en-US" altLang="de-DE">
                <a:ea typeface="ＭＳ Ｐゴシック" pitchFamily="34" charset="-128"/>
              </a:rPr>
              <a:t>Definitions</a:t>
            </a:r>
          </a:p>
        </p:txBody>
      </p:sp>
      <p:sp>
        <p:nvSpPr>
          <p:cNvPr id="13315" name="Inhaltsplatzhalter 2"/>
          <p:cNvSpPr>
            <a:spLocks noGrp="1"/>
          </p:cNvSpPr>
          <p:nvPr>
            <p:ph idx="1"/>
          </p:nvPr>
        </p:nvSpPr>
        <p:spPr>
          <a:xfrm>
            <a:off x="319333" y="843558"/>
            <a:ext cx="8419118" cy="3530997"/>
          </a:xfrm>
        </p:spPr>
        <p:txBody>
          <a:bodyPr/>
          <a:lstStyle/>
          <a:p>
            <a:r>
              <a:rPr lang="en-US" altLang="de-DE" sz="1400" b="1" dirty="0">
                <a:ea typeface="ＭＳ Ｐゴシック" pitchFamily="34" charset="-128"/>
              </a:rPr>
              <a:t>Lead Working Group</a:t>
            </a:r>
          </a:p>
          <a:p>
            <a:pPr lvl="1"/>
            <a:r>
              <a:rPr lang="en-US" altLang="de-DE" sz="1400" dirty="0">
                <a:ea typeface="ＭＳ Ｐゴシック" pitchFamily="34" charset="-128"/>
              </a:rPr>
              <a:t>Tasks/responsibilities:</a:t>
            </a:r>
          </a:p>
          <a:p>
            <a:pPr lvl="2"/>
            <a:r>
              <a:rPr lang="en-US" altLang="de-DE" sz="1400" dirty="0">
                <a:ea typeface="ＭＳ Ｐゴシック" pitchFamily="34" charset="-128"/>
              </a:rPr>
              <a:t>Tasks/responsibilities as defined for </a:t>
            </a:r>
            <a:r>
              <a:rPr lang="en-US" altLang="ja-JP" sz="1400" dirty="0">
                <a:ea typeface="ＭＳ Ｐゴシック" pitchFamily="34" charset="-128"/>
              </a:rPr>
              <a:t>“WG”</a:t>
            </a:r>
          </a:p>
          <a:p>
            <a:pPr lvl="2"/>
            <a:r>
              <a:rPr lang="en-US" altLang="de-DE" sz="1400" dirty="0">
                <a:ea typeface="ＭＳ Ｐゴシック" pitchFamily="34" charset="-128"/>
              </a:rPr>
              <a:t>Harmonize technical contents, resolve technical conflicts of working groups and concepts</a:t>
            </a:r>
          </a:p>
          <a:p>
            <a:pPr marL="808038" lvl="3"/>
            <a:r>
              <a:rPr lang="en-US" altLang="de-DE" sz="1400" dirty="0">
                <a:ea typeface="ＭＳ Ｐゴシック" pitchFamily="34" charset="-128"/>
              </a:rPr>
              <a:t>Definition of technical tasks</a:t>
            </a:r>
          </a:p>
          <a:p>
            <a:pPr marL="808038" lvl="3"/>
            <a:r>
              <a:rPr lang="en-US" altLang="de-DE" sz="1400" dirty="0">
                <a:ea typeface="ＭＳ Ｐゴシック" pitchFamily="34" charset="-128"/>
              </a:rPr>
              <a:t>Controlling of technical work progress</a:t>
            </a:r>
          </a:p>
          <a:p>
            <a:pPr marL="808038" lvl="3"/>
            <a:r>
              <a:rPr lang="en-US" altLang="de-DE" sz="1400" dirty="0">
                <a:ea typeface="ＭＳ Ｐゴシック" pitchFamily="34" charset="-128"/>
              </a:rPr>
              <a:t>Evaluation of technical work results</a:t>
            </a:r>
          </a:p>
          <a:p>
            <a:pPr lvl="2"/>
            <a:r>
              <a:rPr lang="en-US" altLang="de-DE" sz="1400" dirty="0">
                <a:ea typeface="ＭＳ Ｐゴシック" pitchFamily="34" charset="-128"/>
              </a:rPr>
              <a:t>Assignment and assessment of all standard related concepts </a:t>
            </a:r>
          </a:p>
          <a:p>
            <a:pPr lvl="2"/>
            <a:r>
              <a:rPr lang="en-US" altLang="de-DE" sz="1400" dirty="0">
                <a:ea typeface="ＭＳ Ｐゴシック" pitchFamily="34" charset="-128"/>
              </a:rPr>
              <a:t>Mandatory vote in CCB</a:t>
            </a:r>
          </a:p>
          <a:p>
            <a:pPr lvl="1"/>
            <a:r>
              <a:rPr lang="en-US" altLang="de-DE" sz="1400" dirty="0">
                <a:ea typeface="ＭＳ Ｐゴシック" pitchFamily="34" charset="-128"/>
              </a:rPr>
              <a:t>Organization:</a:t>
            </a:r>
          </a:p>
          <a:p>
            <a:pPr lvl="2"/>
            <a:r>
              <a:rPr lang="en-US" altLang="de-DE" sz="1400" dirty="0">
                <a:ea typeface="ＭＳ Ｐゴシック" pitchFamily="34" charset="-128"/>
              </a:rPr>
              <a:t>To be initiated by PL Team, to be approved by SC</a:t>
            </a:r>
          </a:p>
          <a:p>
            <a:pPr lvl="2"/>
            <a:r>
              <a:rPr lang="en-US" altLang="de-DE" sz="1400" dirty="0">
                <a:ea typeface="ＭＳ Ｐゴシック" pitchFamily="34" charset="-128"/>
              </a:rPr>
              <a:t>Speaker required</a:t>
            </a:r>
          </a:p>
          <a:p>
            <a:pPr lvl="2"/>
            <a:r>
              <a:rPr lang="en-US" altLang="de-DE" sz="1400" dirty="0">
                <a:ea typeface="ＭＳ Ｐゴシック" pitchFamily="34" charset="-128"/>
              </a:rPr>
              <a:t>PL Coach required</a:t>
            </a:r>
          </a:p>
          <a:p>
            <a:pPr lvl="2"/>
            <a:r>
              <a:rPr lang="en-US" altLang="de-DE" sz="1400" dirty="0">
                <a:ea typeface="ＭＳ Ｐゴシック" pitchFamily="34" charset="-128"/>
              </a:rPr>
              <a:t>Regular reporting to PL team</a:t>
            </a:r>
          </a:p>
        </p:txBody>
      </p:sp>
      <p:sp>
        <p:nvSpPr>
          <p:cNvPr id="13316" name="Foliennummernplatzhalt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Ø"/>
              <a:defRPr sz="1400">
                <a:solidFill>
                  <a:schemeClr val="tx1"/>
                </a:solidFill>
                <a:latin typeface="Arial" charset="0"/>
              </a:defRPr>
            </a:lvl1pPr>
            <a:lvl2pPr marL="663231" indent="-255089">
              <a:spcBef>
                <a:spcPct val="20000"/>
              </a:spcBef>
              <a:buClr>
                <a:schemeClr val="tx2"/>
              </a:buClr>
              <a:buSzPct val="80000"/>
              <a:buFont typeface="Wingdings" pitchFamily="2" charset="2"/>
              <a:buChar char="n"/>
              <a:defRPr sz="1400">
                <a:solidFill>
                  <a:schemeClr val="tx1"/>
                </a:solidFill>
                <a:latin typeface="Arial" charset="0"/>
              </a:defRPr>
            </a:lvl2pPr>
            <a:lvl3pPr marL="1020356" indent="-204071">
              <a:spcBef>
                <a:spcPct val="20000"/>
              </a:spcBef>
              <a:buClr>
                <a:schemeClr val="tx2"/>
              </a:buClr>
              <a:buFont typeface="Wingdings" pitchFamily="2" charset="2"/>
              <a:buChar char="§"/>
              <a:defRPr sz="1200">
                <a:solidFill>
                  <a:schemeClr val="tx1"/>
                </a:solidFill>
                <a:latin typeface="Arial" charset="0"/>
              </a:defRPr>
            </a:lvl3pPr>
            <a:lvl4pPr marL="1428499" indent="-204071">
              <a:spcBef>
                <a:spcPct val="20000"/>
              </a:spcBef>
              <a:buChar char="–"/>
              <a:defRPr sz="1200">
                <a:solidFill>
                  <a:schemeClr val="tx1"/>
                </a:solidFill>
                <a:latin typeface="Arial" charset="0"/>
              </a:defRPr>
            </a:lvl4pPr>
            <a:lvl5pPr marL="1836641" indent="-204071">
              <a:spcBef>
                <a:spcPct val="20000"/>
              </a:spcBef>
              <a:buChar char="»"/>
              <a:defRPr sz="1200">
                <a:solidFill>
                  <a:schemeClr val="tx1"/>
                </a:solidFill>
                <a:latin typeface="Arial" charset="0"/>
              </a:defRPr>
            </a:lvl5pPr>
            <a:lvl6pPr marL="2244783" indent="-204071" eaLnBrk="0" fontAlgn="base" hangingPunct="0">
              <a:spcBef>
                <a:spcPct val="20000"/>
              </a:spcBef>
              <a:spcAft>
                <a:spcPct val="0"/>
              </a:spcAft>
              <a:buChar char="»"/>
              <a:defRPr sz="1200">
                <a:solidFill>
                  <a:schemeClr val="tx1"/>
                </a:solidFill>
                <a:latin typeface="Arial" charset="0"/>
              </a:defRPr>
            </a:lvl6pPr>
            <a:lvl7pPr marL="2652926" indent="-204071" eaLnBrk="0" fontAlgn="base" hangingPunct="0">
              <a:spcBef>
                <a:spcPct val="20000"/>
              </a:spcBef>
              <a:spcAft>
                <a:spcPct val="0"/>
              </a:spcAft>
              <a:buChar char="»"/>
              <a:defRPr sz="1200">
                <a:solidFill>
                  <a:schemeClr val="tx1"/>
                </a:solidFill>
                <a:latin typeface="Arial" charset="0"/>
              </a:defRPr>
            </a:lvl7pPr>
            <a:lvl8pPr marL="3061068" indent="-204071" eaLnBrk="0" fontAlgn="base" hangingPunct="0">
              <a:spcBef>
                <a:spcPct val="20000"/>
              </a:spcBef>
              <a:spcAft>
                <a:spcPct val="0"/>
              </a:spcAft>
              <a:buChar char="»"/>
              <a:defRPr sz="1200">
                <a:solidFill>
                  <a:schemeClr val="tx1"/>
                </a:solidFill>
                <a:latin typeface="Arial" charset="0"/>
              </a:defRPr>
            </a:lvl8pPr>
            <a:lvl9pPr marL="3469211" indent="-204071" eaLnBrk="0" fontAlgn="base" hangingPunct="0">
              <a:spcBef>
                <a:spcPct val="20000"/>
              </a:spcBef>
              <a:spcAft>
                <a:spcPct val="0"/>
              </a:spcAft>
              <a:buChar char="»"/>
              <a:defRPr sz="1200">
                <a:solidFill>
                  <a:schemeClr val="tx1"/>
                </a:solidFill>
                <a:latin typeface="Arial"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fld id="{579650FA-F80C-4A5F-BDCE-FEB7BA96C543}" type="slidenum">
              <a:rPr kumimoji="0" lang="en-US" altLang="de-DE" sz="700" b="0" i="0" u="none" strike="noStrike" kern="1200" cap="none" spc="0" normalizeH="0" baseline="0" noProof="0">
                <a:ln>
                  <a:noFill/>
                </a:ln>
                <a:solidFill>
                  <a:srgbClr val="2E3F55"/>
                </a:solidFill>
                <a:effectLst/>
                <a:uLnTx/>
                <a:uFillTx/>
                <a:latin typeface="Arial" charset="0"/>
                <a:ea typeface="ＭＳ Ｐゴシック" pitchFamily="34" charset="-128"/>
                <a:cs typeface="+mn-cs"/>
              </a:rPr>
              <a:pPr marL="0" marR="0" lvl="0" indent="0" algn="ctr" defTabSz="457200" rtl="0" eaLnBrk="1" fontAlgn="auto" latinLnBrk="0" hangingPunct="1">
                <a:lnSpc>
                  <a:spcPct val="100000"/>
                </a:lnSpc>
                <a:spcBef>
                  <a:spcPct val="0"/>
                </a:spcBef>
                <a:spcAft>
                  <a:spcPts val="0"/>
                </a:spcAft>
                <a:buClrTx/>
                <a:buSzTx/>
                <a:buFontTx/>
                <a:buNone/>
                <a:tabLst/>
                <a:defRPr/>
              </a:pPr>
              <a:t>16</a:t>
            </a:fld>
            <a:endParaRPr kumimoji="0" lang="en-US" altLang="de-DE" sz="700" b="0" i="0" u="none" strike="noStrike" kern="1200" cap="none" spc="0" normalizeH="0" baseline="0" noProof="0">
              <a:ln>
                <a:noFill/>
              </a:ln>
              <a:solidFill>
                <a:srgbClr val="2E3F55"/>
              </a:solidFill>
              <a:effectLst/>
              <a:uLnTx/>
              <a:uFillTx/>
              <a:latin typeface="Arial" charset="0"/>
              <a:ea typeface="ＭＳ Ｐゴシック" pitchFamily="34" charset="-128"/>
              <a:cs typeface="+mn-cs"/>
            </a:endParaRPr>
          </a:p>
        </p:txBody>
      </p:sp>
      <p:sp>
        <p:nvSpPr>
          <p:cNvPr id="3" name="Date Placeholder 2"/>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p>
        </p:txBody>
      </p:sp>
      <p:sp>
        <p:nvSpPr>
          <p:cNvPr id="4" name="Footer Placeholder 3"/>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6095451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el 1"/>
          <p:cNvSpPr>
            <a:spLocks noGrp="1"/>
          </p:cNvSpPr>
          <p:nvPr>
            <p:ph type="title"/>
          </p:nvPr>
        </p:nvSpPr>
        <p:spPr/>
        <p:txBody>
          <a:bodyPr/>
          <a:lstStyle/>
          <a:p>
            <a:r>
              <a:rPr lang="en-US" altLang="de-DE">
                <a:ea typeface="ＭＳ Ｐゴシック" pitchFamily="34" charset="-128"/>
              </a:rPr>
              <a:t>Definitions</a:t>
            </a:r>
          </a:p>
        </p:txBody>
      </p:sp>
      <p:sp>
        <p:nvSpPr>
          <p:cNvPr id="17411" name="Inhaltsplatzhalter 2"/>
          <p:cNvSpPr>
            <a:spLocks noGrp="1"/>
          </p:cNvSpPr>
          <p:nvPr>
            <p:ph idx="1"/>
          </p:nvPr>
        </p:nvSpPr>
        <p:spPr/>
        <p:txBody>
          <a:bodyPr/>
          <a:lstStyle/>
          <a:p>
            <a:r>
              <a:rPr lang="en-US" altLang="de-DE" sz="1400" b="1" dirty="0">
                <a:ea typeface="ＭＳ Ｐゴシック" pitchFamily="34" charset="-128"/>
              </a:rPr>
              <a:t>Control Board</a:t>
            </a:r>
          </a:p>
          <a:p>
            <a:pPr lvl="1"/>
            <a:r>
              <a:rPr lang="en-US" altLang="de-DE" sz="1400" dirty="0">
                <a:ea typeface="ＭＳ Ｐゴシック" pitchFamily="34" charset="-128"/>
              </a:rPr>
              <a:t>Tasks/responsibilities:</a:t>
            </a:r>
          </a:p>
          <a:p>
            <a:pPr lvl="2"/>
            <a:r>
              <a:rPr lang="en-US" altLang="de-DE" sz="1400" dirty="0">
                <a:ea typeface="ＭＳ Ｐゴシック" pitchFamily="34" charset="-128"/>
              </a:rPr>
              <a:t>Controlling task within AUTOSAR processes (e.g. CM, QM, RM), defined with process description</a:t>
            </a:r>
          </a:p>
          <a:p>
            <a:pPr lvl="1"/>
            <a:r>
              <a:rPr lang="en-US" altLang="de-DE" sz="1400" dirty="0">
                <a:ea typeface="ＭＳ Ｐゴシック" pitchFamily="34" charset="-128"/>
              </a:rPr>
              <a:t>Organization:</a:t>
            </a:r>
          </a:p>
          <a:p>
            <a:pPr lvl="2"/>
            <a:r>
              <a:rPr lang="en-US" altLang="de-DE" sz="1400" dirty="0">
                <a:ea typeface="ＭＳ Ｐゴシック" pitchFamily="34" charset="-128"/>
              </a:rPr>
              <a:t>To be initiated by PL Team or SC</a:t>
            </a:r>
          </a:p>
          <a:p>
            <a:pPr lvl="2"/>
            <a:r>
              <a:rPr lang="en-US" altLang="de-DE" sz="1400" dirty="0">
                <a:ea typeface="ＭＳ Ｐゴシック" pitchFamily="34" charset="-128"/>
              </a:rPr>
              <a:t>Representatives from WGs for required expertise</a:t>
            </a:r>
          </a:p>
          <a:p>
            <a:pPr lvl="2"/>
            <a:r>
              <a:rPr lang="en-US" altLang="de-DE" sz="1400" dirty="0">
                <a:ea typeface="ＭＳ Ｐゴシック" pitchFamily="34" charset="-128"/>
              </a:rPr>
              <a:t>Supervised by Change Management</a:t>
            </a:r>
          </a:p>
          <a:p>
            <a:pPr lvl="2"/>
            <a:r>
              <a:rPr lang="en-US" altLang="de-DE" sz="1400" dirty="0">
                <a:ea typeface="ＭＳ Ｐゴシック" pitchFamily="34" charset="-128"/>
              </a:rPr>
              <a:t>Reporting according to defined escalation path in process description</a:t>
            </a:r>
          </a:p>
        </p:txBody>
      </p:sp>
      <p:sp>
        <p:nvSpPr>
          <p:cNvPr id="17412" name="Foliennummernplatzhalt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itchFamily="2" charset="2"/>
              <a:buChar char="Ø"/>
              <a:defRPr sz="1400">
                <a:solidFill>
                  <a:schemeClr val="tx1"/>
                </a:solidFill>
                <a:latin typeface="Arial" charset="0"/>
              </a:defRPr>
            </a:lvl1pPr>
            <a:lvl2pPr marL="663231" indent="-255089">
              <a:spcBef>
                <a:spcPct val="20000"/>
              </a:spcBef>
              <a:buClr>
                <a:schemeClr val="tx2"/>
              </a:buClr>
              <a:buSzPct val="80000"/>
              <a:buFont typeface="Wingdings" pitchFamily="2" charset="2"/>
              <a:buChar char="n"/>
              <a:defRPr sz="1400">
                <a:solidFill>
                  <a:schemeClr val="tx1"/>
                </a:solidFill>
                <a:latin typeface="Arial" charset="0"/>
              </a:defRPr>
            </a:lvl2pPr>
            <a:lvl3pPr marL="1020356" indent="-204071">
              <a:spcBef>
                <a:spcPct val="20000"/>
              </a:spcBef>
              <a:buClr>
                <a:schemeClr val="tx2"/>
              </a:buClr>
              <a:buFont typeface="Wingdings" pitchFamily="2" charset="2"/>
              <a:buChar char="§"/>
              <a:defRPr sz="1200">
                <a:solidFill>
                  <a:schemeClr val="tx1"/>
                </a:solidFill>
                <a:latin typeface="Arial" charset="0"/>
              </a:defRPr>
            </a:lvl3pPr>
            <a:lvl4pPr marL="1428499" indent="-204071">
              <a:spcBef>
                <a:spcPct val="20000"/>
              </a:spcBef>
              <a:buChar char="–"/>
              <a:defRPr sz="1200">
                <a:solidFill>
                  <a:schemeClr val="tx1"/>
                </a:solidFill>
                <a:latin typeface="Arial" charset="0"/>
              </a:defRPr>
            </a:lvl4pPr>
            <a:lvl5pPr marL="1836641" indent="-204071">
              <a:spcBef>
                <a:spcPct val="20000"/>
              </a:spcBef>
              <a:buChar char="»"/>
              <a:defRPr sz="1200">
                <a:solidFill>
                  <a:schemeClr val="tx1"/>
                </a:solidFill>
                <a:latin typeface="Arial" charset="0"/>
              </a:defRPr>
            </a:lvl5pPr>
            <a:lvl6pPr marL="2244783" indent="-204071" eaLnBrk="0" fontAlgn="base" hangingPunct="0">
              <a:spcBef>
                <a:spcPct val="20000"/>
              </a:spcBef>
              <a:spcAft>
                <a:spcPct val="0"/>
              </a:spcAft>
              <a:buChar char="»"/>
              <a:defRPr sz="1200">
                <a:solidFill>
                  <a:schemeClr val="tx1"/>
                </a:solidFill>
                <a:latin typeface="Arial" charset="0"/>
              </a:defRPr>
            </a:lvl6pPr>
            <a:lvl7pPr marL="2652926" indent="-204071" eaLnBrk="0" fontAlgn="base" hangingPunct="0">
              <a:spcBef>
                <a:spcPct val="20000"/>
              </a:spcBef>
              <a:spcAft>
                <a:spcPct val="0"/>
              </a:spcAft>
              <a:buChar char="»"/>
              <a:defRPr sz="1200">
                <a:solidFill>
                  <a:schemeClr val="tx1"/>
                </a:solidFill>
                <a:latin typeface="Arial" charset="0"/>
              </a:defRPr>
            </a:lvl7pPr>
            <a:lvl8pPr marL="3061068" indent="-204071" eaLnBrk="0" fontAlgn="base" hangingPunct="0">
              <a:spcBef>
                <a:spcPct val="20000"/>
              </a:spcBef>
              <a:spcAft>
                <a:spcPct val="0"/>
              </a:spcAft>
              <a:buChar char="»"/>
              <a:defRPr sz="1200">
                <a:solidFill>
                  <a:schemeClr val="tx1"/>
                </a:solidFill>
                <a:latin typeface="Arial" charset="0"/>
              </a:defRPr>
            </a:lvl8pPr>
            <a:lvl9pPr marL="3469211" indent="-204071" eaLnBrk="0" fontAlgn="base" hangingPunct="0">
              <a:spcBef>
                <a:spcPct val="20000"/>
              </a:spcBef>
              <a:spcAft>
                <a:spcPct val="0"/>
              </a:spcAft>
              <a:buChar char="»"/>
              <a:defRPr sz="1200">
                <a:solidFill>
                  <a:schemeClr val="tx1"/>
                </a:solidFill>
                <a:latin typeface="Arial"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fld id="{D249B189-8B33-43A1-9F56-332AF7EC2F7E}" type="slidenum">
              <a:rPr kumimoji="0" lang="en-US" altLang="de-DE" sz="700" b="0" i="0" u="none" strike="noStrike" kern="1200" cap="none" spc="0" normalizeH="0" baseline="0" noProof="0">
                <a:ln>
                  <a:noFill/>
                </a:ln>
                <a:solidFill>
                  <a:srgbClr val="2E3F55"/>
                </a:solidFill>
                <a:effectLst/>
                <a:uLnTx/>
                <a:uFillTx/>
                <a:latin typeface="Arial" charset="0"/>
                <a:ea typeface="ＭＳ Ｐゴシック" pitchFamily="34" charset="-128"/>
                <a:cs typeface="+mn-cs"/>
              </a:rPr>
              <a:pPr marL="0" marR="0" lvl="0" indent="0" algn="ctr" defTabSz="457200" rtl="0" eaLnBrk="1" fontAlgn="auto" latinLnBrk="0" hangingPunct="1">
                <a:lnSpc>
                  <a:spcPct val="100000"/>
                </a:lnSpc>
                <a:spcBef>
                  <a:spcPct val="0"/>
                </a:spcBef>
                <a:spcAft>
                  <a:spcPts val="0"/>
                </a:spcAft>
                <a:buClrTx/>
                <a:buSzTx/>
                <a:buFontTx/>
                <a:buNone/>
                <a:tabLst/>
                <a:defRPr/>
              </a:pPr>
              <a:t>17</a:t>
            </a:fld>
            <a:endParaRPr kumimoji="0" lang="en-US" altLang="de-DE" sz="700" b="0" i="0" u="none" strike="noStrike" kern="1200" cap="none" spc="0" normalizeH="0" baseline="0" noProof="0">
              <a:ln>
                <a:noFill/>
              </a:ln>
              <a:solidFill>
                <a:srgbClr val="2E3F55"/>
              </a:solidFill>
              <a:effectLst/>
              <a:uLnTx/>
              <a:uFillTx/>
              <a:latin typeface="Arial" charset="0"/>
              <a:ea typeface="ＭＳ Ｐゴシック" pitchFamily="34" charset="-128"/>
              <a:cs typeface="+mn-cs"/>
            </a:endParaRPr>
          </a:p>
        </p:txBody>
      </p:sp>
      <p:sp>
        <p:nvSpPr>
          <p:cNvPr id="3" name="Date Placeholder 2"/>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p>
        </p:txBody>
      </p:sp>
      <p:sp>
        <p:nvSpPr>
          <p:cNvPr id="4" name="Footer Placeholder 3"/>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478308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bgerundetes Rechteck 45">
            <a:extLst>
              <a:ext uri="{FF2B5EF4-FFF2-40B4-BE49-F238E27FC236}">
                <a16:creationId xmlns:a16="http://schemas.microsoft.com/office/drawing/2014/main" xmlns="" id="{0D8C1BED-D7BA-4715-8388-E3F4E84B0617}"/>
              </a:ext>
            </a:extLst>
          </p:cNvPr>
          <p:cNvSpPr/>
          <p:nvPr/>
        </p:nvSpPr>
        <p:spPr>
          <a:xfrm>
            <a:off x="2519306" y="1452766"/>
            <a:ext cx="4320480" cy="182880"/>
          </a:xfrm>
          <a:prstGeom prst="roundRect">
            <a:avLst>
              <a:gd name="adj" fmla="val 50000"/>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14" name="Textfeld 13">
            <a:extLst>
              <a:ext uri="{FF2B5EF4-FFF2-40B4-BE49-F238E27FC236}">
                <a16:creationId xmlns:a16="http://schemas.microsoft.com/office/drawing/2014/main" xmlns="" id="{214EE047-4CFC-4297-9D8F-D079FD4C7A88}"/>
              </a:ext>
            </a:extLst>
          </p:cNvPr>
          <p:cNvSpPr txBox="1"/>
          <p:nvPr/>
        </p:nvSpPr>
        <p:spPr>
          <a:xfrm>
            <a:off x="781101" y="880372"/>
            <a:ext cx="3730007" cy="539250"/>
          </a:xfrm>
          <a:prstGeom prst="rect">
            <a:avLst/>
          </a:prstGeom>
          <a:noFill/>
        </p:spPr>
        <p:txBody>
          <a:bodyPr wrap="square" rtlCol="0">
            <a:spAutoFit/>
          </a:bodyPr>
          <a:lstStyle/>
          <a:p>
            <a:pPr>
              <a:lnSpc>
                <a:spcPts val="4050"/>
              </a:lnSpc>
            </a:pPr>
            <a:r>
              <a:rPr lang="de-DE" dirty="0"/>
              <a:t>SV User Group</a:t>
            </a:r>
          </a:p>
        </p:txBody>
      </p:sp>
      <p:sp>
        <p:nvSpPr>
          <p:cNvPr id="15" name="Textfeld 14">
            <a:extLst>
              <a:ext uri="{FF2B5EF4-FFF2-40B4-BE49-F238E27FC236}">
                <a16:creationId xmlns:a16="http://schemas.microsoft.com/office/drawing/2014/main" xmlns="" id="{214EE047-4CFC-4297-9D8F-D079FD4C7A88}"/>
              </a:ext>
            </a:extLst>
          </p:cNvPr>
          <p:cNvSpPr txBox="1"/>
          <p:nvPr/>
        </p:nvSpPr>
        <p:spPr>
          <a:xfrm>
            <a:off x="2051720" y="972602"/>
            <a:ext cx="4392488" cy="861774"/>
          </a:xfrm>
          <a:prstGeom prst="rect">
            <a:avLst/>
          </a:prstGeom>
          <a:noFill/>
        </p:spPr>
        <p:txBody>
          <a:bodyPr wrap="square" rtlCol="0">
            <a:spAutoFit/>
          </a:bodyPr>
          <a:lstStyle/>
          <a:p>
            <a:pPr marL="742950" lvl="1" indent="-285750">
              <a:buFont typeface="Arial" panose="020B0604020202020204" pitchFamily="34" charset="0"/>
              <a:buChar char="•"/>
            </a:pPr>
            <a:r>
              <a:rPr lang="de-DE" sz="1000" dirty="0"/>
              <a:t>AUTOSAR Organization development</a:t>
            </a:r>
          </a:p>
          <a:p>
            <a:pPr marL="742950" lvl="1" indent="-285750">
              <a:buFont typeface="Arial" panose="020B0604020202020204" pitchFamily="34" charset="0"/>
              <a:buChar char="•"/>
            </a:pPr>
            <a:r>
              <a:rPr lang="de-DE" sz="1000" dirty="0"/>
              <a:t>AUTOSAR standard Roadmap</a:t>
            </a:r>
          </a:p>
          <a:p>
            <a:pPr marL="742950" lvl="1" indent="-285750">
              <a:buFont typeface="Arial" panose="020B0604020202020204" pitchFamily="34" charset="0"/>
              <a:buChar char="•"/>
            </a:pPr>
            <a:r>
              <a:rPr lang="de-DE" sz="1000" dirty="0"/>
              <a:t>AUTOSAR Working Group Reorganization</a:t>
            </a:r>
          </a:p>
          <a:p>
            <a:pPr marL="742950" lvl="1" indent="-285750">
              <a:buFont typeface="Arial" panose="020B0604020202020204" pitchFamily="34" charset="0"/>
              <a:buChar char="•"/>
            </a:pPr>
            <a:r>
              <a:rPr lang="de-DE" sz="1000" dirty="0">
                <a:solidFill>
                  <a:schemeClr val="bg1"/>
                </a:solidFill>
              </a:rPr>
              <a:t>AUTOSAR Agreements – Intellectual Property Rights Review</a:t>
            </a:r>
          </a:p>
          <a:p>
            <a:pPr marL="742950" lvl="1" indent="-285750">
              <a:buFont typeface="Arial" panose="020B0604020202020204" pitchFamily="34" charset="0"/>
              <a:buChar char="•"/>
            </a:pPr>
            <a:r>
              <a:rPr lang="de-DE" sz="1000" dirty="0"/>
              <a:t>Proposal - Working Group in Silicon Valley</a:t>
            </a:r>
            <a:endParaRPr lang="de-DE" sz="1000" dirty="0">
              <a:solidFill>
                <a:schemeClr val="tx2"/>
              </a:solidFill>
            </a:endParaRPr>
          </a:p>
        </p:txBody>
      </p:sp>
      <p:graphicFrame>
        <p:nvGraphicFramePr>
          <p:cNvPr id="12" name="Objekt 11" hidden="1">
            <a:extLst>
              <a:ext uri="{FF2B5EF4-FFF2-40B4-BE49-F238E27FC236}">
                <a16:creationId xmlns:a16="http://schemas.microsoft.com/office/drawing/2014/main" xmlns="" id="{D1B5BAA6-38FD-4C2A-AB6F-096FAF3B379A}"/>
              </a:ext>
            </a:extLst>
          </p:cNvPr>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6"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noProof="0" dirty="0"/>
              <a:t>Overview</a:t>
            </a:r>
          </a:p>
        </p:txBody>
      </p:sp>
      <p:sp>
        <p:nvSpPr>
          <p:cNvPr id="9" name="Foliennummernplatzhalter 8">
            <a:extLst>
              <a:ext uri="{FF2B5EF4-FFF2-40B4-BE49-F238E27FC236}">
                <a16:creationId xmlns:a16="http://schemas.microsoft.com/office/drawing/2014/main" xmlns="" id="{7DD10B0D-56C1-4294-8E67-7D0D9D528580}"/>
              </a:ext>
            </a:extLst>
          </p:cNvPr>
          <p:cNvSpPr>
            <a:spLocks noGrp="1"/>
          </p:cNvSpPr>
          <p:nvPr>
            <p:ph type="sldNum" sz="quarter" idx="12"/>
          </p:nvPr>
        </p:nvSpPr>
        <p:spPr/>
        <p:txBody>
          <a:bodyPr/>
          <a:lstStyle/>
          <a:p>
            <a:fld id="{0E4386B3-FA35-BD43-8703-494DC6664C86}" type="slidenum">
              <a:rPr lang="de-DE" smtClean="0"/>
              <a:t>18</a:t>
            </a:fld>
            <a:endParaRPr lang="de-DE" dirty="0"/>
          </a:p>
        </p:txBody>
      </p:sp>
      <p:sp>
        <p:nvSpPr>
          <p:cNvPr id="27" name="Datumsplatzhalter 1">
            <a:extLst>
              <a:ext uri="{FF2B5EF4-FFF2-40B4-BE49-F238E27FC236}">
                <a16:creationId xmlns:a16="http://schemas.microsoft.com/office/drawing/2014/main" xmlns="" id="{2409A883-05AD-4D94-BACD-C3463D2632DF}"/>
              </a:ext>
            </a:extLst>
          </p:cNvPr>
          <p:cNvSpPr>
            <a:spLocks noGrp="1"/>
          </p:cNvSpPr>
          <p:nvPr>
            <p:ph type="dt" sz="half" idx="10"/>
          </p:nvPr>
        </p:nvSpPr>
        <p:spPr>
          <a:xfrm>
            <a:off x="7172325" y="4817663"/>
            <a:ext cx="1003300" cy="273844"/>
          </a:xfrm>
        </p:spPr>
        <p:txBody>
          <a:bodyPr/>
          <a:lstStyle/>
          <a:p>
            <a:r>
              <a:rPr lang="en-US"/>
              <a:t>23 Oct 2018</a:t>
            </a:r>
            <a:endParaRPr lang="de-DE" dirty="0"/>
          </a:p>
        </p:txBody>
      </p:sp>
      <p:grpSp>
        <p:nvGrpSpPr>
          <p:cNvPr id="21" name="Gruppierung 63">
            <a:extLst>
              <a:ext uri="{FF2B5EF4-FFF2-40B4-BE49-F238E27FC236}">
                <a16:creationId xmlns:a16="http://schemas.microsoft.com/office/drawing/2014/main" xmlns="" id="{FB48DE93-5C8D-4525-9C6A-B8A8C6E45A69}"/>
              </a:ext>
            </a:extLst>
          </p:cNvPr>
          <p:cNvGrpSpPr/>
          <p:nvPr/>
        </p:nvGrpSpPr>
        <p:grpSpPr>
          <a:xfrm rot="13500000">
            <a:off x="699913" y="1186818"/>
            <a:ext cx="78918" cy="78918"/>
            <a:chOff x="2737797" y="395452"/>
            <a:chExt cx="169333" cy="169333"/>
          </a:xfrm>
        </p:grpSpPr>
        <p:cxnSp>
          <p:nvCxnSpPr>
            <p:cNvPr id="22" name="Gerade Verbindung 64">
              <a:extLst>
                <a:ext uri="{FF2B5EF4-FFF2-40B4-BE49-F238E27FC236}">
                  <a16:creationId xmlns:a16="http://schemas.microsoft.com/office/drawing/2014/main" xmlns="" id="{245219F2-3D0A-4C71-AB64-CAE9A6BD252E}"/>
                </a:ext>
              </a:extLst>
            </p:cNvPr>
            <p:cNvCxnSpPr/>
            <p:nvPr/>
          </p:nvCxnSpPr>
          <p:spPr>
            <a:xfrm>
              <a:off x="2761776" y="395452"/>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Gerade Verbindung 65">
              <a:extLst>
                <a:ext uri="{FF2B5EF4-FFF2-40B4-BE49-F238E27FC236}">
                  <a16:creationId xmlns:a16="http://schemas.microsoft.com/office/drawing/2014/main" xmlns="" id="{B438DCB7-FAE6-4B69-974D-F1C79123AC33}"/>
                </a:ext>
              </a:extLst>
            </p:cNvPr>
            <p:cNvCxnSpPr/>
            <p:nvPr/>
          </p:nvCxnSpPr>
          <p:spPr>
            <a:xfrm rot="5400000">
              <a:off x="2822464" y="454891"/>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34" name="Abgerundetes Rechteck 53">
            <a:extLst>
              <a:ext uri="{FF2B5EF4-FFF2-40B4-BE49-F238E27FC236}">
                <a16:creationId xmlns:a16="http://schemas.microsoft.com/office/drawing/2014/main" xmlns="" id="{79151DF6-EB65-4308-B4DB-4F992632585D}"/>
              </a:ext>
            </a:extLst>
          </p:cNvPr>
          <p:cNvSpPr/>
          <p:nvPr/>
        </p:nvSpPr>
        <p:spPr>
          <a:xfrm>
            <a:off x="575072" y="790376"/>
            <a:ext cx="7417440" cy="1044000"/>
          </a:xfrm>
          <a:prstGeom prst="roundRect">
            <a:avLst>
              <a:gd name="adj" fmla="val 50000"/>
            </a:avLst>
          </a:prstGeom>
          <a:no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25" name="Footer Placeholder 4"/>
          <p:cNvSpPr>
            <a:spLocks noGrp="1"/>
          </p:cNvSpPr>
          <p:nvPr>
            <p:ph type="ftr" sz="quarter" idx="11"/>
          </p:nvPr>
        </p:nvSpPr>
        <p:spPr>
          <a:xfrm>
            <a:off x="3266741" y="4817663"/>
            <a:ext cx="3832559" cy="273844"/>
          </a:xfrm>
        </p:spPr>
        <p:txBody>
          <a:bodyPr/>
          <a:lstStyle/>
          <a:p>
            <a:r>
              <a:rPr lang="es-ES"/>
              <a:t>AUTOSAR Silicon Valley User Group</a:t>
            </a:r>
            <a:endParaRPr lang="de-DE" dirty="0"/>
          </a:p>
        </p:txBody>
      </p:sp>
    </p:spTree>
    <p:extLst>
      <p:ext uri="{BB962C8B-B14F-4D97-AF65-F5344CB8AC3E}">
        <p14:creationId xmlns:p14="http://schemas.microsoft.com/office/powerpoint/2010/main" val="436008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14425" y="1813560"/>
            <a:ext cx="6913563" cy="1450147"/>
          </a:xfrm>
        </p:spPr>
        <p:txBody>
          <a:bodyPr/>
          <a:lstStyle/>
          <a:p>
            <a:r>
              <a:rPr lang="en-US" dirty="0"/>
              <a:t>AUTOSAR Agreement: Intellectual Property Rights</a:t>
            </a:r>
            <a:endParaRPr lang="en-US" noProof="0" dirty="0"/>
          </a:p>
        </p:txBody>
      </p:sp>
      <p:sp>
        <p:nvSpPr>
          <p:cNvPr id="3" name="Untertitel 2"/>
          <p:cNvSpPr>
            <a:spLocks noGrp="1"/>
          </p:cNvSpPr>
          <p:nvPr>
            <p:ph type="subTitle" idx="1"/>
          </p:nvPr>
        </p:nvSpPr>
        <p:spPr>
          <a:xfrm>
            <a:off x="1114425" y="3075806"/>
            <a:ext cx="6913564" cy="1180252"/>
          </a:xfrm>
        </p:spPr>
        <p:txBody>
          <a:bodyPr/>
          <a:lstStyle/>
          <a:p>
            <a:endParaRPr lang="en-US" altLang="de-DE" dirty="0"/>
          </a:p>
          <a:p>
            <a:endParaRPr lang="en-US" altLang="de-DE" dirty="0"/>
          </a:p>
          <a:p>
            <a:r>
              <a:rPr lang="en-US" altLang="de-DE" dirty="0"/>
              <a:t>22.08.2018</a:t>
            </a:r>
          </a:p>
        </p:txBody>
      </p:sp>
      <p:sp>
        <p:nvSpPr>
          <p:cNvPr id="6" name="Textfeld 5"/>
          <p:cNvSpPr txBox="1"/>
          <p:nvPr/>
        </p:nvSpPr>
        <p:spPr>
          <a:xfrm>
            <a:off x="1270000" y="1524000"/>
            <a:ext cx="184666" cy="369332"/>
          </a:xfrm>
          <a:prstGeom prst="rect">
            <a:avLst/>
          </a:prstGeom>
          <a:noFill/>
        </p:spPr>
        <p:txBody>
          <a:bodyPr wrap="none" rtlCol="0">
            <a:spAutoFit/>
          </a:bodyPr>
          <a:lstStyle/>
          <a:p>
            <a:endParaRPr lang="de-DE" dirty="0"/>
          </a:p>
        </p:txBody>
      </p:sp>
      <p:sp>
        <p:nvSpPr>
          <p:cNvPr id="7" name="Text Box 77"/>
          <p:cNvSpPr txBox="1">
            <a:spLocks noChangeArrowheads="1"/>
          </p:cNvSpPr>
          <p:nvPr/>
        </p:nvSpPr>
        <p:spPr bwMode="auto">
          <a:xfrm>
            <a:off x="3592513" y="6308725"/>
            <a:ext cx="19161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de-DE" sz="1000" b="1" dirty="0"/>
              <a:t>- AUTOSAR Confidential -</a:t>
            </a:r>
          </a:p>
        </p:txBody>
      </p:sp>
    </p:spTree>
    <p:extLst>
      <p:ext uri="{BB962C8B-B14F-4D97-AF65-F5344CB8AC3E}">
        <p14:creationId xmlns:p14="http://schemas.microsoft.com/office/powerpoint/2010/main" val="3043615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bgerundetes Rechteck 45">
            <a:extLst>
              <a:ext uri="{FF2B5EF4-FFF2-40B4-BE49-F238E27FC236}">
                <a16:creationId xmlns:a16="http://schemas.microsoft.com/office/drawing/2014/main" xmlns="" id="{0D8C1BED-D7BA-4715-8388-E3F4E84B0617}"/>
              </a:ext>
            </a:extLst>
          </p:cNvPr>
          <p:cNvSpPr/>
          <p:nvPr/>
        </p:nvSpPr>
        <p:spPr>
          <a:xfrm>
            <a:off x="2448116" y="1007069"/>
            <a:ext cx="3168000" cy="165600"/>
          </a:xfrm>
          <a:prstGeom prst="roundRect">
            <a:avLst>
              <a:gd name="adj" fmla="val 50000"/>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15" name="Textfeld 14">
            <a:extLst>
              <a:ext uri="{FF2B5EF4-FFF2-40B4-BE49-F238E27FC236}">
                <a16:creationId xmlns:a16="http://schemas.microsoft.com/office/drawing/2014/main" xmlns="" id="{214EE047-4CFC-4297-9D8F-D079FD4C7A88}"/>
              </a:ext>
            </a:extLst>
          </p:cNvPr>
          <p:cNvSpPr txBox="1"/>
          <p:nvPr/>
        </p:nvSpPr>
        <p:spPr>
          <a:xfrm>
            <a:off x="2051720" y="972602"/>
            <a:ext cx="4608512" cy="861774"/>
          </a:xfrm>
          <a:prstGeom prst="rect">
            <a:avLst/>
          </a:prstGeom>
          <a:noFill/>
        </p:spPr>
        <p:txBody>
          <a:bodyPr wrap="square" rtlCol="0">
            <a:spAutoFit/>
          </a:bodyPr>
          <a:lstStyle/>
          <a:p>
            <a:pPr marL="742950" lvl="1" indent="-285750">
              <a:buFont typeface="Arial" panose="020B0604020202020204" pitchFamily="34" charset="0"/>
              <a:buChar char="•"/>
            </a:pPr>
            <a:r>
              <a:rPr lang="de-DE" sz="1000" dirty="0">
                <a:solidFill>
                  <a:schemeClr val="bg1"/>
                </a:solidFill>
              </a:rPr>
              <a:t>AUTOSAR Organization development</a:t>
            </a:r>
          </a:p>
          <a:p>
            <a:pPr marL="742950" lvl="1" indent="-285750">
              <a:buFont typeface="Arial" panose="020B0604020202020204" pitchFamily="34" charset="0"/>
              <a:buChar char="•"/>
            </a:pPr>
            <a:r>
              <a:rPr lang="de-DE" sz="1000" dirty="0"/>
              <a:t>AUTOSAR Standards Roadmap</a:t>
            </a:r>
          </a:p>
          <a:p>
            <a:pPr marL="742950" lvl="1" indent="-285750">
              <a:buFont typeface="Arial" panose="020B0604020202020204" pitchFamily="34" charset="0"/>
              <a:buChar char="•"/>
            </a:pPr>
            <a:r>
              <a:rPr lang="de-DE" sz="1000" dirty="0"/>
              <a:t>Working Group Reorganization</a:t>
            </a:r>
          </a:p>
          <a:p>
            <a:pPr marL="742950" lvl="1" indent="-285750">
              <a:buFont typeface="Arial" panose="020B0604020202020204" pitchFamily="34" charset="0"/>
              <a:buChar char="•"/>
            </a:pPr>
            <a:r>
              <a:rPr lang="de-DE" sz="1000" dirty="0"/>
              <a:t>AUTOSAR Agreements – Intellectual Property Rights Review Proposal - Working Group in Silicon Valley</a:t>
            </a:r>
          </a:p>
        </p:txBody>
      </p:sp>
      <p:graphicFrame>
        <p:nvGraphicFramePr>
          <p:cNvPr id="12" name="Objekt 11" hidden="1">
            <a:extLst>
              <a:ext uri="{FF2B5EF4-FFF2-40B4-BE49-F238E27FC236}">
                <a16:creationId xmlns:a16="http://schemas.microsoft.com/office/drawing/2014/main" xmlns="" id="{D1B5BAA6-38FD-4C2A-AB6F-096FAF3B379A}"/>
              </a:ext>
            </a:extLst>
          </p:cNvPr>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5"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noProof="0" dirty="0"/>
              <a:t>Agenda Overview</a:t>
            </a:r>
          </a:p>
        </p:txBody>
      </p:sp>
      <p:sp>
        <p:nvSpPr>
          <p:cNvPr id="9" name="Foliennummernplatzhalter 8">
            <a:extLst>
              <a:ext uri="{FF2B5EF4-FFF2-40B4-BE49-F238E27FC236}">
                <a16:creationId xmlns:a16="http://schemas.microsoft.com/office/drawing/2014/main" xmlns="" id="{7DD10B0D-56C1-4294-8E67-7D0D9D528580}"/>
              </a:ext>
            </a:extLst>
          </p:cNvPr>
          <p:cNvSpPr>
            <a:spLocks noGrp="1"/>
          </p:cNvSpPr>
          <p:nvPr>
            <p:ph type="sldNum" sz="quarter" idx="12"/>
          </p:nvPr>
        </p:nvSpPr>
        <p:spPr/>
        <p:txBody>
          <a:bodyPr/>
          <a:lstStyle/>
          <a:p>
            <a:fld id="{0E4386B3-FA35-BD43-8703-494DC6664C86}" type="slidenum">
              <a:rPr lang="de-DE" smtClean="0"/>
              <a:t>2</a:t>
            </a:fld>
            <a:endParaRPr lang="de-DE" dirty="0"/>
          </a:p>
        </p:txBody>
      </p:sp>
      <p:sp>
        <p:nvSpPr>
          <p:cNvPr id="27" name="Datumsplatzhalter 1">
            <a:extLst>
              <a:ext uri="{FF2B5EF4-FFF2-40B4-BE49-F238E27FC236}">
                <a16:creationId xmlns:a16="http://schemas.microsoft.com/office/drawing/2014/main" xmlns="" id="{2409A883-05AD-4D94-BACD-C3463D2632DF}"/>
              </a:ext>
            </a:extLst>
          </p:cNvPr>
          <p:cNvSpPr>
            <a:spLocks noGrp="1"/>
          </p:cNvSpPr>
          <p:nvPr>
            <p:ph type="dt" sz="half" idx="10"/>
          </p:nvPr>
        </p:nvSpPr>
        <p:spPr>
          <a:xfrm>
            <a:off x="7172325" y="4817663"/>
            <a:ext cx="1003300" cy="273844"/>
          </a:xfrm>
        </p:spPr>
        <p:txBody>
          <a:bodyPr/>
          <a:lstStyle/>
          <a:p>
            <a:r>
              <a:rPr lang="en-US"/>
              <a:t>23 Oct 2018</a:t>
            </a:r>
            <a:endParaRPr lang="de-DE" dirty="0"/>
          </a:p>
        </p:txBody>
      </p:sp>
      <p:grpSp>
        <p:nvGrpSpPr>
          <p:cNvPr id="21" name="Gruppierung 63">
            <a:extLst>
              <a:ext uri="{FF2B5EF4-FFF2-40B4-BE49-F238E27FC236}">
                <a16:creationId xmlns:a16="http://schemas.microsoft.com/office/drawing/2014/main" xmlns="" id="{FB48DE93-5C8D-4525-9C6A-B8A8C6E45A69}"/>
              </a:ext>
            </a:extLst>
          </p:cNvPr>
          <p:cNvGrpSpPr/>
          <p:nvPr/>
        </p:nvGrpSpPr>
        <p:grpSpPr>
          <a:xfrm rot="13500000">
            <a:off x="733265" y="1354872"/>
            <a:ext cx="78918" cy="78918"/>
            <a:chOff x="2737797" y="395452"/>
            <a:chExt cx="169333" cy="169333"/>
          </a:xfrm>
        </p:grpSpPr>
        <p:cxnSp>
          <p:nvCxnSpPr>
            <p:cNvPr id="22" name="Gerade Verbindung 64">
              <a:extLst>
                <a:ext uri="{FF2B5EF4-FFF2-40B4-BE49-F238E27FC236}">
                  <a16:creationId xmlns:a16="http://schemas.microsoft.com/office/drawing/2014/main" xmlns="" id="{245219F2-3D0A-4C71-AB64-CAE9A6BD252E}"/>
                </a:ext>
              </a:extLst>
            </p:cNvPr>
            <p:cNvCxnSpPr/>
            <p:nvPr/>
          </p:nvCxnSpPr>
          <p:spPr>
            <a:xfrm>
              <a:off x="2761776" y="395452"/>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Gerade Verbindung 65">
              <a:extLst>
                <a:ext uri="{FF2B5EF4-FFF2-40B4-BE49-F238E27FC236}">
                  <a16:creationId xmlns:a16="http://schemas.microsoft.com/office/drawing/2014/main" xmlns="" id="{B438DCB7-FAE6-4B69-974D-F1C79123AC33}"/>
                </a:ext>
              </a:extLst>
            </p:cNvPr>
            <p:cNvCxnSpPr/>
            <p:nvPr/>
          </p:nvCxnSpPr>
          <p:spPr>
            <a:xfrm rot="5400000">
              <a:off x="2822464" y="454891"/>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34" name="Abgerundetes Rechteck 53">
            <a:extLst>
              <a:ext uri="{FF2B5EF4-FFF2-40B4-BE49-F238E27FC236}">
                <a16:creationId xmlns:a16="http://schemas.microsoft.com/office/drawing/2014/main" xmlns="" id="{79151DF6-EB65-4308-B4DB-4F992632585D}"/>
              </a:ext>
            </a:extLst>
          </p:cNvPr>
          <p:cNvSpPr/>
          <p:nvPr/>
        </p:nvSpPr>
        <p:spPr>
          <a:xfrm>
            <a:off x="394648" y="953096"/>
            <a:ext cx="7417440" cy="1044000"/>
          </a:xfrm>
          <a:prstGeom prst="roundRect">
            <a:avLst>
              <a:gd name="adj" fmla="val 50000"/>
            </a:avLst>
          </a:prstGeom>
          <a:no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25" name="Footer Placeholder 4"/>
          <p:cNvSpPr>
            <a:spLocks noGrp="1"/>
          </p:cNvSpPr>
          <p:nvPr>
            <p:ph type="ftr" sz="quarter" idx="11"/>
          </p:nvPr>
        </p:nvSpPr>
        <p:spPr>
          <a:xfrm>
            <a:off x="3266741" y="4817663"/>
            <a:ext cx="3832559" cy="273844"/>
          </a:xfrm>
        </p:spPr>
        <p:txBody>
          <a:bodyPr/>
          <a:lstStyle/>
          <a:p>
            <a:r>
              <a:rPr lang="es-ES"/>
              <a:t>AUTOSAR Silicon Valley User Group</a:t>
            </a:r>
            <a:endParaRPr lang="de-DE" dirty="0"/>
          </a:p>
        </p:txBody>
      </p:sp>
      <p:sp>
        <p:nvSpPr>
          <p:cNvPr id="13" name="Textfeld 12">
            <a:extLst>
              <a:ext uri="{FF2B5EF4-FFF2-40B4-BE49-F238E27FC236}">
                <a16:creationId xmlns:a16="http://schemas.microsoft.com/office/drawing/2014/main" xmlns="" id="{214EE047-4CFC-4297-9D8F-D079FD4C7A88}"/>
              </a:ext>
            </a:extLst>
          </p:cNvPr>
          <p:cNvSpPr txBox="1"/>
          <p:nvPr/>
        </p:nvSpPr>
        <p:spPr>
          <a:xfrm>
            <a:off x="841993" y="1059582"/>
            <a:ext cx="3730007" cy="539250"/>
          </a:xfrm>
          <a:prstGeom prst="rect">
            <a:avLst/>
          </a:prstGeom>
          <a:noFill/>
        </p:spPr>
        <p:txBody>
          <a:bodyPr wrap="square" rtlCol="0">
            <a:spAutoFit/>
          </a:bodyPr>
          <a:lstStyle/>
          <a:p>
            <a:pPr>
              <a:lnSpc>
                <a:spcPts val="4050"/>
              </a:lnSpc>
            </a:pPr>
            <a:r>
              <a:rPr lang="de-DE" dirty="0"/>
              <a:t>SV User Group</a:t>
            </a:r>
          </a:p>
        </p:txBody>
      </p:sp>
    </p:spTree>
    <p:extLst>
      <p:ext uri="{BB962C8B-B14F-4D97-AF65-F5344CB8AC3E}">
        <p14:creationId xmlns:p14="http://schemas.microsoft.com/office/powerpoint/2010/main" val="19114539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Agreement: Management Summary</a:t>
            </a:r>
            <a:br>
              <a:rPr lang="de-DE" dirty="0"/>
            </a:br>
            <a:endParaRPr lang="de-DE" dirty="0"/>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20</a:t>
            </a:fld>
            <a:endParaRPr lang="de-DE"/>
          </a:p>
        </p:txBody>
      </p:sp>
      <p:sp>
        <p:nvSpPr>
          <p:cNvPr id="7" name="Inhaltsplatzhalter 6">
            <a:extLst>
              <a:ext uri="{FF2B5EF4-FFF2-40B4-BE49-F238E27FC236}">
                <a16:creationId xmlns:a16="http://schemas.microsoft.com/office/drawing/2014/main" xmlns="" id="{2EE26D3F-D7CE-4276-A493-B5B700D2AB39}"/>
              </a:ext>
            </a:extLst>
          </p:cNvPr>
          <p:cNvSpPr>
            <a:spLocks noGrp="1"/>
          </p:cNvSpPr>
          <p:nvPr>
            <p:ph idx="1"/>
          </p:nvPr>
        </p:nvSpPr>
        <p:spPr>
          <a:xfrm>
            <a:off x="319332" y="709574"/>
            <a:ext cx="8590581" cy="4030676"/>
          </a:xfrm>
          <a:ln>
            <a:noFill/>
          </a:ln>
        </p:spPr>
        <p:txBody>
          <a:bodyPr/>
          <a:lstStyle/>
          <a:p>
            <a:pPr marL="285750" indent="-285750">
              <a:buFont typeface="Wingdings" panose="05000000000000000000" pitchFamily="2" charset="2"/>
              <a:buChar char="§"/>
            </a:pPr>
            <a:r>
              <a:rPr lang="en-US" sz="1400" dirty="0"/>
              <a:t>This document supports the reading of the original AUTOSAR Agreement, but it does not replace it. The AUTOSAR Agreement remains the legally valid document and overrides any inconsistencies in this document.</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Contrary to Open Invention Network (OIN), AUTOSAR </a:t>
            </a:r>
            <a:r>
              <a:rPr lang="en-US" sz="1400" b="1" dirty="0"/>
              <a:t>develops a whole standard </a:t>
            </a:r>
            <a:r>
              <a:rPr lang="en-US" sz="1400" dirty="0"/>
              <a:t>with partners from the industry, instead of buying project-related patents for free use.</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The activity of the AUTOSAR development cooperation focuses on </a:t>
            </a:r>
            <a:r>
              <a:rPr lang="en-US" sz="1400" b="1" dirty="0"/>
              <a:t>software platform development</a:t>
            </a:r>
            <a:r>
              <a:rPr lang="en-US" sz="1400" dirty="0"/>
              <a:t>. The scope of a release will be detailed in specific project plans in advance to a project start.</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Due to the working and </a:t>
            </a:r>
            <a:r>
              <a:rPr lang="en-US" sz="1400" b="1" dirty="0"/>
              <a:t>cooperation partner structure</a:t>
            </a:r>
            <a:r>
              <a:rPr lang="en-US" sz="1400" dirty="0"/>
              <a:t>, the AUTOSAR agreement covers the topics of IP rights, License for Development, License for Exploitation and Non-Assertion. The aim is to ensure all AUTOSAR products (exemplary software, specifications) are available for all partners.</a:t>
            </a:r>
          </a:p>
          <a:p>
            <a:endParaRPr lang="en-US" sz="1400" dirty="0"/>
          </a:p>
          <a:p>
            <a:pPr marL="285750" indent="-285750">
              <a:buFont typeface="Wingdings" panose="05000000000000000000" pitchFamily="2" charset="2"/>
              <a:buChar char="§"/>
            </a:pPr>
            <a:r>
              <a:rPr lang="en-US" sz="1400" dirty="0"/>
              <a:t>Other AUTOSAR partners are not in general allowed to use your IP. In fact </a:t>
            </a:r>
            <a:r>
              <a:rPr lang="en-US" sz="1400" b="1" dirty="0"/>
              <a:t>only Essential IP, and/or IP in your contribution </a:t>
            </a:r>
            <a:r>
              <a:rPr lang="en-US" sz="1400" dirty="0"/>
              <a:t>to the AUTOSAR Software Implementation can be used royalty-free by other partners in commercial products.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420402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9333" y="205979"/>
            <a:ext cx="8291512" cy="857250"/>
          </a:xfrm>
        </p:spPr>
        <p:txBody>
          <a:bodyPr/>
          <a:lstStyle/>
          <a:p>
            <a:r>
              <a:rPr lang="de-DE" dirty="0"/>
              <a:t>AUTOSAR Agreement: </a:t>
            </a:r>
            <a:r>
              <a:rPr lang="en-US" noProof="0" dirty="0"/>
              <a:t>Cooperation partner structure</a:t>
            </a:r>
          </a:p>
        </p:txBody>
      </p:sp>
      <p:sp>
        <p:nvSpPr>
          <p:cNvPr id="5" name="Foliennummernplatzhalter 4"/>
          <p:cNvSpPr>
            <a:spLocks noGrp="1"/>
          </p:cNvSpPr>
          <p:nvPr>
            <p:ph type="sldNum" sz="quarter" idx="12"/>
          </p:nvPr>
        </p:nvSpPr>
        <p:spPr/>
        <p:txBody>
          <a:bodyPr/>
          <a:lstStyle/>
          <a:p>
            <a:fld id="{0E4386B3-FA35-BD43-8703-494DC6664C86}" type="slidenum">
              <a:rPr lang="de-DE" sz="1000" smtClean="0"/>
              <a:t>21</a:t>
            </a:fld>
            <a:endParaRPr lang="de-DE" sz="1000" dirty="0"/>
          </a:p>
        </p:txBody>
      </p:sp>
      <p:sp>
        <p:nvSpPr>
          <p:cNvPr id="6" name="Textplatzhalter 5"/>
          <p:cNvSpPr>
            <a:spLocks noGrp="1"/>
          </p:cNvSpPr>
          <p:nvPr>
            <p:ph type="body" sz="quarter" idx="13"/>
          </p:nvPr>
        </p:nvSpPr>
        <p:spPr>
          <a:xfrm>
            <a:off x="319332" y="1017270"/>
            <a:ext cx="8419855" cy="3604260"/>
          </a:xfrm>
        </p:spPr>
        <p:txBody>
          <a:bodyPr/>
          <a:lstStyle/>
          <a:p>
            <a:r>
              <a:rPr lang="en-US" noProof="0" dirty="0"/>
              <a:t>A tier structure, proven in similar initiatives, is implemented for the development cooperation. Appropriate rights and duties are allocated to the various tiers. The Associate and Development Partnership are most likely of interest to you:</a:t>
            </a:r>
          </a:p>
        </p:txBody>
      </p:sp>
      <p:sp>
        <p:nvSpPr>
          <p:cNvPr id="11" name="Textplatzhalter 5"/>
          <p:cNvSpPr txBox="1">
            <a:spLocks/>
          </p:cNvSpPr>
          <p:nvPr/>
        </p:nvSpPr>
        <p:spPr>
          <a:xfrm>
            <a:off x="2013580" y="3064798"/>
            <a:ext cx="1372347" cy="1091128"/>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PREMIUM PARTNERS</a:t>
            </a:r>
          </a:p>
        </p:txBody>
      </p:sp>
      <p:sp>
        <p:nvSpPr>
          <p:cNvPr id="12" name="Textplatzhalter 5"/>
          <p:cNvSpPr txBox="1">
            <a:spLocks/>
          </p:cNvSpPr>
          <p:nvPr/>
        </p:nvSpPr>
        <p:spPr>
          <a:xfrm>
            <a:off x="3557491" y="3064798"/>
            <a:ext cx="1783491" cy="803096"/>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ASSOCIATE PARTNERS</a:t>
            </a:r>
          </a:p>
        </p:txBody>
      </p:sp>
      <p:sp>
        <p:nvSpPr>
          <p:cNvPr id="13" name="Textplatzhalter 5"/>
          <p:cNvSpPr txBox="1">
            <a:spLocks/>
          </p:cNvSpPr>
          <p:nvPr/>
        </p:nvSpPr>
        <p:spPr>
          <a:xfrm>
            <a:off x="5340983" y="3063600"/>
            <a:ext cx="1751297" cy="731087"/>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DEVELOPMENT PARTNERS</a:t>
            </a:r>
          </a:p>
        </p:txBody>
      </p:sp>
      <p:sp>
        <p:nvSpPr>
          <p:cNvPr id="17" name="Textplatzhalter 5"/>
          <p:cNvSpPr txBox="1">
            <a:spLocks/>
          </p:cNvSpPr>
          <p:nvPr/>
        </p:nvSpPr>
        <p:spPr>
          <a:xfrm>
            <a:off x="353201" y="3064798"/>
            <a:ext cx="1372347" cy="1091128"/>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CORE PARTNERS</a:t>
            </a:r>
          </a:p>
        </p:txBody>
      </p:sp>
      <p:sp>
        <p:nvSpPr>
          <p:cNvPr id="14" name="Textplatzhalter 5"/>
          <p:cNvSpPr txBox="1">
            <a:spLocks/>
          </p:cNvSpPr>
          <p:nvPr/>
        </p:nvSpPr>
        <p:spPr>
          <a:xfrm>
            <a:off x="6963417" y="3063600"/>
            <a:ext cx="1647428" cy="443056"/>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ATTENDEES</a:t>
            </a:r>
          </a:p>
        </p:txBody>
      </p:sp>
      <p:cxnSp>
        <p:nvCxnSpPr>
          <p:cNvPr id="18" name="Gerade Verbindung 17"/>
          <p:cNvCxnSpPr/>
          <p:nvPr/>
        </p:nvCxnSpPr>
        <p:spPr>
          <a:xfrm>
            <a:off x="1886498" y="2211710"/>
            <a:ext cx="0" cy="1582977"/>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26" name="Gerade Verbindung 25"/>
          <p:cNvCxnSpPr/>
          <p:nvPr/>
        </p:nvCxnSpPr>
        <p:spPr>
          <a:xfrm>
            <a:off x="3537581" y="2211710"/>
            <a:ext cx="0" cy="1582977"/>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27" name="Gerade Verbindung 26"/>
          <p:cNvCxnSpPr/>
          <p:nvPr/>
        </p:nvCxnSpPr>
        <p:spPr>
          <a:xfrm>
            <a:off x="5340983" y="2211710"/>
            <a:ext cx="0" cy="1582977"/>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p:nvCxnSpPr>
        <p:spPr>
          <a:xfrm>
            <a:off x="7102049" y="2211710"/>
            <a:ext cx="0" cy="1582977"/>
          </a:xfrm>
          <a:prstGeom prst="line">
            <a:avLst/>
          </a:prstGeom>
          <a:ln w="9525" cmpd="sng">
            <a:solidFill>
              <a:srgbClr val="C0C5CC"/>
            </a:solidFill>
          </a:ln>
          <a:effectLst/>
        </p:spPr>
        <p:style>
          <a:lnRef idx="2">
            <a:schemeClr val="accent1"/>
          </a:lnRef>
          <a:fillRef idx="0">
            <a:schemeClr val="accent1"/>
          </a:fillRef>
          <a:effectRef idx="1">
            <a:schemeClr val="accent1"/>
          </a:effectRef>
          <a:fontRef idx="minor">
            <a:schemeClr val="tx1"/>
          </a:fontRef>
        </p:style>
      </p:cxnSp>
      <p:pic>
        <p:nvPicPr>
          <p:cNvPr id="15" name="Bild 14" descr="icon-associate-attendees.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416596" y="2211710"/>
            <a:ext cx="685800" cy="685800"/>
          </a:xfrm>
          <a:prstGeom prst="rect">
            <a:avLst/>
          </a:prstGeom>
        </p:spPr>
      </p:pic>
      <p:pic>
        <p:nvPicPr>
          <p:cNvPr id="16" name="Bild 15" descr="icon-associate-partner.gif"/>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093202" y="2257065"/>
            <a:ext cx="711200" cy="711200"/>
          </a:xfrm>
          <a:prstGeom prst="rect">
            <a:avLst/>
          </a:prstGeom>
        </p:spPr>
      </p:pic>
      <p:pic>
        <p:nvPicPr>
          <p:cNvPr id="19" name="Bild 18" descr="icon-core-partners.gif"/>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39223" y="2215825"/>
            <a:ext cx="711200" cy="711200"/>
          </a:xfrm>
          <a:prstGeom prst="rect">
            <a:avLst/>
          </a:prstGeom>
        </p:spPr>
      </p:pic>
      <p:pic>
        <p:nvPicPr>
          <p:cNvPr id="21" name="Bild 20" descr="icon-development-partner.gif"/>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861031" y="2257065"/>
            <a:ext cx="711200" cy="711200"/>
          </a:xfrm>
          <a:prstGeom prst="rect">
            <a:avLst/>
          </a:prstGeom>
        </p:spPr>
      </p:pic>
      <p:pic>
        <p:nvPicPr>
          <p:cNvPr id="22" name="Bild 21" descr="icon-premium-partner.gif"/>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406546" y="2277186"/>
            <a:ext cx="711200" cy="711200"/>
          </a:xfrm>
          <a:prstGeom prst="rect">
            <a:avLst/>
          </a:prstGeom>
        </p:spPr>
      </p:pic>
      <p:sp>
        <p:nvSpPr>
          <p:cNvPr id="23" name="Rechteck 22">
            <a:extLst>
              <a:ext uri="{FF2B5EF4-FFF2-40B4-BE49-F238E27FC236}">
                <a16:creationId xmlns:a16="http://schemas.microsoft.com/office/drawing/2014/main" xmlns="" id="{A11B164A-C1D5-48C6-B979-D31D7FD0752A}"/>
              </a:ext>
            </a:extLst>
          </p:cNvPr>
          <p:cNvSpPr/>
          <p:nvPr/>
        </p:nvSpPr>
        <p:spPr>
          <a:xfrm>
            <a:off x="200482" y="2150669"/>
            <a:ext cx="3530531" cy="1811672"/>
          </a:xfrm>
          <a:prstGeom prst="rect">
            <a:avLst/>
          </a:prstGeom>
          <a:solidFill>
            <a:srgbClr val="FFFFFF">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xmlns="" id="{79E7F7FE-979A-4F08-9832-2BA6E8A17AB4}"/>
              </a:ext>
            </a:extLst>
          </p:cNvPr>
          <p:cNvSpPr/>
          <p:nvPr/>
        </p:nvSpPr>
        <p:spPr>
          <a:xfrm>
            <a:off x="7025142" y="2079900"/>
            <a:ext cx="1659891" cy="1980000"/>
          </a:xfrm>
          <a:prstGeom prst="rect">
            <a:avLst/>
          </a:prstGeom>
          <a:solidFill>
            <a:srgbClr val="FFFFFF">
              <a:alpha val="5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0" name="Rechteck 29">
            <a:extLst>
              <a:ext uri="{FF2B5EF4-FFF2-40B4-BE49-F238E27FC236}">
                <a16:creationId xmlns:a16="http://schemas.microsoft.com/office/drawing/2014/main" xmlns="" id="{F5F66A28-C121-4888-B789-46D012769596}"/>
              </a:ext>
            </a:extLst>
          </p:cNvPr>
          <p:cNvSpPr/>
          <p:nvPr/>
        </p:nvSpPr>
        <p:spPr>
          <a:xfrm>
            <a:off x="3590067" y="3604301"/>
            <a:ext cx="1718732" cy="461665"/>
          </a:xfrm>
          <a:prstGeom prst="rect">
            <a:avLst/>
          </a:prstGeom>
        </p:spPr>
        <p:txBody>
          <a:bodyPr wrap="square">
            <a:spAutoFit/>
          </a:bodyPr>
          <a:lstStyle/>
          <a:p>
            <a:pPr algn="ctr"/>
            <a:r>
              <a:rPr lang="en-US" sz="1200" dirty="0"/>
              <a:t>Make only use of the AUTOSAR standard</a:t>
            </a:r>
          </a:p>
        </p:txBody>
      </p:sp>
      <p:sp>
        <p:nvSpPr>
          <p:cNvPr id="31" name="Rechteck 30">
            <a:extLst>
              <a:ext uri="{FF2B5EF4-FFF2-40B4-BE49-F238E27FC236}">
                <a16:creationId xmlns:a16="http://schemas.microsoft.com/office/drawing/2014/main" xmlns="" id="{8AEFDD31-B1BB-4633-B879-C664E7F193B1}"/>
              </a:ext>
            </a:extLst>
          </p:cNvPr>
          <p:cNvSpPr/>
          <p:nvPr/>
        </p:nvSpPr>
        <p:spPr>
          <a:xfrm>
            <a:off x="5354150" y="3604301"/>
            <a:ext cx="1738130" cy="830997"/>
          </a:xfrm>
          <a:prstGeom prst="rect">
            <a:avLst/>
          </a:prstGeom>
        </p:spPr>
        <p:txBody>
          <a:bodyPr wrap="square">
            <a:spAutoFit/>
          </a:bodyPr>
          <a:lstStyle/>
          <a:p>
            <a:pPr algn="ctr"/>
            <a:r>
              <a:rPr lang="en-US" sz="1200" dirty="0"/>
              <a:t>An opportunity for start-ups to contribute with expertise in working groups</a:t>
            </a:r>
          </a:p>
        </p:txBody>
      </p:sp>
      <p:sp>
        <p:nvSpPr>
          <p:cNvPr id="25" name="Datumsplatzhalter 3">
            <a:extLst>
              <a:ext uri="{FF2B5EF4-FFF2-40B4-BE49-F238E27FC236}">
                <a16:creationId xmlns:a16="http://schemas.microsoft.com/office/drawing/2014/main" xmlns="" id="{8E856F7C-BB9A-4E9F-A503-0C0EE503C2F2}"/>
              </a:ext>
            </a:extLst>
          </p:cNvPr>
          <p:cNvSpPr>
            <a:spLocks noGrp="1"/>
          </p:cNvSpPr>
          <p:nvPr>
            <p:ph type="dt" sz="half" idx="10"/>
          </p:nvPr>
        </p:nvSpPr>
        <p:spPr>
          <a:xfrm>
            <a:off x="7172325" y="4817663"/>
            <a:ext cx="1003300" cy="273844"/>
          </a:xfrm>
        </p:spPr>
        <p:txBody>
          <a:bodyPr/>
          <a:lstStyle/>
          <a:p>
            <a:fld id="{A8D4284D-CF68-4814-B38A-9AD1777CC633}" type="datetime1">
              <a:rPr lang="en-GB" smtClean="0"/>
              <a:t>10/23/18</a:t>
            </a:fld>
            <a:endParaRPr lang="de-DE" dirty="0"/>
          </a:p>
        </p:txBody>
      </p:sp>
      <p:sp>
        <p:nvSpPr>
          <p:cNvPr id="29" name="Fußzeilenplatzhalter 4">
            <a:extLst>
              <a:ext uri="{FF2B5EF4-FFF2-40B4-BE49-F238E27FC236}">
                <a16:creationId xmlns:a16="http://schemas.microsoft.com/office/drawing/2014/main" xmlns="" id="{7EFAD196-8248-4ED0-9C85-F23075F1E1E3}"/>
              </a:ext>
            </a:extLst>
          </p:cNvPr>
          <p:cNvSpPr>
            <a:spLocks noGrp="1"/>
          </p:cNvSpPr>
          <p:nvPr>
            <p:ph type="ftr" sz="quarter" idx="11"/>
          </p:nvPr>
        </p:nvSpPr>
        <p:spPr>
          <a:xfrm>
            <a:off x="3266741" y="4817663"/>
            <a:ext cx="3832559" cy="273844"/>
          </a:xfrm>
        </p:spPr>
        <p:txBody>
          <a:bodyPr/>
          <a:lstStyle/>
          <a:p>
            <a:r>
              <a:rPr lang="en-US" dirty="0"/>
              <a:t>AUTOSAR Agreement</a:t>
            </a:r>
            <a:endParaRPr lang="de-DE" dirty="0"/>
          </a:p>
        </p:txBody>
      </p:sp>
    </p:spTree>
    <p:extLst>
      <p:ext uri="{BB962C8B-B14F-4D97-AF65-F5344CB8AC3E}">
        <p14:creationId xmlns:p14="http://schemas.microsoft.com/office/powerpoint/2010/main" val="10270596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Working </a:t>
            </a:r>
            <a:r>
              <a:rPr lang="de-DE" dirty="0" err="1"/>
              <a:t>Structure</a:t>
            </a:r>
            <a:endParaRPr lang="de-DE" dirty="0"/>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22</a:t>
            </a:fld>
            <a:endParaRPr lang="de-DE"/>
          </a:p>
        </p:txBody>
      </p:sp>
      <p:grpSp>
        <p:nvGrpSpPr>
          <p:cNvPr id="28" name="Gruppieren 27">
            <a:extLst>
              <a:ext uri="{FF2B5EF4-FFF2-40B4-BE49-F238E27FC236}">
                <a16:creationId xmlns:a16="http://schemas.microsoft.com/office/drawing/2014/main" xmlns="" id="{107907A3-F1E5-4E46-A032-A7A6283941FB}"/>
              </a:ext>
            </a:extLst>
          </p:cNvPr>
          <p:cNvGrpSpPr/>
          <p:nvPr/>
        </p:nvGrpSpPr>
        <p:grpSpPr>
          <a:xfrm>
            <a:off x="3685504" y="1788263"/>
            <a:ext cx="1143671" cy="1497862"/>
            <a:chOff x="1780504" y="2702663"/>
            <a:chExt cx="402009" cy="506046"/>
          </a:xfrm>
        </p:grpSpPr>
        <p:grpSp>
          <p:nvGrpSpPr>
            <p:cNvPr id="10" name="Group 137">
              <a:extLst>
                <a:ext uri="{FF2B5EF4-FFF2-40B4-BE49-F238E27FC236}">
                  <a16:creationId xmlns:a16="http://schemas.microsoft.com/office/drawing/2014/main" xmlns="" id="{1C46F081-DD1E-412C-A7AA-C25C302FDCE0}"/>
                </a:ext>
              </a:extLst>
            </p:cNvPr>
            <p:cNvGrpSpPr>
              <a:grpSpLocks/>
            </p:cNvGrpSpPr>
            <p:nvPr/>
          </p:nvGrpSpPr>
          <p:grpSpPr bwMode="auto">
            <a:xfrm>
              <a:off x="1892001" y="2702663"/>
              <a:ext cx="290512" cy="388938"/>
              <a:chOff x="2857488" y="857232"/>
              <a:chExt cx="316490" cy="411105"/>
            </a:xfrm>
          </p:grpSpPr>
          <p:sp>
            <p:nvSpPr>
              <p:cNvPr id="11" name="Freeform 243">
                <a:extLst>
                  <a:ext uri="{FF2B5EF4-FFF2-40B4-BE49-F238E27FC236}">
                    <a16:creationId xmlns:a16="http://schemas.microsoft.com/office/drawing/2014/main" xmlns="" id="{2EFDEFD6-6982-4FEE-BF69-12D8307D7E1A}"/>
                  </a:ext>
                </a:extLst>
              </p:cNvPr>
              <p:cNvSpPr>
                <a:spLocks/>
              </p:cNvSpPr>
              <p:nvPr/>
            </p:nvSpPr>
            <p:spPr bwMode="auto">
              <a:xfrm>
                <a:off x="2857488" y="857232"/>
                <a:ext cx="316490" cy="411105"/>
              </a:xfrm>
              <a:custGeom>
                <a:avLst/>
                <a:gdLst>
                  <a:gd name="T0" fmla="*/ 0 w 216"/>
                  <a:gd name="T1" fmla="*/ 2147483647 h 259"/>
                  <a:gd name="T2" fmla="*/ 0 w 216"/>
                  <a:gd name="T3" fmla="*/ 0 h 259"/>
                  <a:gd name="T4" fmla="*/ 2147483647 w 216"/>
                  <a:gd name="T5" fmla="*/ 0 h 259"/>
                  <a:gd name="T6" fmla="*/ 2147483647 w 216"/>
                  <a:gd name="T7" fmla="*/ 2147483647 h 259"/>
                  <a:gd name="T8" fmla="*/ 2147483647 w 216"/>
                  <a:gd name="T9" fmla="*/ 2147483647 h 259"/>
                  <a:gd name="T10" fmla="*/ 2147483647 w 216"/>
                  <a:gd name="T11" fmla="*/ 2147483647 h 259"/>
                  <a:gd name="T12" fmla="*/ 2147483647 w 216"/>
                  <a:gd name="T13" fmla="*/ 2147483647 h 259"/>
                  <a:gd name="T14" fmla="*/ 2147483647 w 216"/>
                  <a:gd name="T15" fmla="*/ 2147483647 h 259"/>
                  <a:gd name="T16" fmla="*/ 2147483647 w 216"/>
                  <a:gd name="T17" fmla="*/ 2147483647 h 259"/>
                  <a:gd name="T18" fmla="*/ 2147483647 w 216"/>
                  <a:gd name="T19" fmla="*/ 2147483647 h 259"/>
                  <a:gd name="T20" fmla="*/ 2147483647 w 216"/>
                  <a:gd name="T21" fmla="*/ 2147483647 h 259"/>
                  <a:gd name="T22" fmla="*/ 2147483647 w 216"/>
                  <a:gd name="T23" fmla="*/ 2147483647 h 259"/>
                  <a:gd name="T24" fmla="*/ 2147483647 w 216"/>
                  <a:gd name="T25" fmla="*/ 2147483647 h 259"/>
                  <a:gd name="T26" fmla="*/ 2147483647 w 216"/>
                  <a:gd name="T27" fmla="*/ 2147483647 h 259"/>
                  <a:gd name="T28" fmla="*/ 2147483647 w 216"/>
                  <a:gd name="T29" fmla="*/ 2147483647 h 259"/>
                  <a:gd name="T30" fmla="*/ 2147483647 w 216"/>
                  <a:gd name="T31" fmla="*/ 2147483647 h 259"/>
                  <a:gd name="T32" fmla="*/ 2147483647 w 216"/>
                  <a:gd name="T33" fmla="*/ 2147483647 h 259"/>
                  <a:gd name="T34" fmla="*/ 2147483647 w 216"/>
                  <a:gd name="T35" fmla="*/ 2147483647 h 259"/>
                  <a:gd name="T36" fmla="*/ 2147483647 w 216"/>
                  <a:gd name="T37" fmla="*/ 2147483647 h 259"/>
                  <a:gd name="T38" fmla="*/ 2147483647 w 216"/>
                  <a:gd name="T39" fmla="*/ 2147483647 h 259"/>
                  <a:gd name="T40" fmla="*/ 2147483647 w 216"/>
                  <a:gd name="T41" fmla="*/ 2147483647 h 259"/>
                  <a:gd name="T42" fmla="*/ 0 w 216"/>
                  <a:gd name="T43" fmla="*/ 2147483647 h 2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
                  <a:gd name="T67" fmla="*/ 0 h 259"/>
                  <a:gd name="T68" fmla="*/ 216 w 216"/>
                  <a:gd name="T69" fmla="*/ 259 h 2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 h="259">
                    <a:moveTo>
                      <a:pt x="0" y="242"/>
                    </a:moveTo>
                    <a:lnTo>
                      <a:pt x="0" y="0"/>
                    </a:lnTo>
                    <a:lnTo>
                      <a:pt x="216" y="0"/>
                    </a:lnTo>
                    <a:lnTo>
                      <a:pt x="216" y="242"/>
                    </a:lnTo>
                    <a:lnTo>
                      <a:pt x="205" y="235"/>
                    </a:lnTo>
                    <a:lnTo>
                      <a:pt x="193" y="229"/>
                    </a:lnTo>
                    <a:lnTo>
                      <a:pt x="181" y="225"/>
                    </a:lnTo>
                    <a:lnTo>
                      <a:pt x="169" y="224"/>
                    </a:lnTo>
                    <a:lnTo>
                      <a:pt x="155" y="224"/>
                    </a:lnTo>
                    <a:lnTo>
                      <a:pt x="143" y="225"/>
                    </a:lnTo>
                    <a:lnTo>
                      <a:pt x="131" y="229"/>
                    </a:lnTo>
                    <a:lnTo>
                      <a:pt x="119" y="235"/>
                    </a:lnTo>
                    <a:lnTo>
                      <a:pt x="108" y="242"/>
                    </a:lnTo>
                    <a:lnTo>
                      <a:pt x="97" y="248"/>
                    </a:lnTo>
                    <a:lnTo>
                      <a:pt x="86" y="254"/>
                    </a:lnTo>
                    <a:lnTo>
                      <a:pt x="73" y="258"/>
                    </a:lnTo>
                    <a:lnTo>
                      <a:pt x="60" y="259"/>
                    </a:lnTo>
                    <a:lnTo>
                      <a:pt x="48" y="259"/>
                    </a:lnTo>
                    <a:lnTo>
                      <a:pt x="35" y="258"/>
                    </a:lnTo>
                    <a:lnTo>
                      <a:pt x="22" y="254"/>
                    </a:lnTo>
                    <a:lnTo>
                      <a:pt x="11" y="248"/>
                    </a:lnTo>
                    <a:lnTo>
                      <a:pt x="0" y="242"/>
                    </a:lnTo>
                    <a:close/>
                  </a:path>
                </a:pathLst>
              </a:custGeom>
              <a:solidFill>
                <a:srgbClr val="FFFFFF"/>
              </a:solidFill>
              <a:ln w="1588">
                <a:solidFill>
                  <a:srgbClr val="2E3F55"/>
                </a:solidFill>
                <a:round/>
                <a:headEnd/>
                <a:tailEnd/>
              </a:ln>
            </p:spPr>
            <p:txBody>
              <a:bodyPr/>
              <a:lstStyle/>
              <a:p>
                <a:endParaRPr lang="en-US"/>
              </a:p>
            </p:txBody>
          </p:sp>
          <p:cxnSp>
            <p:nvCxnSpPr>
              <p:cNvPr id="12" name="Straight Connector 139">
                <a:extLst>
                  <a:ext uri="{FF2B5EF4-FFF2-40B4-BE49-F238E27FC236}">
                    <a16:creationId xmlns:a16="http://schemas.microsoft.com/office/drawing/2014/main" xmlns="" id="{F8D2A87D-1855-4586-8BDD-BC9719463A51}"/>
                  </a:ext>
                </a:extLst>
              </p:cNvPr>
              <p:cNvCxnSpPr/>
              <p:nvPr/>
            </p:nvCxnSpPr>
            <p:spPr>
              <a:xfrm>
                <a:off x="2890347" y="927707"/>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3" name="Straight Connector 140">
                <a:extLst>
                  <a:ext uri="{FF2B5EF4-FFF2-40B4-BE49-F238E27FC236}">
                    <a16:creationId xmlns:a16="http://schemas.microsoft.com/office/drawing/2014/main" xmlns="" id="{04B5D5DB-C753-4C50-B6D9-6E37A695C33A}"/>
                  </a:ext>
                </a:extLst>
              </p:cNvPr>
              <p:cNvCxnSpPr/>
              <p:nvPr/>
            </p:nvCxnSpPr>
            <p:spPr>
              <a:xfrm>
                <a:off x="2890347" y="999861"/>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4" name="Straight Connector 141">
                <a:extLst>
                  <a:ext uri="{FF2B5EF4-FFF2-40B4-BE49-F238E27FC236}">
                    <a16:creationId xmlns:a16="http://schemas.microsoft.com/office/drawing/2014/main" xmlns="" id="{099C2548-6A72-4BD6-B1A5-19AE954D8B3F}"/>
                  </a:ext>
                </a:extLst>
              </p:cNvPr>
              <p:cNvCxnSpPr/>
              <p:nvPr/>
            </p:nvCxnSpPr>
            <p:spPr>
              <a:xfrm>
                <a:off x="2890347" y="1072013"/>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5" name="Straight Connector 142">
                <a:extLst>
                  <a:ext uri="{FF2B5EF4-FFF2-40B4-BE49-F238E27FC236}">
                    <a16:creationId xmlns:a16="http://schemas.microsoft.com/office/drawing/2014/main" xmlns="" id="{D3EB294F-CC77-4465-AD73-D6DC43FA1289}"/>
                  </a:ext>
                </a:extLst>
              </p:cNvPr>
              <p:cNvCxnSpPr/>
              <p:nvPr/>
            </p:nvCxnSpPr>
            <p:spPr>
              <a:xfrm>
                <a:off x="2890347" y="1142488"/>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grpSp>
        <p:grpSp>
          <p:nvGrpSpPr>
            <p:cNvPr id="16" name="Group 137">
              <a:extLst>
                <a:ext uri="{FF2B5EF4-FFF2-40B4-BE49-F238E27FC236}">
                  <a16:creationId xmlns:a16="http://schemas.microsoft.com/office/drawing/2014/main" xmlns="" id="{0E0125F5-76A1-43EE-9024-9136AD97F185}"/>
                </a:ext>
              </a:extLst>
            </p:cNvPr>
            <p:cNvGrpSpPr>
              <a:grpSpLocks/>
            </p:cNvGrpSpPr>
            <p:nvPr/>
          </p:nvGrpSpPr>
          <p:grpSpPr bwMode="auto">
            <a:xfrm>
              <a:off x="1846948" y="2758876"/>
              <a:ext cx="290512" cy="388938"/>
              <a:chOff x="2857488" y="857232"/>
              <a:chExt cx="316490" cy="411105"/>
            </a:xfrm>
          </p:grpSpPr>
          <p:sp>
            <p:nvSpPr>
              <p:cNvPr id="17" name="Freeform 243">
                <a:extLst>
                  <a:ext uri="{FF2B5EF4-FFF2-40B4-BE49-F238E27FC236}">
                    <a16:creationId xmlns:a16="http://schemas.microsoft.com/office/drawing/2014/main" xmlns="" id="{C6444310-E591-4A55-8B0A-101B6E644E04}"/>
                  </a:ext>
                </a:extLst>
              </p:cNvPr>
              <p:cNvSpPr>
                <a:spLocks/>
              </p:cNvSpPr>
              <p:nvPr/>
            </p:nvSpPr>
            <p:spPr bwMode="auto">
              <a:xfrm>
                <a:off x="2857488" y="857232"/>
                <a:ext cx="316490" cy="411105"/>
              </a:xfrm>
              <a:custGeom>
                <a:avLst/>
                <a:gdLst>
                  <a:gd name="T0" fmla="*/ 0 w 216"/>
                  <a:gd name="T1" fmla="*/ 2147483647 h 259"/>
                  <a:gd name="T2" fmla="*/ 0 w 216"/>
                  <a:gd name="T3" fmla="*/ 0 h 259"/>
                  <a:gd name="T4" fmla="*/ 2147483647 w 216"/>
                  <a:gd name="T5" fmla="*/ 0 h 259"/>
                  <a:gd name="T6" fmla="*/ 2147483647 w 216"/>
                  <a:gd name="T7" fmla="*/ 2147483647 h 259"/>
                  <a:gd name="T8" fmla="*/ 2147483647 w 216"/>
                  <a:gd name="T9" fmla="*/ 2147483647 h 259"/>
                  <a:gd name="T10" fmla="*/ 2147483647 w 216"/>
                  <a:gd name="T11" fmla="*/ 2147483647 h 259"/>
                  <a:gd name="T12" fmla="*/ 2147483647 w 216"/>
                  <a:gd name="T13" fmla="*/ 2147483647 h 259"/>
                  <a:gd name="T14" fmla="*/ 2147483647 w 216"/>
                  <a:gd name="T15" fmla="*/ 2147483647 h 259"/>
                  <a:gd name="T16" fmla="*/ 2147483647 w 216"/>
                  <a:gd name="T17" fmla="*/ 2147483647 h 259"/>
                  <a:gd name="T18" fmla="*/ 2147483647 w 216"/>
                  <a:gd name="T19" fmla="*/ 2147483647 h 259"/>
                  <a:gd name="T20" fmla="*/ 2147483647 w 216"/>
                  <a:gd name="T21" fmla="*/ 2147483647 h 259"/>
                  <a:gd name="T22" fmla="*/ 2147483647 w 216"/>
                  <a:gd name="T23" fmla="*/ 2147483647 h 259"/>
                  <a:gd name="T24" fmla="*/ 2147483647 w 216"/>
                  <a:gd name="T25" fmla="*/ 2147483647 h 259"/>
                  <a:gd name="T26" fmla="*/ 2147483647 w 216"/>
                  <a:gd name="T27" fmla="*/ 2147483647 h 259"/>
                  <a:gd name="T28" fmla="*/ 2147483647 w 216"/>
                  <a:gd name="T29" fmla="*/ 2147483647 h 259"/>
                  <a:gd name="T30" fmla="*/ 2147483647 w 216"/>
                  <a:gd name="T31" fmla="*/ 2147483647 h 259"/>
                  <a:gd name="T32" fmla="*/ 2147483647 w 216"/>
                  <a:gd name="T33" fmla="*/ 2147483647 h 259"/>
                  <a:gd name="T34" fmla="*/ 2147483647 w 216"/>
                  <a:gd name="T35" fmla="*/ 2147483647 h 259"/>
                  <a:gd name="T36" fmla="*/ 2147483647 w 216"/>
                  <a:gd name="T37" fmla="*/ 2147483647 h 259"/>
                  <a:gd name="T38" fmla="*/ 2147483647 w 216"/>
                  <a:gd name="T39" fmla="*/ 2147483647 h 259"/>
                  <a:gd name="T40" fmla="*/ 2147483647 w 216"/>
                  <a:gd name="T41" fmla="*/ 2147483647 h 259"/>
                  <a:gd name="T42" fmla="*/ 0 w 216"/>
                  <a:gd name="T43" fmla="*/ 2147483647 h 2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
                  <a:gd name="T67" fmla="*/ 0 h 259"/>
                  <a:gd name="T68" fmla="*/ 216 w 216"/>
                  <a:gd name="T69" fmla="*/ 259 h 2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 h="259">
                    <a:moveTo>
                      <a:pt x="0" y="242"/>
                    </a:moveTo>
                    <a:lnTo>
                      <a:pt x="0" y="0"/>
                    </a:lnTo>
                    <a:lnTo>
                      <a:pt x="216" y="0"/>
                    </a:lnTo>
                    <a:lnTo>
                      <a:pt x="216" y="242"/>
                    </a:lnTo>
                    <a:lnTo>
                      <a:pt x="205" y="235"/>
                    </a:lnTo>
                    <a:lnTo>
                      <a:pt x="193" y="229"/>
                    </a:lnTo>
                    <a:lnTo>
                      <a:pt x="181" y="225"/>
                    </a:lnTo>
                    <a:lnTo>
                      <a:pt x="169" y="224"/>
                    </a:lnTo>
                    <a:lnTo>
                      <a:pt x="155" y="224"/>
                    </a:lnTo>
                    <a:lnTo>
                      <a:pt x="143" y="225"/>
                    </a:lnTo>
                    <a:lnTo>
                      <a:pt x="131" y="229"/>
                    </a:lnTo>
                    <a:lnTo>
                      <a:pt x="119" y="235"/>
                    </a:lnTo>
                    <a:lnTo>
                      <a:pt x="108" y="242"/>
                    </a:lnTo>
                    <a:lnTo>
                      <a:pt x="97" y="248"/>
                    </a:lnTo>
                    <a:lnTo>
                      <a:pt x="86" y="254"/>
                    </a:lnTo>
                    <a:lnTo>
                      <a:pt x="73" y="258"/>
                    </a:lnTo>
                    <a:lnTo>
                      <a:pt x="60" y="259"/>
                    </a:lnTo>
                    <a:lnTo>
                      <a:pt x="48" y="259"/>
                    </a:lnTo>
                    <a:lnTo>
                      <a:pt x="35" y="258"/>
                    </a:lnTo>
                    <a:lnTo>
                      <a:pt x="22" y="254"/>
                    </a:lnTo>
                    <a:lnTo>
                      <a:pt x="11" y="248"/>
                    </a:lnTo>
                    <a:lnTo>
                      <a:pt x="0" y="242"/>
                    </a:lnTo>
                    <a:close/>
                  </a:path>
                </a:pathLst>
              </a:custGeom>
              <a:solidFill>
                <a:srgbClr val="FFFFFF"/>
              </a:solidFill>
              <a:ln w="1588">
                <a:solidFill>
                  <a:srgbClr val="2E3F55"/>
                </a:solidFill>
                <a:round/>
                <a:headEnd/>
                <a:tailEnd/>
              </a:ln>
            </p:spPr>
            <p:txBody>
              <a:bodyPr/>
              <a:lstStyle/>
              <a:p>
                <a:endParaRPr lang="en-US"/>
              </a:p>
            </p:txBody>
          </p:sp>
          <p:cxnSp>
            <p:nvCxnSpPr>
              <p:cNvPr id="18" name="Straight Connector 139">
                <a:extLst>
                  <a:ext uri="{FF2B5EF4-FFF2-40B4-BE49-F238E27FC236}">
                    <a16:creationId xmlns:a16="http://schemas.microsoft.com/office/drawing/2014/main" xmlns="" id="{63115848-6A33-447D-BBD9-FF3B98547D29}"/>
                  </a:ext>
                </a:extLst>
              </p:cNvPr>
              <p:cNvCxnSpPr/>
              <p:nvPr/>
            </p:nvCxnSpPr>
            <p:spPr>
              <a:xfrm>
                <a:off x="2890347" y="927707"/>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9" name="Straight Connector 140">
                <a:extLst>
                  <a:ext uri="{FF2B5EF4-FFF2-40B4-BE49-F238E27FC236}">
                    <a16:creationId xmlns:a16="http://schemas.microsoft.com/office/drawing/2014/main" xmlns="" id="{1964165D-121C-4EBF-8969-753352DF33DE}"/>
                  </a:ext>
                </a:extLst>
              </p:cNvPr>
              <p:cNvCxnSpPr/>
              <p:nvPr/>
            </p:nvCxnSpPr>
            <p:spPr>
              <a:xfrm>
                <a:off x="2890347" y="999861"/>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0" name="Straight Connector 141">
                <a:extLst>
                  <a:ext uri="{FF2B5EF4-FFF2-40B4-BE49-F238E27FC236}">
                    <a16:creationId xmlns:a16="http://schemas.microsoft.com/office/drawing/2014/main" xmlns="" id="{F8E4769A-3EB1-447C-9C44-811AB8C2E769}"/>
                  </a:ext>
                </a:extLst>
              </p:cNvPr>
              <p:cNvCxnSpPr/>
              <p:nvPr/>
            </p:nvCxnSpPr>
            <p:spPr>
              <a:xfrm>
                <a:off x="2890347" y="1072013"/>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1" name="Straight Connector 142">
                <a:extLst>
                  <a:ext uri="{FF2B5EF4-FFF2-40B4-BE49-F238E27FC236}">
                    <a16:creationId xmlns:a16="http://schemas.microsoft.com/office/drawing/2014/main" xmlns="" id="{B21F1A48-1207-418D-A810-42BE1D276716}"/>
                  </a:ext>
                </a:extLst>
              </p:cNvPr>
              <p:cNvCxnSpPr/>
              <p:nvPr/>
            </p:nvCxnSpPr>
            <p:spPr>
              <a:xfrm>
                <a:off x="2890347" y="1142488"/>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grpSp>
        <p:grpSp>
          <p:nvGrpSpPr>
            <p:cNvPr id="22" name="Group 137">
              <a:extLst>
                <a:ext uri="{FF2B5EF4-FFF2-40B4-BE49-F238E27FC236}">
                  <a16:creationId xmlns:a16="http://schemas.microsoft.com/office/drawing/2014/main" xmlns="" id="{0EE5CE06-5B33-4E57-9380-0254F149D3FA}"/>
                </a:ext>
              </a:extLst>
            </p:cNvPr>
            <p:cNvGrpSpPr>
              <a:grpSpLocks/>
            </p:cNvGrpSpPr>
            <p:nvPr/>
          </p:nvGrpSpPr>
          <p:grpSpPr bwMode="auto">
            <a:xfrm>
              <a:off x="1780504" y="2819771"/>
              <a:ext cx="290512" cy="388938"/>
              <a:chOff x="2857488" y="857232"/>
              <a:chExt cx="316490" cy="411105"/>
            </a:xfrm>
          </p:grpSpPr>
          <p:sp>
            <p:nvSpPr>
              <p:cNvPr id="23" name="Freeform 243">
                <a:extLst>
                  <a:ext uri="{FF2B5EF4-FFF2-40B4-BE49-F238E27FC236}">
                    <a16:creationId xmlns:a16="http://schemas.microsoft.com/office/drawing/2014/main" xmlns="" id="{A55378DF-8C6C-4F6E-B2D4-1C9DD81A5727}"/>
                  </a:ext>
                </a:extLst>
              </p:cNvPr>
              <p:cNvSpPr>
                <a:spLocks/>
              </p:cNvSpPr>
              <p:nvPr/>
            </p:nvSpPr>
            <p:spPr bwMode="auto">
              <a:xfrm>
                <a:off x="2857488" y="857232"/>
                <a:ext cx="316490" cy="411105"/>
              </a:xfrm>
              <a:custGeom>
                <a:avLst/>
                <a:gdLst>
                  <a:gd name="T0" fmla="*/ 0 w 216"/>
                  <a:gd name="T1" fmla="*/ 2147483647 h 259"/>
                  <a:gd name="T2" fmla="*/ 0 w 216"/>
                  <a:gd name="T3" fmla="*/ 0 h 259"/>
                  <a:gd name="T4" fmla="*/ 2147483647 w 216"/>
                  <a:gd name="T5" fmla="*/ 0 h 259"/>
                  <a:gd name="T6" fmla="*/ 2147483647 w 216"/>
                  <a:gd name="T7" fmla="*/ 2147483647 h 259"/>
                  <a:gd name="T8" fmla="*/ 2147483647 w 216"/>
                  <a:gd name="T9" fmla="*/ 2147483647 h 259"/>
                  <a:gd name="T10" fmla="*/ 2147483647 w 216"/>
                  <a:gd name="T11" fmla="*/ 2147483647 h 259"/>
                  <a:gd name="T12" fmla="*/ 2147483647 w 216"/>
                  <a:gd name="T13" fmla="*/ 2147483647 h 259"/>
                  <a:gd name="T14" fmla="*/ 2147483647 w 216"/>
                  <a:gd name="T15" fmla="*/ 2147483647 h 259"/>
                  <a:gd name="T16" fmla="*/ 2147483647 w 216"/>
                  <a:gd name="T17" fmla="*/ 2147483647 h 259"/>
                  <a:gd name="T18" fmla="*/ 2147483647 w 216"/>
                  <a:gd name="T19" fmla="*/ 2147483647 h 259"/>
                  <a:gd name="T20" fmla="*/ 2147483647 w 216"/>
                  <a:gd name="T21" fmla="*/ 2147483647 h 259"/>
                  <a:gd name="T22" fmla="*/ 2147483647 w 216"/>
                  <a:gd name="T23" fmla="*/ 2147483647 h 259"/>
                  <a:gd name="T24" fmla="*/ 2147483647 w 216"/>
                  <a:gd name="T25" fmla="*/ 2147483647 h 259"/>
                  <a:gd name="T26" fmla="*/ 2147483647 w 216"/>
                  <a:gd name="T27" fmla="*/ 2147483647 h 259"/>
                  <a:gd name="T28" fmla="*/ 2147483647 w 216"/>
                  <a:gd name="T29" fmla="*/ 2147483647 h 259"/>
                  <a:gd name="T30" fmla="*/ 2147483647 w 216"/>
                  <a:gd name="T31" fmla="*/ 2147483647 h 259"/>
                  <a:gd name="T32" fmla="*/ 2147483647 w 216"/>
                  <a:gd name="T33" fmla="*/ 2147483647 h 259"/>
                  <a:gd name="T34" fmla="*/ 2147483647 w 216"/>
                  <a:gd name="T35" fmla="*/ 2147483647 h 259"/>
                  <a:gd name="T36" fmla="*/ 2147483647 w 216"/>
                  <a:gd name="T37" fmla="*/ 2147483647 h 259"/>
                  <a:gd name="T38" fmla="*/ 2147483647 w 216"/>
                  <a:gd name="T39" fmla="*/ 2147483647 h 259"/>
                  <a:gd name="T40" fmla="*/ 2147483647 w 216"/>
                  <a:gd name="T41" fmla="*/ 2147483647 h 259"/>
                  <a:gd name="T42" fmla="*/ 0 w 216"/>
                  <a:gd name="T43" fmla="*/ 2147483647 h 2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
                  <a:gd name="T67" fmla="*/ 0 h 259"/>
                  <a:gd name="T68" fmla="*/ 216 w 216"/>
                  <a:gd name="T69" fmla="*/ 259 h 2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 h="259">
                    <a:moveTo>
                      <a:pt x="0" y="242"/>
                    </a:moveTo>
                    <a:lnTo>
                      <a:pt x="0" y="0"/>
                    </a:lnTo>
                    <a:lnTo>
                      <a:pt x="216" y="0"/>
                    </a:lnTo>
                    <a:lnTo>
                      <a:pt x="216" y="242"/>
                    </a:lnTo>
                    <a:lnTo>
                      <a:pt x="205" y="235"/>
                    </a:lnTo>
                    <a:lnTo>
                      <a:pt x="193" y="229"/>
                    </a:lnTo>
                    <a:lnTo>
                      <a:pt x="181" y="225"/>
                    </a:lnTo>
                    <a:lnTo>
                      <a:pt x="169" y="224"/>
                    </a:lnTo>
                    <a:lnTo>
                      <a:pt x="155" y="224"/>
                    </a:lnTo>
                    <a:lnTo>
                      <a:pt x="143" y="225"/>
                    </a:lnTo>
                    <a:lnTo>
                      <a:pt x="131" y="229"/>
                    </a:lnTo>
                    <a:lnTo>
                      <a:pt x="119" y="235"/>
                    </a:lnTo>
                    <a:lnTo>
                      <a:pt x="108" y="242"/>
                    </a:lnTo>
                    <a:lnTo>
                      <a:pt x="97" y="248"/>
                    </a:lnTo>
                    <a:lnTo>
                      <a:pt x="86" y="254"/>
                    </a:lnTo>
                    <a:lnTo>
                      <a:pt x="73" y="258"/>
                    </a:lnTo>
                    <a:lnTo>
                      <a:pt x="60" y="259"/>
                    </a:lnTo>
                    <a:lnTo>
                      <a:pt x="48" y="259"/>
                    </a:lnTo>
                    <a:lnTo>
                      <a:pt x="35" y="258"/>
                    </a:lnTo>
                    <a:lnTo>
                      <a:pt x="22" y="254"/>
                    </a:lnTo>
                    <a:lnTo>
                      <a:pt x="11" y="248"/>
                    </a:lnTo>
                    <a:lnTo>
                      <a:pt x="0" y="242"/>
                    </a:lnTo>
                    <a:close/>
                  </a:path>
                </a:pathLst>
              </a:custGeom>
              <a:solidFill>
                <a:srgbClr val="FFFFFF"/>
              </a:solidFill>
              <a:ln w="1588">
                <a:solidFill>
                  <a:srgbClr val="2E3F55"/>
                </a:solidFill>
                <a:round/>
                <a:headEnd/>
                <a:tailEnd/>
              </a:ln>
            </p:spPr>
            <p:txBody>
              <a:bodyPr/>
              <a:lstStyle/>
              <a:p>
                <a:endParaRPr lang="en-US"/>
              </a:p>
            </p:txBody>
          </p:sp>
          <p:cxnSp>
            <p:nvCxnSpPr>
              <p:cNvPr id="24" name="Straight Connector 139">
                <a:extLst>
                  <a:ext uri="{FF2B5EF4-FFF2-40B4-BE49-F238E27FC236}">
                    <a16:creationId xmlns:a16="http://schemas.microsoft.com/office/drawing/2014/main" xmlns="" id="{4CFADC8F-C1AD-4EB6-A469-D493D913DEB4}"/>
                  </a:ext>
                </a:extLst>
              </p:cNvPr>
              <p:cNvCxnSpPr/>
              <p:nvPr/>
            </p:nvCxnSpPr>
            <p:spPr>
              <a:xfrm>
                <a:off x="2890347" y="927707"/>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5" name="Straight Connector 140">
                <a:extLst>
                  <a:ext uri="{FF2B5EF4-FFF2-40B4-BE49-F238E27FC236}">
                    <a16:creationId xmlns:a16="http://schemas.microsoft.com/office/drawing/2014/main" xmlns="" id="{91C257CB-B0C9-4F5D-9471-F5FD8117FAE6}"/>
                  </a:ext>
                </a:extLst>
              </p:cNvPr>
              <p:cNvCxnSpPr/>
              <p:nvPr/>
            </p:nvCxnSpPr>
            <p:spPr>
              <a:xfrm>
                <a:off x="2890347" y="999861"/>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6" name="Straight Connector 141">
                <a:extLst>
                  <a:ext uri="{FF2B5EF4-FFF2-40B4-BE49-F238E27FC236}">
                    <a16:creationId xmlns:a16="http://schemas.microsoft.com/office/drawing/2014/main" xmlns="" id="{3688948F-1E03-4C15-89D8-24BF36F60A1C}"/>
                  </a:ext>
                </a:extLst>
              </p:cNvPr>
              <p:cNvCxnSpPr/>
              <p:nvPr/>
            </p:nvCxnSpPr>
            <p:spPr>
              <a:xfrm>
                <a:off x="2890347" y="1072013"/>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7" name="Straight Connector 142">
                <a:extLst>
                  <a:ext uri="{FF2B5EF4-FFF2-40B4-BE49-F238E27FC236}">
                    <a16:creationId xmlns:a16="http://schemas.microsoft.com/office/drawing/2014/main" xmlns="" id="{5A30DD6A-CCA6-4CA8-9583-E47A7330B03C}"/>
                  </a:ext>
                </a:extLst>
              </p:cNvPr>
              <p:cNvCxnSpPr/>
              <p:nvPr/>
            </p:nvCxnSpPr>
            <p:spPr>
              <a:xfrm>
                <a:off x="2890347" y="1142488"/>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grpSp>
      </p:grpSp>
      <p:sp>
        <p:nvSpPr>
          <p:cNvPr id="29" name="Textplatzhalter 5">
            <a:extLst>
              <a:ext uri="{FF2B5EF4-FFF2-40B4-BE49-F238E27FC236}">
                <a16:creationId xmlns:a16="http://schemas.microsoft.com/office/drawing/2014/main" xmlns="" id="{FC4C4003-BA01-4D80-BCF9-31066E311B78}"/>
              </a:ext>
            </a:extLst>
          </p:cNvPr>
          <p:cNvSpPr txBox="1">
            <a:spLocks/>
          </p:cNvSpPr>
          <p:nvPr/>
        </p:nvSpPr>
        <p:spPr>
          <a:xfrm>
            <a:off x="3571875" y="1324190"/>
            <a:ext cx="1390650" cy="528198"/>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200" b="1" dirty="0"/>
              <a:t>Exemplary Software</a:t>
            </a:r>
            <a:endParaRPr lang="en-US" sz="2400" b="1" dirty="0"/>
          </a:p>
        </p:txBody>
      </p:sp>
      <p:sp>
        <p:nvSpPr>
          <p:cNvPr id="30" name="Ellipse 29">
            <a:extLst>
              <a:ext uri="{FF2B5EF4-FFF2-40B4-BE49-F238E27FC236}">
                <a16:creationId xmlns:a16="http://schemas.microsoft.com/office/drawing/2014/main" xmlns="" id="{39BDC6A3-8F69-4941-A55C-08AD97BB05B5}"/>
              </a:ext>
            </a:extLst>
          </p:cNvPr>
          <p:cNvSpPr/>
          <p:nvPr/>
        </p:nvSpPr>
        <p:spPr>
          <a:xfrm>
            <a:off x="1343025" y="2029721"/>
            <a:ext cx="360000" cy="36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B</a:t>
            </a:r>
          </a:p>
        </p:txBody>
      </p:sp>
      <p:sp>
        <p:nvSpPr>
          <p:cNvPr id="31" name="Ellipse 30">
            <a:extLst>
              <a:ext uri="{FF2B5EF4-FFF2-40B4-BE49-F238E27FC236}">
                <a16:creationId xmlns:a16="http://schemas.microsoft.com/office/drawing/2014/main" xmlns="" id="{CA97F2CB-FCE5-48DB-8F1A-F2FDD4C13BCA}"/>
              </a:ext>
            </a:extLst>
          </p:cNvPr>
          <p:cNvSpPr/>
          <p:nvPr/>
        </p:nvSpPr>
        <p:spPr>
          <a:xfrm>
            <a:off x="1825957" y="1457571"/>
            <a:ext cx="360000" cy="36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A</a:t>
            </a:r>
          </a:p>
        </p:txBody>
      </p:sp>
      <p:sp>
        <p:nvSpPr>
          <p:cNvPr id="32" name="Ellipse 31">
            <a:extLst>
              <a:ext uri="{FF2B5EF4-FFF2-40B4-BE49-F238E27FC236}">
                <a16:creationId xmlns:a16="http://schemas.microsoft.com/office/drawing/2014/main" xmlns="" id="{DFFE7E23-23DD-41AC-8DE3-EE61CF4A81D6}"/>
              </a:ext>
            </a:extLst>
          </p:cNvPr>
          <p:cNvSpPr/>
          <p:nvPr/>
        </p:nvSpPr>
        <p:spPr>
          <a:xfrm>
            <a:off x="1343025" y="2753461"/>
            <a:ext cx="360000" cy="36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C</a:t>
            </a:r>
          </a:p>
        </p:txBody>
      </p:sp>
      <p:sp>
        <p:nvSpPr>
          <p:cNvPr id="33" name="Ellipse 32">
            <a:extLst>
              <a:ext uri="{FF2B5EF4-FFF2-40B4-BE49-F238E27FC236}">
                <a16:creationId xmlns:a16="http://schemas.microsoft.com/office/drawing/2014/main" xmlns="" id="{8D5A3E0A-06A1-4671-8436-65AD3070A8CC}"/>
              </a:ext>
            </a:extLst>
          </p:cNvPr>
          <p:cNvSpPr/>
          <p:nvPr/>
        </p:nvSpPr>
        <p:spPr>
          <a:xfrm>
            <a:off x="1825957" y="3325930"/>
            <a:ext cx="360000" cy="36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D</a:t>
            </a:r>
          </a:p>
        </p:txBody>
      </p:sp>
      <p:sp>
        <p:nvSpPr>
          <p:cNvPr id="34" name="Ellipse 33">
            <a:extLst>
              <a:ext uri="{FF2B5EF4-FFF2-40B4-BE49-F238E27FC236}">
                <a16:creationId xmlns:a16="http://schemas.microsoft.com/office/drawing/2014/main" xmlns="" id="{5A1BDD75-B396-4117-B67D-59B85A5A77C7}"/>
              </a:ext>
            </a:extLst>
          </p:cNvPr>
          <p:cNvSpPr/>
          <p:nvPr/>
        </p:nvSpPr>
        <p:spPr>
          <a:xfrm>
            <a:off x="7312662" y="4571990"/>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800" dirty="0"/>
              <a:t>x</a:t>
            </a:r>
          </a:p>
        </p:txBody>
      </p:sp>
      <p:sp>
        <p:nvSpPr>
          <p:cNvPr id="35" name="Textplatzhalter 5">
            <a:extLst>
              <a:ext uri="{FF2B5EF4-FFF2-40B4-BE49-F238E27FC236}">
                <a16:creationId xmlns:a16="http://schemas.microsoft.com/office/drawing/2014/main" xmlns="" id="{2305B56A-79C7-4D66-9153-BDEF2C4EA1B6}"/>
              </a:ext>
            </a:extLst>
          </p:cNvPr>
          <p:cNvSpPr txBox="1">
            <a:spLocks/>
          </p:cNvSpPr>
          <p:nvPr/>
        </p:nvSpPr>
        <p:spPr>
          <a:xfrm>
            <a:off x="7250715" y="4550106"/>
            <a:ext cx="2126693" cy="374013"/>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900" b="1" dirty="0"/>
              <a:t>Contributor from Company x</a:t>
            </a:r>
            <a:endParaRPr lang="en-US" sz="1400" b="1" dirty="0"/>
          </a:p>
        </p:txBody>
      </p:sp>
      <p:cxnSp>
        <p:nvCxnSpPr>
          <p:cNvPr id="37" name="Gerade Verbindung mit Pfeil 36">
            <a:extLst>
              <a:ext uri="{FF2B5EF4-FFF2-40B4-BE49-F238E27FC236}">
                <a16:creationId xmlns:a16="http://schemas.microsoft.com/office/drawing/2014/main" xmlns="" id="{4C45D452-08F1-46E5-B183-1B89E293AAC9}"/>
              </a:ext>
            </a:extLst>
          </p:cNvPr>
          <p:cNvCxnSpPr/>
          <p:nvPr/>
        </p:nvCxnSpPr>
        <p:spPr>
          <a:xfrm>
            <a:off x="5200650" y="2389721"/>
            <a:ext cx="962025"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8" name="Textplatzhalter 5">
            <a:extLst>
              <a:ext uri="{FF2B5EF4-FFF2-40B4-BE49-F238E27FC236}">
                <a16:creationId xmlns:a16="http://schemas.microsoft.com/office/drawing/2014/main" xmlns="" id="{D19C4D51-A900-4312-B9BD-2F815984FC3E}"/>
              </a:ext>
            </a:extLst>
          </p:cNvPr>
          <p:cNvSpPr txBox="1">
            <a:spLocks/>
          </p:cNvSpPr>
          <p:nvPr/>
        </p:nvSpPr>
        <p:spPr>
          <a:xfrm>
            <a:off x="6054561" y="2152003"/>
            <a:ext cx="2146767" cy="500797"/>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200" b="1" dirty="0"/>
              <a:t>Released for use for all AUTOSAR Partners</a:t>
            </a:r>
            <a:endParaRPr lang="en-US" sz="2400" b="1" dirty="0"/>
          </a:p>
        </p:txBody>
      </p:sp>
      <p:cxnSp>
        <p:nvCxnSpPr>
          <p:cNvPr id="36" name="Gerade Verbindung mit Pfeil 35">
            <a:extLst>
              <a:ext uri="{FF2B5EF4-FFF2-40B4-BE49-F238E27FC236}">
                <a16:creationId xmlns:a16="http://schemas.microsoft.com/office/drawing/2014/main" xmlns="" id="{B13EA002-4FEF-4611-B344-E13699C3F40F}"/>
              </a:ext>
            </a:extLst>
          </p:cNvPr>
          <p:cNvCxnSpPr>
            <a:cxnSpLocks/>
            <a:stCxn id="31" idx="5"/>
          </p:cNvCxnSpPr>
          <p:nvPr/>
        </p:nvCxnSpPr>
        <p:spPr>
          <a:xfrm>
            <a:off x="2133236" y="1764850"/>
            <a:ext cx="1305289" cy="420207"/>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9" name="Gerade Verbindung mit Pfeil 38">
            <a:extLst>
              <a:ext uri="{FF2B5EF4-FFF2-40B4-BE49-F238E27FC236}">
                <a16:creationId xmlns:a16="http://schemas.microsoft.com/office/drawing/2014/main" xmlns="" id="{19041ACC-352C-4E3E-A278-8956CAAB4F0B}"/>
              </a:ext>
            </a:extLst>
          </p:cNvPr>
          <p:cNvCxnSpPr>
            <a:cxnSpLocks/>
            <a:stCxn id="30" idx="6"/>
          </p:cNvCxnSpPr>
          <p:nvPr/>
        </p:nvCxnSpPr>
        <p:spPr>
          <a:xfrm>
            <a:off x="1703025" y="2209721"/>
            <a:ext cx="1334544" cy="19268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40" name="Gerade Verbindung mit Pfeil 39">
            <a:extLst>
              <a:ext uri="{FF2B5EF4-FFF2-40B4-BE49-F238E27FC236}">
                <a16:creationId xmlns:a16="http://schemas.microsoft.com/office/drawing/2014/main" xmlns="" id="{42A7E337-4582-4E5B-AB04-61273AF5AED8}"/>
              </a:ext>
            </a:extLst>
          </p:cNvPr>
          <p:cNvCxnSpPr>
            <a:cxnSpLocks/>
            <a:stCxn id="32" idx="7"/>
          </p:cNvCxnSpPr>
          <p:nvPr/>
        </p:nvCxnSpPr>
        <p:spPr>
          <a:xfrm flipV="1">
            <a:off x="1650304" y="2669370"/>
            <a:ext cx="1374615" cy="136812"/>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43" name="Gerade Verbindung mit Pfeil 42">
            <a:extLst>
              <a:ext uri="{FF2B5EF4-FFF2-40B4-BE49-F238E27FC236}">
                <a16:creationId xmlns:a16="http://schemas.microsoft.com/office/drawing/2014/main" xmlns="" id="{BA48EEF1-9AF6-4BD0-9826-8558FA014752}"/>
              </a:ext>
            </a:extLst>
          </p:cNvPr>
          <p:cNvCxnSpPr>
            <a:cxnSpLocks/>
            <a:stCxn id="33" idx="7"/>
          </p:cNvCxnSpPr>
          <p:nvPr/>
        </p:nvCxnSpPr>
        <p:spPr>
          <a:xfrm flipV="1">
            <a:off x="2133236" y="2941399"/>
            <a:ext cx="1305289" cy="437252"/>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6" name="Textfeld 45">
            <a:extLst>
              <a:ext uri="{FF2B5EF4-FFF2-40B4-BE49-F238E27FC236}">
                <a16:creationId xmlns:a16="http://schemas.microsoft.com/office/drawing/2014/main" xmlns="" id="{B354FBA3-1ADF-4108-8377-420733E83031}"/>
              </a:ext>
            </a:extLst>
          </p:cNvPr>
          <p:cNvSpPr txBox="1"/>
          <p:nvPr/>
        </p:nvSpPr>
        <p:spPr>
          <a:xfrm rot="1077485">
            <a:off x="2483686" y="1765102"/>
            <a:ext cx="785569" cy="276999"/>
          </a:xfrm>
          <a:prstGeom prst="rect">
            <a:avLst/>
          </a:prstGeom>
          <a:noFill/>
        </p:spPr>
        <p:txBody>
          <a:bodyPr wrap="square" rtlCol="0">
            <a:spAutoFit/>
          </a:bodyPr>
          <a:lstStyle/>
          <a:p>
            <a:r>
              <a:rPr lang="de-DE" sz="1200" dirty="0"/>
              <a:t>SW</a:t>
            </a:r>
            <a:endParaRPr lang="de-DE" dirty="0"/>
          </a:p>
        </p:txBody>
      </p:sp>
      <p:sp>
        <p:nvSpPr>
          <p:cNvPr id="47" name="Textfeld 46">
            <a:extLst>
              <a:ext uri="{FF2B5EF4-FFF2-40B4-BE49-F238E27FC236}">
                <a16:creationId xmlns:a16="http://schemas.microsoft.com/office/drawing/2014/main" xmlns="" id="{7751E2B5-78C7-449C-95A2-7E0A291960B1}"/>
              </a:ext>
            </a:extLst>
          </p:cNvPr>
          <p:cNvSpPr txBox="1"/>
          <p:nvPr/>
        </p:nvSpPr>
        <p:spPr>
          <a:xfrm rot="474904">
            <a:off x="2080028" y="2094147"/>
            <a:ext cx="785569" cy="276999"/>
          </a:xfrm>
          <a:prstGeom prst="rect">
            <a:avLst/>
          </a:prstGeom>
          <a:noFill/>
        </p:spPr>
        <p:txBody>
          <a:bodyPr wrap="square" rtlCol="0">
            <a:spAutoFit/>
          </a:bodyPr>
          <a:lstStyle/>
          <a:p>
            <a:r>
              <a:rPr lang="de-DE" sz="1200" dirty="0"/>
              <a:t>SW</a:t>
            </a:r>
            <a:endParaRPr lang="de-DE" dirty="0"/>
          </a:p>
        </p:txBody>
      </p:sp>
      <p:sp>
        <p:nvSpPr>
          <p:cNvPr id="48" name="Textfeld 47">
            <a:extLst>
              <a:ext uri="{FF2B5EF4-FFF2-40B4-BE49-F238E27FC236}">
                <a16:creationId xmlns:a16="http://schemas.microsoft.com/office/drawing/2014/main" xmlns="" id="{13F7EFCD-C9F9-4F5C-B1E4-D05A1993CE28}"/>
              </a:ext>
            </a:extLst>
          </p:cNvPr>
          <p:cNvSpPr txBox="1"/>
          <p:nvPr/>
        </p:nvSpPr>
        <p:spPr>
          <a:xfrm rot="21230190">
            <a:off x="2073931" y="2509223"/>
            <a:ext cx="785569" cy="276999"/>
          </a:xfrm>
          <a:prstGeom prst="rect">
            <a:avLst/>
          </a:prstGeom>
          <a:noFill/>
        </p:spPr>
        <p:txBody>
          <a:bodyPr wrap="square" rtlCol="0">
            <a:spAutoFit/>
          </a:bodyPr>
          <a:lstStyle/>
          <a:p>
            <a:r>
              <a:rPr lang="de-DE" sz="1200" dirty="0"/>
              <a:t>SW</a:t>
            </a:r>
            <a:endParaRPr lang="de-DE" dirty="0"/>
          </a:p>
        </p:txBody>
      </p:sp>
      <p:sp>
        <p:nvSpPr>
          <p:cNvPr id="49" name="Textfeld 48">
            <a:extLst>
              <a:ext uri="{FF2B5EF4-FFF2-40B4-BE49-F238E27FC236}">
                <a16:creationId xmlns:a16="http://schemas.microsoft.com/office/drawing/2014/main" xmlns="" id="{0E57AD7C-B6E8-4328-A653-995E3F5B9E63}"/>
              </a:ext>
            </a:extLst>
          </p:cNvPr>
          <p:cNvSpPr txBox="1"/>
          <p:nvPr/>
        </p:nvSpPr>
        <p:spPr>
          <a:xfrm rot="20365190">
            <a:off x="2508013" y="2882694"/>
            <a:ext cx="785569" cy="276999"/>
          </a:xfrm>
          <a:prstGeom prst="rect">
            <a:avLst/>
          </a:prstGeom>
          <a:noFill/>
        </p:spPr>
        <p:txBody>
          <a:bodyPr wrap="square" rtlCol="0">
            <a:spAutoFit/>
          </a:bodyPr>
          <a:lstStyle/>
          <a:p>
            <a:r>
              <a:rPr lang="de-DE" sz="1200" dirty="0"/>
              <a:t>SW</a:t>
            </a:r>
            <a:endParaRPr lang="de-DE" dirty="0"/>
          </a:p>
        </p:txBody>
      </p:sp>
      <p:sp>
        <p:nvSpPr>
          <p:cNvPr id="3" name="Textfeld 2">
            <a:extLst>
              <a:ext uri="{FF2B5EF4-FFF2-40B4-BE49-F238E27FC236}">
                <a16:creationId xmlns:a16="http://schemas.microsoft.com/office/drawing/2014/main" xmlns="" id="{3D8CE221-7CA3-489A-ABEE-34FB100363E2}"/>
              </a:ext>
            </a:extLst>
          </p:cNvPr>
          <p:cNvSpPr txBox="1"/>
          <p:nvPr/>
        </p:nvSpPr>
        <p:spPr>
          <a:xfrm>
            <a:off x="50812" y="3817638"/>
            <a:ext cx="3720499" cy="1107996"/>
          </a:xfrm>
          <a:prstGeom prst="rect">
            <a:avLst/>
          </a:prstGeom>
          <a:noFill/>
        </p:spPr>
        <p:txBody>
          <a:bodyPr wrap="square" rtlCol="0">
            <a:spAutoFit/>
          </a:bodyPr>
          <a:lstStyle/>
          <a:p>
            <a:pPr marL="171450" indent="-171450">
              <a:buFont typeface="Arial" panose="020B0604020202020204" pitchFamily="34" charset="0"/>
              <a:buChar char="•"/>
            </a:pPr>
            <a:r>
              <a:rPr lang="de-DE" sz="1200" dirty="0"/>
              <a:t>Company D </a:t>
            </a:r>
            <a:r>
              <a:rPr lang="de-DE" sz="1200" dirty="0" err="1"/>
              <a:t>contributes</a:t>
            </a:r>
            <a:r>
              <a:rPr lang="de-DE" sz="1200" dirty="0"/>
              <a:t> </a:t>
            </a:r>
            <a:r>
              <a:rPr lang="de-DE" sz="1200" dirty="0" err="1"/>
              <a:t>its</a:t>
            </a:r>
            <a:r>
              <a:rPr lang="de-DE" sz="1200" dirty="0"/>
              <a:t> own </a:t>
            </a:r>
            <a:r>
              <a:rPr lang="de-DE" sz="1200" dirty="0" err="1"/>
              <a:t>software</a:t>
            </a:r>
            <a:endParaRPr lang="de-DE" sz="1200" dirty="0"/>
          </a:p>
          <a:p>
            <a:pPr marL="171450" indent="-171450">
              <a:buFont typeface="Arial" panose="020B0604020202020204" pitchFamily="34" charset="0"/>
              <a:buChar char="•"/>
            </a:pPr>
            <a:r>
              <a:rPr lang="de-DE" sz="1200" dirty="0"/>
              <a:t>Company D </a:t>
            </a:r>
            <a:r>
              <a:rPr lang="de-DE" sz="1200" dirty="0" err="1"/>
              <a:t>decides</a:t>
            </a:r>
            <a:r>
              <a:rPr lang="de-DE" sz="1200" dirty="0"/>
              <a:t> </a:t>
            </a:r>
            <a:r>
              <a:rPr lang="de-DE" sz="1200" dirty="0" err="1"/>
              <a:t>what</a:t>
            </a:r>
            <a:r>
              <a:rPr lang="de-DE" sz="1200" dirty="0"/>
              <a:t> </a:t>
            </a:r>
            <a:r>
              <a:rPr lang="de-DE" sz="1200" dirty="0" err="1"/>
              <a:t>they</a:t>
            </a:r>
            <a:r>
              <a:rPr lang="de-DE" sz="1200" dirty="0"/>
              <a:t> </a:t>
            </a:r>
            <a:r>
              <a:rPr lang="de-DE" sz="1200" dirty="0" err="1"/>
              <a:t>want</a:t>
            </a:r>
            <a:r>
              <a:rPr lang="de-DE" sz="1200" dirty="0"/>
              <a:t> </a:t>
            </a:r>
            <a:r>
              <a:rPr lang="de-DE" sz="1200" dirty="0" err="1"/>
              <a:t>to</a:t>
            </a:r>
            <a:r>
              <a:rPr lang="de-DE" sz="1200" dirty="0"/>
              <a:t> </a:t>
            </a:r>
            <a:r>
              <a:rPr lang="de-DE" sz="1200" dirty="0" err="1"/>
              <a:t>contribute</a:t>
            </a:r>
            <a:endParaRPr lang="de-DE" sz="1200" dirty="0"/>
          </a:p>
          <a:p>
            <a:pPr marL="171450" lvl="0" indent="-171450">
              <a:buFont typeface="Arial" panose="020B0604020202020204" pitchFamily="34" charset="0"/>
              <a:buChar char="•"/>
            </a:pPr>
            <a:r>
              <a:rPr lang="de-DE" sz="1200" dirty="0">
                <a:solidFill>
                  <a:srgbClr val="2E3F55"/>
                </a:solidFill>
              </a:rPr>
              <a:t>Company D </a:t>
            </a:r>
            <a:r>
              <a:rPr lang="de-DE" sz="1200" dirty="0" err="1">
                <a:solidFill>
                  <a:srgbClr val="2E3F55"/>
                </a:solidFill>
              </a:rPr>
              <a:t>gives</a:t>
            </a:r>
            <a:r>
              <a:rPr lang="de-DE" sz="1200" dirty="0">
                <a:solidFill>
                  <a:srgbClr val="2E3F55"/>
                </a:solidFill>
              </a:rPr>
              <a:t> </a:t>
            </a:r>
            <a:r>
              <a:rPr lang="de-DE" sz="1200" dirty="0" err="1">
                <a:solidFill>
                  <a:srgbClr val="2E3F55"/>
                </a:solidFill>
              </a:rPr>
              <a:t>the</a:t>
            </a:r>
            <a:r>
              <a:rPr lang="de-DE" sz="1200" dirty="0">
                <a:solidFill>
                  <a:srgbClr val="2E3F55"/>
                </a:solidFill>
              </a:rPr>
              <a:t> IP </a:t>
            </a:r>
            <a:r>
              <a:rPr lang="de-DE" sz="1200" dirty="0" err="1">
                <a:solidFill>
                  <a:srgbClr val="2E3F55"/>
                </a:solidFill>
              </a:rPr>
              <a:t>rights</a:t>
            </a:r>
            <a:r>
              <a:rPr lang="de-DE" sz="1200" dirty="0">
                <a:solidFill>
                  <a:srgbClr val="2E3F55"/>
                </a:solidFill>
              </a:rPr>
              <a:t> </a:t>
            </a:r>
            <a:r>
              <a:rPr lang="de-DE" sz="1200" dirty="0" err="1">
                <a:solidFill>
                  <a:srgbClr val="2E3F55"/>
                </a:solidFill>
              </a:rPr>
              <a:t>from</a:t>
            </a:r>
            <a:r>
              <a:rPr lang="de-DE" sz="1200" dirty="0">
                <a:solidFill>
                  <a:srgbClr val="2E3F55"/>
                </a:solidFill>
              </a:rPr>
              <a:t> </a:t>
            </a:r>
            <a:r>
              <a:rPr lang="de-DE" sz="1200" dirty="0" err="1">
                <a:solidFill>
                  <a:srgbClr val="2E3F55"/>
                </a:solidFill>
              </a:rPr>
              <a:t>their</a:t>
            </a:r>
            <a:r>
              <a:rPr lang="de-DE" sz="1200" dirty="0">
                <a:solidFill>
                  <a:srgbClr val="2E3F55"/>
                </a:solidFill>
              </a:rPr>
              <a:t> </a:t>
            </a:r>
            <a:r>
              <a:rPr lang="de-DE" sz="1200" dirty="0" err="1">
                <a:solidFill>
                  <a:srgbClr val="2E3F55"/>
                </a:solidFill>
              </a:rPr>
              <a:t>software</a:t>
            </a:r>
            <a:r>
              <a:rPr lang="de-DE" sz="1200" dirty="0">
                <a:solidFill>
                  <a:srgbClr val="2E3F55"/>
                </a:solidFill>
              </a:rPr>
              <a:t> </a:t>
            </a:r>
            <a:r>
              <a:rPr lang="de-DE" sz="1200" dirty="0" err="1">
                <a:solidFill>
                  <a:srgbClr val="2E3F55"/>
                </a:solidFill>
              </a:rPr>
              <a:t>contribution</a:t>
            </a:r>
            <a:r>
              <a:rPr lang="de-DE" sz="1200" dirty="0">
                <a:solidFill>
                  <a:srgbClr val="2E3F55"/>
                </a:solidFill>
              </a:rPr>
              <a:t> </a:t>
            </a:r>
            <a:r>
              <a:rPr lang="de-DE" sz="1200" dirty="0" err="1">
                <a:solidFill>
                  <a:srgbClr val="2E3F55"/>
                </a:solidFill>
              </a:rPr>
              <a:t>to</a:t>
            </a:r>
            <a:r>
              <a:rPr lang="de-DE" sz="1200" dirty="0">
                <a:solidFill>
                  <a:srgbClr val="2E3F55"/>
                </a:solidFill>
              </a:rPr>
              <a:t> </a:t>
            </a:r>
            <a:r>
              <a:rPr lang="de-DE" sz="1200" dirty="0" err="1">
                <a:solidFill>
                  <a:srgbClr val="2E3F55"/>
                </a:solidFill>
              </a:rPr>
              <a:t>the</a:t>
            </a:r>
            <a:r>
              <a:rPr lang="de-DE" sz="1200" dirty="0">
                <a:solidFill>
                  <a:srgbClr val="2E3F55"/>
                </a:solidFill>
              </a:rPr>
              <a:t> Core Partners</a:t>
            </a:r>
          </a:p>
          <a:p>
            <a:pPr marL="171450" indent="-171450">
              <a:buFont typeface="Arial" panose="020B0604020202020204" pitchFamily="34" charset="0"/>
              <a:buChar char="•"/>
            </a:pPr>
            <a:endParaRPr lang="de-DE" dirty="0"/>
          </a:p>
        </p:txBody>
      </p:sp>
      <p:cxnSp>
        <p:nvCxnSpPr>
          <p:cNvPr id="8" name="Gerade Verbindung mit Pfeil 7">
            <a:extLst>
              <a:ext uri="{FF2B5EF4-FFF2-40B4-BE49-F238E27FC236}">
                <a16:creationId xmlns:a16="http://schemas.microsoft.com/office/drawing/2014/main" xmlns="" id="{0C995086-3D90-4D84-B4E0-ED16BD4044F6}"/>
              </a:ext>
            </a:extLst>
          </p:cNvPr>
          <p:cNvCxnSpPr>
            <a:cxnSpLocks/>
          </p:cNvCxnSpPr>
          <p:nvPr/>
        </p:nvCxnSpPr>
        <p:spPr>
          <a:xfrm flipV="1">
            <a:off x="2484394" y="3378652"/>
            <a:ext cx="209067" cy="403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Gerade Verbindung mit Pfeil 44">
            <a:extLst>
              <a:ext uri="{FF2B5EF4-FFF2-40B4-BE49-F238E27FC236}">
                <a16:creationId xmlns:a16="http://schemas.microsoft.com/office/drawing/2014/main" xmlns="" id="{5DFFE80B-24F6-433A-95B1-FE449EFB52D7}"/>
              </a:ext>
            </a:extLst>
          </p:cNvPr>
          <p:cNvCxnSpPr>
            <a:cxnSpLocks/>
          </p:cNvCxnSpPr>
          <p:nvPr/>
        </p:nvCxnSpPr>
        <p:spPr>
          <a:xfrm>
            <a:off x="3238713" y="3112422"/>
            <a:ext cx="494453" cy="772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feld 49">
            <a:extLst>
              <a:ext uri="{FF2B5EF4-FFF2-40B4-BE49-F238E27FC236}">
                <a16:creationId xmlns:a16="http://schemas.microsoft.com/office/drawing/2014/main" xmlns="" id="{DF3CDBDF-EAD4-4EE6-A247-CD6C9F2829A1}"/>
              </a:ext>
            </a:extLst>
          </p:cNvPr>
          <p:cNvSpPr txBox="1"/>
          <p:nvPr/>
        </p:nvSpPr>
        <p:spPr>
          <a:xfrm>
            <a:off x="3685504" y="3825564"/>
            <a:ext cx="3832559" cy="461665"/>
          </a:xfrm>
          <a:prstGeom prst="rect">
            <a:avLst/>
          </a:prstGeom>
          <a:noFill/>
        </p:spPr>
        <p:txBody>
          <a:bodyPr wrap="square" rtlCol="0">
            <a:spAutoFit/>
          </a:bodyPr>
          <a:lstStyle/>
          <a:p>
            <a:pPr marL="171450" indent="-171450">
              <a:buFont typeface="Arial" panose="020B0604020202020204" pitchFamily="34" charset="0"/>
              <a:buChar char="•"/>
            </a:pPr>
            <a:r>
              <a:rPr lang="de-DE" sz="1200" dirty="0"/>
              <a:t>AUTOSAR </a:t>
            </a:r>
            <a:r>
              <a:rPr lang="de-DE" sz="1200" dirty="0" err="1"/>
              <a:t>companies</a:t>
            </a:r>
            <a:r>
              <a:rPr lang="de-DE" sz="1200" dirty="0"/>
              <a:t> </a:t>
            </a:r>
            <a:r>
              <a:rPr lang="de-DE" sz="1200" dirty="0" err="1"/>
              <a:t>don‘t</a:t>
            </a:r>
            <a:r>
              <a:rPr lang="de-DE" sz="1200" dirty="0"/>
              <a:t> </a:t>
            </a:r>
            <a:r>
              <a:rPr lang="de-DE" sz="1200" dirty="0" err="1"/>
              <a:t>claim</a:t>
            </a:r>
            <a:r>
              <a:rPr lang="de-DE" sz="1200" dirty="0"/>
              <a:t> IP Rights </a:t>
            </a:r>
            <a:r>
              <a:rPr lang="de-DE" sz="1200" dirty="0" err="1"/>
              <a:t>among</a:t>
            </a:r>
            <a:r>
              <a:rPr lang="de-DE" sz="1200" dirty="0"/>
              <a:t> </a:t>
            </a:r>
            <a:r>
              <a:rPr lang="de-DE" sz="1200" dirty="0" err="1"/>
              <a:t>each</a:t>
            </a:r>
            <a:r>
              <a:rPr lang="de-DE" sz="1200" dirty="0"/>
              <a:t> </a:t>
            </a:r>
            <a:r>
              <a:rPr lang="de-DE" sz="1200" dirty="0" err="1"/>
              <a:t>other</a:t>
            </a:r>
            <a:r>
              <a:rPr lang="de-DE" sz="1200" dirty="0"/>
              <a:t> (</a:t>
            </a:r>
            <a:r>
              <a:rPr lang="de-DE" sz="1200" b="1" dirty="0"/>
              <a:t>Non-Assertion</a:t>
            </a:r>
            <a:r>
              <a:rPr lang="de-DE" sz="1200" dirty="0"/>
              <a:t>) </a:t>
            </a:r>
          </a:p>
        </p:txBody>
      </p:sp>
    </p:spTree>
    <p:extLst>
      <p:ext uri="{BB962C8B-B14F-4D97-AF65-F5344CB8AC3E}">
        <p14:creationId xmlns:p14="http://schemas.microsoft.com/office/powerpoint/2010/main" val="3642881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 grpId="0"/>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Working </a:t>
            </a:r>
            <a:r>
              <a:rPr lang="de-DE" dirty="0" err="1"/>
              <a:t>Structure</a:t>
            </a:r>
            <a:r>
              <a:rPr lang="de-DE" dirty="0"/>
              <a:t> </a:t>
            </a: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23</a:t>
            </a:fld>
            <a:endParaRPr lang="de-DE" dirty="0"/>
          </a:p>
        </p:txBody>
      </p:sp>
      <p:grpSp>
        <p:nvGrpSpPr>
          <p:cNvPr id="28" name="Gruppieren 27">
            <a:extLst>
              <a:ext uri="{FF2B5EF4-FFF2-40B4-BE49-F238E27FC236}">
                <a16:creationId xmlns:a16="http://schemas.microsoft.com/office/drawing/2014/main" xmlns="" id="{107907A3-F1E5-4E46-A032-A7A6283941FB}"/>
              </a:ext>
            </a:extLst>
          </p:cNvPr>
          <p:cNvGrpSpPr/>
          <p:nvPr/>
        </p:nvGrpSpPr>
        <p:grpSpPr>
          <a:xfrm>
            <a:off x="3329904" y="1902178"/>
            <a:ext cx="1143671" cy="1497862"/>
            <a:chOff x="1780504" y="2702663"/>
            <a:chExt cx="402009" cy="506046"/>
          </a:xfrm>
        </p:grpSpPr>
        <p:grpSp>
          <p:nvGrpSpPr>
            <p:cNvPr id="10" name="Group 137">
              <a:extLst>
                <a:ext uri="{FF2B5EF4-FFF2-40B4-BE49-F238E27FC236}">
                  <a16:creationId xmlns:a16="http://schemas.microsoft.com/office/drawing/2014/main" xmlns="" id="{1C46F081-DD1E-412C-A7AA-C25C302FDCE0}"/>
                </a:ext>
              </a:extLst>
            </p:cNvPr>
            <p:cNvGrpSpPr>
              <a:grpSpLocks/>
            </p:cNvGrpSpPr>
            <p:nvPr/>
          </p:nvGrpSpPr>
          <p:grpSpPr bwMode="auto">
            <a:xfrm>
              <a:off x="1892001" y="2702663"/>
              <a:ext cx="290512" cy="388938"/>
              <a:chOff x="2857488" y="857232"/>
              <a:chExt cx="316490" cy="411105"/>
            </a:xfrm>
          </p:grpSpPr>
          <p:sp>
            <p:nvSpPr>
              <p:cNvPr id="11" name="Freeform 243">
                <a:extLst>
                  <a:ext uri="{FF2B5EF4-FFF2-40B4-BE49-F238E27FC236}">
                    <a16:creationId xmlns:a16="http://schemas.microsoft.com/office/drawing/2014/main" xmlns="" id="{2EFDEFD6-6982-4FEE-BF69-12D8307D7E1A}"/>
                  </a:ext>
                </a:extLst>
              </p:cNvPr>
              <p:cNvSpPr>
                <a:spLocks/>
              </p:cNvSpPr>
              <p:nvPr/>
            </p:nvSpPr>
            <p:spPr bwMode="auto">
              <a:xfrm>
                <a:off x="2857488" y="857232"/>
                <a:ext cx="316490" cy="411105"/>
              </a:xfrm>
              <a:custGeom>
                <a:avLst/>
                <a:gdLst>
                  <a:gd name="T0" fmla="*/ 0 w 216"/>
                  <a:gd name="T1" fmla="*/ 2147483647 h 259"/>
                  <a:gd name="T2" fmla="*/ 0 w 216"/>
                  <a:gd name="T3" fmla="*/ 0 h 259"/>
                  <a:gd name="T4" fmla="*/ 2147483647 w 216"/>
                  <a:gd name="T5" fmla="*/ 0 h 259"/>
                  <a:gd name="T6" fmla="*/ 2147483647 w 216"/>
                  <a:gd name="T7" fmla="*/ 2147483647 h 259"/>
                  <a:gd name="T8" fmla="*/ 2147483647 w 216"/>
                  <a:gd name="T9" fmla="*/ 2147483647 h 259"/>
                  <a:gd name="T10" fmla="*/ 2147483647 w 216"/>
                  <a:gd name="T11" fmla="*/ 2147483647 h 259"/>
                  <a:gd name="T12" fmla="*/ 2147483647 w 216"/>
                  <a:gd name="T13" fmla="*/ 2147483647 h 259"/>
                  <a:gd name="T14" fmla="*/ 2147483647 w 216"/>
                  <a:gd name="T15" fmla="*/ 2147483647 h 259"/>
                  <a:gd name="T16" fmla="*/ 2147483647 w 216"/>
                  <a:gd name="T17" fmla="*/ 2147483647 h 259"/>
                  <a:gd name="T18" fmla="*/ 2147483647 w 216"/>
                  <a:gd name="T19" fmla="*/ 2147483647 h 259"/>
                  <a:gd name="T20" fmla="*/ 2147483647 w 216"/>
                  <a:gd name="T21" fmla="*/ 2147483647 h 259"/>
                  <a:gd name="T22" fmla="*/ 2147483647 w 216"/>
                  <a:gd name="T23" fmla="*/ 2147483647 h 259"/>
                  <a:gd name="T24" fmla="*/ 2147483647 w 216"/>
                  <a:gd name="T25" fmla="*/ 2147483647 h 259"/>
                  <a:gd name="T26" fmla="*/ 2147483647 w 216"/>
                  <a:gd name="T27" fmla="*/ 2147483647 h 259"/>
                  <a:gd name="T28" fmla="*/ 2147483647 w 216"/>
                  <a:gd name="T29" fmla="*/ 2147483647 h 259"/>
                  <a:gd name="T30" fmla="*/ 2147483647 w 216"/>
                  <a:gd name="T31" fmla="*/ 2147483647 h 259"/>
                  <a:gd name="T32" fmla="*/ 2147483647 w 216"/>
                  <a:gd name="T33" fmla="*/ 2147483647 h 259"/>
                  <a:gd name="T34" fmla="*/ 2147483647 w 216"/>
                  <a:gd name="T35" fmla="*/ 2147483647 h 259"/>
                  <a:gd name="T36" fmla="*/ 2147483647 w 216"/>
                  <a:gd name="T37" fmla="*/ 2147483647 h 259"/>
                  <a:gd name="T38" fmla="*/ 2147483647 w 216"/>
                  <a:gd name="T39" fmla="*/ 2147483647 h 259"/>
                  <a:gd name="T40" fmla="*/ 2147483647 w 216"/>
                  <a:gd name="T41" fmla="*/ 2147483647 h 259"/>
                  <a:gd name="T42" fmla="*/ 0 w 216"/>
                  <a:gd name="T43" fmla="*/ 2147483647 h 2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
                  <a:gd name="T67" fmla="*/ 0 h 259"/>
                  <a:gd name="T68" fmla="*/ 216 w 216"/>
                  <a:gd name="T69" fmla="*/ 259 h 2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 h="259">
                    <a:moveTo>
                      <a:pt x="0" y="242"/>
                    </a:moveTo>
                    <a:lnTo>
                      <a:pt x="0" y="0"/>
                    </a:lnTo>
                    <a:lnTo>
                      <a:pt x="216" y="0"/>
                    </a:lnTo>
                    <a:lnTo>
                      <a:pt x="216" y="242"/>
                    </a:lnTo>
                    <a:lnTo>
                      <a:pt x="205" y="235"/>
                    </a:lnTo>
                    <a:lnTo>
                      <a:pt x="193" y="229"/>
                    </a:lnTo>
                    <a:lnTo>
                      <a:pt x="181" y="225"/>
                    </a:lnTo>
                    <a:lnTo>
                      <a:pt x="169" y="224"/>
                    </a:lnTo>
                    <a:lnTo>
                      <a:pt x="155" y="224"/>
                    </a:lnTo>
                    <a:lnTo>
                      <a:pt x="143" y="225"/>
                    </a:lnTo>
                    <a:lnTo>
                      <a:pt x="131" y="229"/>
                    </a:lnTo>
                    <a:lnTo>
                      <a:pt x="119" y="235"/>
                    </a:lnTo>
                    <a:lnTo>
                      <a:pt x="108" y="242"/>
                    </a:lnTo>
                    <a:lnTo>
                      <a:pt x="97" y="248"/>
                    </a:lnTo>
                    <a:lnTo>
                      <a:pt x="86" y="254"/>
                    </a:lnTo>
                    <a:lnTo>
                      <a:pt x="73" y="258"/>
                    </a:lnTo>
                    <a:lnTo>
                      <a:pt x="60" y="259"/>
                    </a:lnTo>
                    <a:lnTo>
                      <a:pt x="48" y="259"/>
                    </a:lnTo>
                    <a:lnTo>
                      <a:pt x="35" y="258"/>
                    </a:lnTo>
                    <a:lnTo>
                      <a:pt x="22" y="254"/>
                    </a:lnTo>
                    <a:lnTo>
                      <a:pt x="11" y="248"/>
                    </a:lnTo>
                    <a:lnTo>
                      <a:pt x="0" y="242"/>
                    </a:lnTo>
                    <a:close/>
                  </a:path>
                </a:pathLst>
              </a:custGeom>
              <a:solidFill>
                <a:srgbClr val="FFFFFF"/>
              </a:solidFill>
              <a:ln w="1588">
                <a:solidFill>
                  <a:srgbClr val="2E3F55"/>
                </a:solidFill>
                <a:round/>
                <a:headEnd/>
                <a:tailEnd/>
              </a:ln>
            </p:spPr>
            <p:txBody>
              <a:bodyPr/>
              <a:lstStyle/>
              <a:p>
                <a:endParaRPr lang="en-US"/>
              </a:p>
            </p:txBody>
          </p:sp>
          <p:cxnSp>
            <p:nvCxnSpPr>
              <p:cNvPr id="12" name="Straight Connector 139">
                <a:extLst>
                  <a:ext uri="{FF2B5EF4-FFF2-40B4-BE49-F238E27FC236}">
                    <a16:creationId xmlns:a16="http://schemas.microsoft.com/office/drawing/2014/main" xmlns="" id="{F8D2A87D-1855-4586-8BDD-BC9719463A51}"/>
                  </a:ext>
                </a:extLst>
              </p:cNvPr>
              <p:cNvCxnSpPr/>
              <p:nvPr/>
            </p:nvCxnSpPr>
            <p:spPr>
              <a:xfrm>
                <a:off x="2890347" y="927707"/>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3" name="Straight Connector 140">
                <a:extLst>
                  <a:ext uri="{FF2B5EF4-FFF2-40B4-BE49-F238E27FC236}">
                    <a16:creationId xmlns:a16="http://schemas.microsoft.com/office/drawing/2014/main" xmlns="" id="{04B5D5DB-C753-4C50-B6D9-6E37A695C33A}"/>
                  </a:ext>
                </a:extLst>
              </p:cNvPr>
              <p:cNvCxnSpPr/>
              <p:nvPr/>
            </p:nvCxnSpPr>
            <p:spPr>
              <a:xfrm>
                <a:off x="2890347" y="999861"/>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4" name="Straight Connector 141">
                <a:extLst>
                  <a:ext uri="{FF2B5EF4-FFF2-40B4-BE49-F238E27FC236}">
                    <a16:creationId xmlns:a16="http://schemas.microsoft.com/office/drawing/2014/main" xmlns="" id="{099C2548-6A72-4BD6-B1A5-19AE954D8B3F}"/>
                  </a:ext>
                </a:extLst>
              </p:cNvPr>
              <p:cNvCxnSpPr/>
              <p:nvPr/>
            </p:nvCxnSpPr>
            <p:spPr>
              <a:xfrm>
                <a:off x="2890347" y="1072013"/>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5" name="Straight Connector 142">
                <a:extLst>
                  <a:ext uri="{FF2B5EF4-FFF2-40B4-BE49-F238E27FC236}">
                    <a16:creationId xmlns:a16="http://schemas.microsoft.com/office/drawing/2014/main" xmlns="" id="{D3EB294F-CC77-4465-AD73-D6DC43FA1289}"/>
                  </a:ext>
                </a:extLst>
              </p:cNvPr>
              <p:cNvCxnSpPr/>
              <p:nvPr/>
            </p:nvCxnSpPr>
            <p:spPr>
              <a:xfrm>
                <a:off x="2890347" y="1142488"/>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grpSp>
        <p:grpSp>
          <p:nvGrpSpPr>
            <p:cNvPr id="16" name="Group 137">
              <a:extLst>
                <a:ext uri="{FF2B5EF4-FFF2-40B4-BE49-F238E27FC236}">
                  <a16:creationId xmlns:a16="http://schemas.microsoft.com/office/drawing/2014/main" xmlns="" id="{0E0125F5-76A1-43EE-9024-9136AD97F185}"/>
                </a:ext>
              </a:extLst>
            </p:cNvPr>
            <p:cNvGrpSpPr>
              <a:grpSpLocks/>
            </p:cNvGrpSpPr>
            <p:nvPr/>
          </p:nvGrpSpPr>
          <p:grpSpPr bwMode="auto">
            <a:xfrm>
              <a:off x="1846948" y="2758876"/>
              <a:ext cx="290512" cy="388938"/>
              <a:chOff x="2857488" y="857232"/>
              <a:chExt cx="316490" cy="411105"/>
            </a:xfrm>
          </p:grpSpPr>
          <p:sp>
            <p:nvSpPr>
              <p:cNvPr id="17" name="Freeform 243">
                <a:extLst>
                  <a:ext uri="{FF2B5EF4-FFF2-40B4-BE49-F238E27FC236}">
                    <a16:creationId xmlns:a16="http://schemas.microsoft.com/office/drawing/2014/main" xmlns="" id="{C6444310-E591-4A55-8B0A-101B6E644E04}"/>
                  </a:ext>
                </a:extLst>
              </p:cNvPr>
              <p:cNvSpPr>
                <a:spLocks/>
              </p:cNvSpPr>
              <p:nvPr/>
            </p:nvSpPr>
            <p:spPr bwMode="auto">
              <a:xfrm>
                <a:off x="2857488" y="857232"/>
                <a:ext cx="316490" cy="411105"/>
              </a:xfrm>
              <a:custGeom>
                <a:avLst/>
                <a:gdLst>
                  <a:gd name="T0" fmla="*/ 0 w 216"/>
                  <a:gd name="T1" fmla="*/ 2147483647 h 259"/>
                  <a:gd name="T2" fmla="*/ 0 w 216"/>
                  <a:gd name="T3" fmla="*/ 0 h 259"/>
                  <a:gd name="T4" fmla="*/ 2147483647 w 216"/>
                  <a:gd name="T5" fmla="*/ 0 h 259"/>
                  <a:gd name="T6" fmla="*/ 2147483647 w 216"/>
                  <a:gd name="T7" fmla="*/ 2147483647 h 259"/>
                  <a:gd name="T8" fmla="*/ 2147483647 w 216"/>
                  <a:gd name="T9" fmla="*/ 2147483647 h 259"/>
                  <a:gd name="T10" fmla="*/ 2147483647 w 216"/>
                  <a:gd name="T11" fmla="*/ 2147483647 h 259"/>
                  <a:gd name="T12" fmla="*/ 2147483647 w 216"/>
                  <a:gd name="T13" fmla="*/ 2147483647 h 259"/>
                  <a:gd name="T14" fmla="*/ 2147483647 w 216"/>
                  <a:gd name="T15" fmla="*/ 2147483647 h 259"/>
                  <a:gd name="T16" fmla="*/ 2147483647 w 216"/>
                  <a:gd name="T17" fmla="*/ 2147483647 h 259"/>
                  <a:gd name="T18" fmla="*/ 2147483647 w 216"/>
                  <a:gd name="T19" fmla="*/ 2147483647 h 259"/>
                  <a:gd name="T20" fmla="*/ 2147483647 w 216"/>
                  <a:gd name="T21" fmla="*/ 2147483647 h 259"/>
                  <a:gd name="T22" fmla="*/ 2147483647 w 216"/>
                  <a:gd name="T23" fmla="*/ 2147483647 h 259"/>
                  <a:gd name="T24" fmla="*/ 2147483647 w 216"/>
                  <a:gd name="T25" fmla="*/ 2147483647 h 259"/>
                  <a:gd name="T26" fmla="*/ 2147483647 w 216"/>
                  <a:gd name="T27" fmla="*/ 2147483647 h 259"/>
                  <a:gd name="T28" fmla="*/ 2147483647 w 216"/>
                  <a:gd name="T29" fmla="*/ 2147483647 h 259"/>
                  <a:gd name="T30" fmla="*/ 2147483647 w 216"/>
                  <a:gd name="T31" fmla="*/ 2147483647 h 259"/>
                  <a:gd name="T32" fmla="*/ 2147483647 w 216"/>
                  <a:gd name="T33" fmla="*/ 2147483647 h 259"/>
                  <a:gd name="T34" fmla="*/ 2147483647 w 216"/>
                  <a:gd name="T35" fmla="*/ 2147483647 h 259"/>
                  <a:gd name="T36" fmla="*/ 2147483647 w 216"/>
                  <a:gd name="T37" fmla="*/ 2147483647 h 259"/>
                  <a:gd name="T38" fmla="*/ 2147483647 w 216"/>
                  <a:gd name="T39" fmla="*/ 2147483647 h 259"/>
                  <a:gd name="T40" fmla="*/ 2147483647 w 216"/>
                  <a:gd name="T41" fmla="*/ 2147483647 h 259"/>
                  <a:gd name="T42" fmla="*/ 0 w 216"/>
                  <a:gd name="T43" fmla="*/ 2147483647 h 2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
                  <a:gd name="T67" fmla="*/ 0 h 259"/>
                  <a:gd name="T68" fmla="*/ 216 w 216"/>
                  <a:gd name="T69" fmla="*/ 259 h 2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 h="259">
                    <a:moveTo>
                      <a:pt x="0" y="242"/>
                    </a:moveTo>
                    <a:lnTo>
                      <a:pt x="0" y="0"/>
                    </a:lnTo>
                    <a:lnTo>
                      <a:pt x="216" y="0"/>
                    </a:lnTo>
                    <a:lnTo>
                      <a:pt x="216" y="242"/>
                    </a:lnTo>
                    <a:lnTo>
                      <a:pt x="205" y="235"/>
                    </a:lnTo>
                    <a:lnTo>
                      <a:pt x="193" y="229"/>
                    </a:lnTo>
                    <a:lnTo>
                      <a:pt x="181" y="225"/>
                    </a:lnTo>
                    <a:lnTo>
                      <a:pt x="169" y="224"/>
                    </a:lnTo>
                    <a:lnTo>
                      <a:pt x="155" y="224"/>
                    </a:lnTo>
                    <a:lnTo>
                      <a:pt x="143" y="225"/>
                    </a:lnTo>
                    <a:lnTo>
                      <a:pt x="131" y="229"/>
                    </a:lnTo>
                    <a:lnTo>
                      <a:pt x="119" y="235"/>
                    </a:lnTo>
                    <a:lnTo>
                      <a:pt x="108" y="242"/>
                    </a:lnTo>
                    <a:lnTo>
                      <a:pt x="97" y="248"/>
                    </a:lnTo>
                    <a:lnTo>
                      <a:pt x="86" y="254"/>
                    </a:lnTo>
                    <a:lnTo>
                      <a:pt x="73" y="258"/>
                    </a:lnTo>
                    <a:lnTo>
                      <a:pt x="60" y="259"/>
                    </a:lnTo>
                    <a:lnTo>
                      <a:pt x="48" y="259"/>
                    </a:lnTo>
                    <a:lnTo>
                      <a:pt x="35" y="258"/>
                    </a:lnTo>
                    <a:lnTo>
                      <a:pt x="22" y="254"/>
                    </a:lnTo>
                    <a:lnTo>
                      <a:pt x="11" y="248"/>
                    </a:lnTo>
                    <a:lnTo>
                      <a:pt x="0" y="242"/>
                    </a:lnTo>
                    <a:close/>
                  </a:path>
                </a:pathLst>
              </a:custGeom>
              <a:solidFill>
                <a:srgbClr val="FFFFFF"/>
              </a:solidFill>
              <a:ln w="1588">
                <a:solidFill>
                  <a:srgbClr val="2E3F55"/>
                </a:solidFill>
                <a:round/>
                <a:headEnd/>
                <a:tailEnd/>
              </a:ln>
            </p:spPr>
            <p:txBody>
              <a:bodyPr/>
              <a:lstStyle/>
              <a:p>
                <a:endParaRPr lang="en-US"/>
              </a:p>
            </p:txBody>
          </p:sp>
          <p:cxnSp>
            <p:nvCxnSpPr>
              <p:cNvPr id="18" name="Straight Connector 139">
                <a:extLst>
                  <a:ext uri="{FF2B5EF4-FFF2-40B4-BE49-F238E27FC236}">
                    <a16:creationId xmlns:a16="http://schemas.microsoft.com/office/drawing/2014/main" xmlns="" id="{63115848-6A33-447D-BBD9-FF3B98547D29}"/>
                  </a:ext>
                </a:extLst>
              </p:cNvPr>
              <p:cNvCxnSpPr/>
              <p:nvPr/>
            </p:nvCxnSpPr>
            <p:spPr>
              <a:xfrm>
                <a:off x="2890347" y="927707"/>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19" name="Straight Connector 140">
                <a:extLst>
                  <a:ext uri="{FF2B5EF4-FFF2-40B4-BE49-F238E27FC236}">
                    <a16:creationId xmlns:a16="http://schemas.microsoft.com/office/drawing/2014/main" xmlns="" id="{1964165D-121C-4EBF-8969-753352DF33DE}"/>
                  </a:ext>
                </a:extLst>
              </p:cNvPr>
              <p:cNvCxnSpPr/>
              <p:nvPr/>
            </p:nvCxnSpPr>
            <p:spPr>
              <a:xfrm>
                <a:off x="2890347" y="999861"/>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0" name="Straight Connector 141">
                <a:extLst>
                  <a:ext uri="{FF2B5EF4-FFF2-40B4-BE49-F238E27FC236}">
                    <a16:creationId xmlns:a16="http://schemas.microsoft.com/office/drawing/2014/main" xmlns="" id="{F8E4769A-3EB1-447C-9C44-811AB8C2E769}"/>
                  </a:ext>
                </a:extLst>
              </p:cNvPr>
              <p:cNvCxnSpPr/>
              <p:nvPr/>
            </p:nvCxnSpPr>
            <p:spPr>
              <a:xfrm>
                <a:off x="2890347" y="1072013"/>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1" name="Straight Connector 142">
                <a:extLst>
                  <a:ext uri="{FF2B5EF4-FFF2-40B4-BE49-F238E27FC236}">
                    <a16:creationId xmlns:a16="http://schemas.microsoft.com/office/drawing/2014/main" xmlns="" id="{B21F1A48-1207-418D-A810-42BE1D276716}"/>
                  </a:ext>
                </a:extLst>
              </p:cNvPr>
              <p:cNvCxnSpPr/>
              <p:nvPr/>
            </p:nvCxnSpPr>
            <p:spPr>
              <a:xfrm>
                <a:off x="2890347" y="1142488"/>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grpSp>
        <p:grpSp>
          <p:nvGrpSpPr>
            <p:cNvPr id="22" name="Group 137">
              <a:extLst>
                <a:ext uri="{FF2B5EF4-FFF2-40B4-BE49-F238E27FC236}">
                  <a16:creationId xmlns:a16="http://schemas.microsoft.com/office/drawing/2014/main" xmlns="" id="{0EE5CE06-5B33-4E57-9380-0254F149D3FA}"/>
                </a:ext>
              </a:extLst>
            </p:cNvPr>
            <p:cNvGrpSpPr>
              <a:grpSpLocks/>
            </p:cNvGrpSpPr>
            <p:nvPr/>
          </p:nvGrpSpPr>
          <p:grpSpPr bwMode="auto">
            <a:xfrm>
              <a:off x="1780504" y="2819771"/>
              <a:ext cx="290512" cy="388938"/>
              <a:chOff x="2857488" y="857232"/>
              <a:chExt cx="316490" cy="411105"/>
            </a:xfrm>
          </p:grpSpPr>
          <p:sp>
            <p:nvSpPr>
              <p:cNvPr id="23" name="Freeform 243">
                <a:extLst>
                  <a:ext uri="{FF2B5EF4-FFF2-40B4-BE49-F238E27FC236}">
                    <a16:creationId xmlns:a16="http://schemas.microsoft.com/office/drawing/2014/main" xmlns="" id="{A55378DF-8C6C-4F6E-B2D4-1C9DD81A5727}"/>
                  </a:ext>
                </a:extLst>
              </p:cNvPr>
              <p:cNvSpPr>
                <a:spLocks/>
              </p:cNvSpPr>
              <p:nvPr/>
            </p:nvSpPr>
            <p:spPr bwMode="auto">
              <a:xfrm>
                <a:off x="2857488" y="857232"/>
                <a:ext cx="316490" cy="411105"/>
              </a:xfrm>
              <a:custGeom>
                <a:avLst/>
                <a:gdLst>
                  <a:gd name="T0" fmla="*/ 0 w 216"/>
                  <a:gd name="T1" fmla="*/ 2147483647 h 259"/>
                  <a:gd name="T2" fmla="*/ 0 w 216"/>
                  <a:gd name="T3" fmla="*/ 0 h 259"/>
                  <a:gd name="T4" fmla="*/ 2147483647 w 216"/>
                  <a:gd name="T5" fmla="*/ 0 h 259"/>
                  <a:gd name="T6" fmla="*/ 2147483647 w 216"/>
                  <a:gd name="T7" fmla="*/ 2147483647 h 259"/>
                  <a:gd name="T8" fmla="*/ 2147483647 w 216"/>
                  <a:gd name="T9" fmla="*/ 2147483647 h 259"/>
                  <a:gd name="T10" fmla="*/ 2147483647 w 216"/>
                  <a:gd name="T11" fmla="*/ 2147483647 h 259"/>
                  <a:gd name="T12" fmla="*/ 2147483647 w 216"/>
                  <a:gd name="T13" fmla="*/ 2147483647 h 259"/>
                  <a:gd name="T14" fmla="*/ 2147483647 w 216"/>
                  <a:gd name="T15" fmla="*/ 2147483647 h 259"/>
                  <a:gd name="T16" fmla="*/ 2147483647 w 216"/>
                  <a:gd name="T17" fmla="*/ 2147483647 h 259"/>
                  <a:gd name="T18" fmla="*/ 2147483647 w 216"/>
                  <a:gd name="T19" fmla="*/ 2147483647 h 259"/>
                  <a:gd name="T20" fmla="*/ 2147483647 w 216"/>
                  <a:gd name="T21" fmla="*/ 2147483647 h 259"/>
                  <a:gd name="T22" fmla="*/ 2147483647 w 216"/>
                  <a:gd name="T23" fmla="*/ 2147483647 h 259"/>
                  <a:gd name="T24" fmla="*/ 2147483647 w 216"/>
                  <a:gd name="T25" fmla="*/ 2147483647 h 259"/>
                  <a:gd name="T26" fmla="*/ 2147483647 w 216"/>
                  <a:gd name="T27" fmla="*/ 2147483647 h 259"/>
                  <a:gd name="T28" fmla="*/ 2147483647 w 216"/>
                  <a:gd name="T29" fmla="*/ 2147483647 h 259"/>
                  <a:gd name="T30" fmla="*/ 2147483647 w 216"/>
                  <a:gd name="T31" fmla="*/ 2147483647 h 259"/>
                  <a:gd name="T32" fmla="*/ 2147483647 w 216"/>
                  <a:gd name="T33" fmla="*/ 2147483647 h 259"/>
                  <a:gd name="T34" fmla="*/ 2147483647 w 216"/>
                  <a:gd name="T35" fmla="*/ 2147483647 h 259"/>
                  <a:gd name="T36" fmla="*/ 2147483647 w 216"/>
                  <a:gd name="T37" fmla="*/ 2147483647 h 259"/>
                  <a:gd name="T38" fmla="*/ 2147483647 w 216"/>
                  <a:gd name="T39" fmla="*/ 2147483647 h 259"/>
                  <a:gd name="T40" fmla="*/ 2147483647 w 216"/>
                  <a:gd name="T41" fmla="*/ 2147483647 h 259"/>
                  <a:gd name="T42" fmla="*/ 0 w 216"/>
                  <a:gd name="T43" fmla="*/ 2147483647 h 2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6"/>
                  <a:gd name="T67" fmla="*/ 0 h 259"/>
                  <a:gd name="T68" fmla="*/ 216 w 216"/>
                  <a:gd name="T69" fmla="*/ 259 h 2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6" h="259">
                    <a:moveTo>
                      <a:pt x="0" y="242"/>
                    </a:moveTo>
                    <a:lnTo>
                      <a:pt x="0" y="0"/>
                    </a:lnTo>
                    <a:lnTo>
                      <a:pt x="216" y="0"/>
                    </a:lnTo>
                    <a:lnTo>
                      <a:pt x="216" y="242"/>
                    </a:lnTo>
                    <a:lnTo>
                      <a:pt x="205" y="235"/>
                    </a:lnTo>
                    <a:lnTo>
                      <a:pt x="193" y="229"/>
                    </a:lnTo>
                    <a:lnTo>
                      <a:pt x="181" y="225"/>
                    </a:lnTo>
                    <a:lnTo>
                      <a:pt x="169" y="224"/>
                    </a:lnTo>
                    <a:lnTo>
                      <a:pt x="155" y="224"/>
                    </a:lnTo>
                    <a:lnTo>
                      <a:pt x="143" y="225"/>
                    </a:lnTo>
                    <a:lnTo>
                      <a:pt x="131" y="229"/>
                    </a:lnTo>
                    <a:lnTo>
                      <a:pt x="119" y="235"/>
                    </a:lnTo>
                    <a:lnTo>
                      <a:pt x="108" y="242"/>
                    </a:lnTo>
                    <a:lnTo>
                      <a:pt x="97" y="248"/>
                    </a:lnTo>
                    <a:lnTo>
                      <a:pt x="86" y="254"/>
                    </a:lnTo>
                    <a:lnTo>
                      <a:pt x="73" y="258"/>
                    </a:lnTo>
                    <a:lnTo>
                      <a:pt x="60" y="259"/>
                    </a:lnTo>
                    <a:lnTo>
                      <a:pt x="48" y="259"/>
                    </a:lnTo>
                    <a:lnTo>
                      <a:pt x="35" y="258"/>
                    </a:lnTo>
                    <a:lnTo>
                      <a:pt x="22" y="254"/>
                    </a:lnTo>
                    <a:lnTo>
                      <a:pt x="11" y="248"/>
                    </a:lnTo>
                    <a:lnTo>
                      <a:pt x="0" y="242"/>
                    </a:lnTo>
                    <a:close/>
                  </a:path>
                </a:pathLst>
              </a:custGeom>
              <a:solidFill>
                <a:srgbClr val="FFFFFF"/>
              </a:solidFill>
              <a:ln w="1588">
                <a:solidFill>
                  <a:srgbClr val="2E3F55"/>
                </a:solidFill>
                <a:round/>
                <a:headEnd/>
                <a:tailEnd/>
              </a:ln>
            </p:spPr>
            <p:txBody>
              <a:bodyPr/>
              <a:lstStyle/>
              <a:p>
                <a:endParaRPr lang="en-US"/>
              </a:p>
            </p:txBody>
          </p:sp>
          <p:cxnSp>
            <p:nvCxnSpPr>
              <p:cNvPr id="24" name="Straight Connector 139">
                <a:extLst>
                  <a:ext uri="{FF2B5EF4-FFF2-40B4-BE49-F238E27FC236}">
                    <a16:creationId xmlns:a16="http://schemas.microsoft.com/office/drawing/2014/main" xmlns="" id="{4CFADC8F-C1AD-4EB6-A469-D493D913DEB4}"/>
                  </a:ext>
                </a:extLst>
              </p:cNvPr>
              <p:cNvCxnSpPr/>
              <p:nvPr/>
            </p:nvCxnSpPr>
            <p:spPr>
              <a:xfrm>
                <a:off x="2890347" y="927707"/>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5" name="Straight Connector 140">
                <a:extLst>
                  <a:ext uri="{FF2B5EF4-FFF2-40B4-BE49-F238E27FC236}">
                    <a16:creationId xmlns:a16="http://schemas.microsoft.com/office/drawing/2014/main" xmlns="" id="{91C257CB-B0C9-4F5D-9471-F5FD8117FAE6}"/>
                  </a:ext>
                </a:extLst>
              </p:cNvPr>
              <p:cNvCxnSpPr/>
              <p:nvPr/>
            </p:nvCxnSpPr>
            <p:spPr>
              <a:xfrm>
                <a:off x="2890347" y="999861"/>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6" name="Straight Connector 141">
                <a:extLst>
                  <a:ext uri="{FF2B5EF4-FFF2-40B4-BE49-F238E27FC236}">
                    <a16:creationId xmlns:a16="http://schemas.microsoft.com/office/drawing/2014/main" xmlns="" id="{3688948F-1E03-4C15-89D8-24BF36F60A1C}"/>
                  </a:ext>
                </a:extLst>
              </p:cNvPr>
              <p:cNvCxnSpPr/>
              <p:nvPr/>
            </p:nvCxnSpPr>
            <p:spPr>
              <a:xfrm>
                <a:off x="2890347" y="1072013"/>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cxnSp>
            <p:nvCxnSpPr>
              <p:cNvPr id="27" name="Straight Connector 142">
                <a:extLst>
                  <a:ext uri="{FF2B5EF4-FFF2-40B4-BE49-F238E27FC236}">
                    <a16:creationId xmlns:a16="http://schemas.microsoft.com/office/drawing/2014/main" xmlns="" id="{5A30DD6A-CCA6-4CA8-9583-E47A7330B03C}"/>
                  </a:ext>
                </a:extLst>
              </p:cNvPr>
              <p:cNvCxnSpPr/>
              <p:nvPr/>
            </p:nvCxnSpPr>
            <p:spPr>
              <a:xfrm>
                <a:off x="2890347" y="1142488"/>
                <a:ext cx="254231" cy="0"/>
              </a:xfrm>
              <a:prstGeom prst="line">
                <a:avLst/>
              </a:prstGeom>
              <a:ln>
                <a:solidFill>
                  <a:srgbClr val="2E3F55"/>
                </a:solidFill>
              </a:ln>
            </p:spPr>
            <p:style>
              <a:lnRef idx="1">
                <a:schemeClr val="dk1"/>
              </a:lnRef>
              <a:fillRef idx="0">
                <a:schemeClr val="dk1"/>
              </a:fillRef>
              <a:effectRef idx="0">
                <a:schemeClr val="dk1"/>
              </a:effectRef>
              <a:fontRef idx="minor">
                <a:schemeClr val="tx1"/>
              </a:fontRef>
            </p:style>
          </p:cxnSp>
        </p:grpSp>
      </p:grpSp>
      <p:sp>
        <p:nvSpPr>
          <p:cNvPr id="29" name="Textplatzhalter 5">
            <a:extLst>
              <a:ext uri="{FF2B5EF4-FFF2-40B4-BE49-F238E27FC236}">
                <a16:creationId xmlns:a16="http://schemas.microsoft.com/office/drawing/2014/main" xmlns="" id="{FC4C4003-BA01-4D80-BCF9-31066E311B78}"/>
              </a:ext>
            </a:extLst>
          </p:cNvPr>
          <p:cNvSpPr txBox="1">
            <a:spLocks/>
          </p:cNvSpPr>
          <p:nvPr/>
        </p:nvSpPr>
        <p:spPr>
          <a:xfrm>
            <a:off x="3177939" y="1582919"/>
            <a:ext cx="1390650" cy="374013"/>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100" b="1" dirty="0"/>
              <a:t>Specifications</a:t>
            </a:r>
            <a:endParaRPr lang="en-US" sz="2000" b="1" dirty="0"/>
          </a:p>
        </p:txBody>
      </p:sp>
      <p:pic>
        <p:nvPicPr>
          <p:cNvPr id="31" name="Bild 20" descr="icon-development-partner.gif">
            <a:extLst>
              <a:ext uri="{FF2B5EF4-FFF2-40B4-BE49-F238E27FC236}">
                <a16:creationId xmlns:a16="http://schemas.microsoft.com/office/drawing/2014/main" xmlns="" id="{8A8CA2F3-DA03-4CED-A502-391CBE606CA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06228" y="1779490"/>
            <a:ext cx="273844" cy="273844"/>
          </a:xfrm>
          <a:prstGeom prst="rect">
            <a:avLst/>
          </a:prstGeom>
        </p:spPr>
      </p:pic>
      <p:pic>
        <p:nvPicPr>
          <p:cNvPr id="32" name="Bild 21" descr="icon-premium-partner.gif">
            <a:extLst>
              <a:ext uri="{FF2B5EF4-FFF2-40B4-BE49-F238E27FC236}">
                <a16:creationId xmlns:a16="http://schemas.microsoft.com/office/drawing/2014/main" xmlns="" id="{BFE782F5-D601-44B7-928D-267AE75B43E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008156" y="3041934"/>
            <a:ext cx="273844" cy="273844"/>
          </a:xfrm>
          <a:prstGeom prst="rect">
            <a:avLst/>
          </a:prstGeom>
        </p:spPr>
      </p:pic>
      <p:pic>
        <p:nvPicPr>
          <p:cNvPr id="34" name="Bild 20" descr="icon-development-partner.gif">
            <a:extLst>
              <a:ext uri="{FF2B5EF4-FFF2-40B4-BE49-F238E27FC236}">
                <a16:creationId xmlns:a16="http://schemas.microsoft.com/office/drawing/2014/main" xmlns="" id="{A5F895BC-9C8B-41A4-974C-E2CA43A3790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8535" y="2286998"/>
            <a:ext cx="273844" cy="273844"/>
          </a:xfrm>
          <a:prstGeom prst="rect">
            <a:avLst/>
          </a:prstGeom>
        </p:spPr>
      </p:pic>
      <p:pic>
        <p:nvPicPr>
          <p:cNvPr id="35" name="Bild 21" descr="icon-premium-partner.gif">
            <a:extLst>
              <a:ext uri="{FF2B5EF4-FFF2-40B4-BE49-F238E27FC236}">
                <a16:creationId xmlns:a16="http://schemas.microsoft.com/office/drawing/2014/main" xmlns="" id="{B5FDD07F-BEB2-4E83-BD53-7B3ECEEB4E5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50830" y="2124291"/>
            <a:ext cx="273844" cy="273844"/>
          </a:xfrm>
          <a:prstGeom prst="rect">
            <a:avLst/>
          </a:prstGeom>
        </p:spPr>
      </p:pic>
      <p:pic>
        <p:nvPicPr>
          <p:cNvPr id="37" name="Bild 20" descr="icon-development-partner.gif">
            <a:extLst>
              <a:ext uri="{FF2B5EF4-FFF2-40B4-BE49-F238E27FC236}">
                <a16:creationId xmlns:a16="http://schemas.microsoft.com/office/drawing/2014/main" xmlns="" id="{DBB12BDD-895B-4DE3-A66D-24B432C3A66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34690" y="1627965"/>
            <a:ext cx="273844" cy="273844"/>
          </a:xfrm>
          <a:prstGeom prst="rect">
            <a:avLst/>
          </a:prstGeom>
        </p:spPr>
      </p:pic>
      <p:pic>
        <p:nvPicPr>
          <p:cNvPr id="38" name="Bild 21" descr="icon-premium-partner.gif">
            <a:extLst>
              <a:ext uri="{FF2B5EF4-FFF2-40B4-BE49-F238E27FC236}">
                <a16:creationId xmlns:a16="http://schemas.microsoft.com/office/drawing/2014/main" xmlns="" id="{7C8E7023-E2B4-4D05-A822-F4F2EB02232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98865" y="3219065"/>
            <a:ext cx="273844" cy="273844"/>
          </a:xfrm>
          <a:prstGeom prst="rect">
            <a:avLst/>
          </a:prstGeom>
        </p:spPr>
      </p:pic>
      <p:pic>
        <p:nvPicPr>
          <p:cNvPr id="40" name="Bild 20" descr="icon-development-partner.gif">
            <a:extLst>
              <a:ext uri="{FF2B5EF4-FFF2-40B4-BE49-F238E27FC236}">
                <a16:creationId xmlns:a16="http://schemas.microsoft.com/office/drawing/2014/main" xmlns="" id="{346953CF-B877-4E1B-83F7-358E6E88C93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76639" y="2727881"/>
            <a:ext cx="273844" cy="273844"/>
          </a:xfrm>
          <a:prstGeom prst="rect">
            <a:avLst/>
          </a:prstGeom>
        </p:spPr>
      </p:pic>
      <p:pic>
        <p:nvPicPr>
          <p:cNvPr id="41" name="Bild 21" descr="icon-premium-partner.gif">
            <a:extLst>
              <a:ext uri="{FF2B5EF4-FFF2-40B4-BE49-F238E27FC236}">
                <a16:creationId xmlns:a16="http://schemas.microsoft.com/office/drawing/2014/main" xmlns="" id="{C4874241-DAFE-4E81-8442-2201B32EB16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003081" y="1883662"/>
            <a:ext cx="273844" cy="273844"/>
          </a:xfrm>
          <a:prstGeom prst="rect">
            <a:avLst/>
          </a:prstGeom>
        </p:spPr>
      </p:pic>
      <p:pic>
        <p:nvPicPr>
          <p:cNvPr id="42" name="Bild 18" descr="icon-core-partners.gif">
            <a:extLst>
              <a:ext uri="{FF2B5EF4-FFF2-40B4-BE49-F238E27FC236}">
                <a16:creationId xmlns:a16="http://schemas.microsoft.com/office/drawing/2014/main" xmlns="" id="{57E0DF0A-4631-4911-9981-BBFA5202C51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62266" y="2243739"/>
            <a:ext cx="273174" cy="273174"/>
          </a:xfrm>
          <a:prstGeom prst="rect">
            <a:avLst/>
          </a:prstGeom>
        </p:spPr>
      </p:pic>
      <p:pic>
        <p:nvPicPr>
          <p:cNvPr id="43" name="Bild 18" descr="icon-core-partners.gif">
            <a:extLst>
              <a:ext uri="{FF2B5EF4-FFF2-40B4-BE49-F238E27FC236}">
                <a16:creationId xmlns:a16="http://schemas.microsoft.com/office/drawing/2014/main" xmlns="" id="{E2B4BF79-354D-4B1A-9ADD-E9017EED709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51500" y="2539803"/>
            <a:ext cx="273174" cy="273174"/>
          </a:xfrm>
          <a:prstGeom prst="rect">
            <a:avLst/>
          </a:prstGeom>
        </p:spPr>
      </p:pic>
      <p:pic>
        <p:nvPicPr>
          <p:cNvPr id="44" name="Bild 18" descr="icon-core-partners.gif">
            <a:extLst>
              <a:ext uri="{FF2B5EF4-FFF2-40B4-BE49-F238E27FC236}">
                <a16:creationId xmlns:a16="http://schemas.microsoft.com/office/drawing/2014/main" xmlns="" id="{A69BD549-8857-4B63-84CC-FA0CEDAB095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48298" y="2937544"/>
            <a:ext cx="273174" cy="273174"/>
          </a:xfrm>
          <a:prstGeom prst="rect">
            <a:avLst/>
          </a:prstGeom>
        </p:spPr>
      </p:pic>
      <p:pic>
        <p:nvPicPr>
          <p:cNvPr id="45" name="Bild 18" descr="icon-core-partners.gif">
            <a:extLst>
              <a:ext uri="{FF2B5EF4-FFF2-40B4-BE49-F238E27FC236}">
                <a16:creationId xmlns:a16="http://schemas.microsoft.com/office/drawing/2014/main" xmlns="" id="{5A75245E-5BA9-4495-81AA-9C89C3E6B3D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276925" y="3355987"/>
            <a:ext cx="273174" cy="273174"/>
          </a:xfrm>
          <a:prstGeom prst="rect">
            <a:avLst/>
          </a:prstGeom>
        </p:spPr>
      </p:pic>
      <p:pic>
        <p:nvPicPr>
          <p:cNvPr id="46" name="Bild 18" descr="icon-core-partners.gif">
            <a:extLst>
              <a:ext uri="{FF2B5EF4-FFF2-40B4-BE49-F238E27FC236}">
                <a16:creationId xmlns:a16="http://schemas.microsoft.com/office/drawing/2014/main" xmlns="" id="{2F224BBA-58B3-4862-9919-9842CC984BB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52754" y="1375460"/>
            <a:ext cx="273174" cy="273174"/>
          </a:xfrm>
          <a:prstGeom prst="rect">
            <a:avLst/>
          </a:prstGeom>
        </p:spPr>
      </p:pic>
      <p:cxnSp>
        <p:nvCxnSpPr>
          <p:cNvPr id="7" name="Gerade Verbindung mit Pfeil 6">
            <a:extLst>
              <a:ext uri="{FF2B5EF4-FFF2-40B4-BE49-F238E27FC236}">
                <a16:creationId xmlns:a16="http://schemas.microsoft.com/office/drawing/2014/main" xmlns="" id="{6446540D-C23B-497B-9543-647E6D5FB039}"/>
              </a:ext>
            </a:extLst>
          </p:cNvPr>
          <p:cNvCxnSpPr>
            <a:cxnSpLocks/>
          </p:cNvCxnSpPr>
          <p:nvPr/>
        </p:nvCxnSpPr>
        <p:spPr>
          <a:xfrm>
            <a:off x="2763241" y="2178668"/>
            <a:ext cx="318219" cy="17606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9" name="Gerade Verbindung mit Pfeil 8">
            <a:extLst>
              <a:ext uri="{FF2B5EF4-FFF2-40B4-BE49-F238E27FC236}">
                <a16:creationId xmlns:a16="http://schemas.microsoft.com/office/drawing/2014/main" xmlns="" id="{04BE4413-2CE0-41A1-AD91-FB7400B0340D}"/>
              </a:ext>
            </a:extLst>
          </p:cNvPr>
          <p:cNvCxnSpPr>
            <a:cxnSpLocks/>
          </p:cNvCxnSpPr>
          <p:nvPr/>
        </p:nvCxnSpPr>
        <p:spPr>
          <a:xfrm>
            <a:off x="2514417" y="2603137"/>
            <a:ext cx="540954" cy="399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49" name="Gerade Verbindung mit Pfeil 48">
            <a:extLst>
              <a:ext uri="{FF2B5EF4-FFF2-40B4-BE49-F238E27FC236}">
                <a16:creationId xmlns:a16="http://schemas.microsoft.com/office/drawing/2014/main" xmlns="" id="{76780567-9CA9-429F-A2C2-03CDED9B97C0}"/>
              </a:ext>
            </a:extLst>
          </p:cNvPr>
          <p:cNvCxnSpPr>
            <a:cxnSpLocks/>
          </p:cNvCxnSpPr>
          <p:nvPr/>
        </p:nvCxnSpPr>
        <p:spPr>
          <a:xfrm>
            <a:off x="2984666" y="1901809"/>
            <a:ext cx="162102" cy="20027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53" name="Gerade Verbindung mit Pfeil 52">
            <a:extLst>
              <a:ext uri="{FF2B5EF4-FFF2-40B4-BE49-F238E27FC236}">
                <a16:creationId xmlns:a16="http://schemas.microsoft.com/office/drawing/2014/main" xmlns="" id="{E06EDA11-790E-498F-9178-BC96F1CE204E}"/>
              </a:ext>
            </a:extLst>
          </p:cNvPr>
          <p:cNvCxnSpPr>
            <a:cxnSpLocks/>
          </p:cNvCxnSpPr>
          <p:nvPr/>
        </p:nvCxnSpPr>
        <p:spPr>
          <a:xfrm flipV="1">
            <a:off x="2988687" y="3074131"/>
            <a:ext cx="189252" cy="18845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54" name="Gerade Verbindung mit Pfeil 53">
            <a:extLst>
              <a:ext uri="{FF2B5EF4-FFF2-40B4-BE49-F238E27FC236}">
                <a16:creationId xmlns:a16="http://schemas.microsoft.com/office/drawing/2014/main" xmlns="" id="{10C123FD-9BC0-480D-AC3C-8BC0A8B8C717}"/>
              </a:ext>
            </a:extLst>
          </p:cNvPr>
          <p:cNvCxnSpPr>
            <a:cxnSpLocks/>
          </p:cNvCxnSpPr>
          <p:nvPr/>
        </p:nvCxnSpPr>
        <p:spPr>
          <a:xfrm flipV="1">
            <a:off x="2761650" y="2828546"/>
            <a:ext cx="319810" cy="14937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66" name="Bild 21" descr="icon-premium-partner.gif">
            <a:extLst>
              <a:ext uri="{FF2B5EF4-FFF2-40B4-BE49-F238E27FC236}">
                <a16:creationId xmlns:a16="http://schemas.microsoft.com/office/drawing/2014/main" xmlns="" id="{767E80EC-1973-44A2-8EC1-7020EE95AC2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61219" y="1334017"/>
            <a:ext cx="273844" cy="273844"/>
          </a:xfrm>
          <a:prstGeom prst="rect">
            <a:avLst/>
          </a:prstGeom>
        </p:spPr>
      </p:pic>
      <p:cxnSp>
        <p:nvCxnSpPr>
          <p:cNvPr id="83" name="Gerade Verbindung mit Pfeil 82">
            <a:extLst>
              <a:ext uri="{FF2B5EF4-FFF2-40B4-BE49-F238E27FC236}">
                <a16:creationId xmlns:a16="http://schemas.microsoft.com/office/drawing/2014/main" xmlns="" id="{C1AD685C-88A2-48C7-8BF9-7B83786BD35E}"/>
              </a:ext>
            </a:extLst>
          </p:cNvPr>
          <p:cNvCxnSpPr/>
          <p:nvPr/>
        </p:nvCxnSpPr>
        <p:spPr>
          <a:xfrm>
            <a:off x="4845050" y="2503636"/>
            <a:ext cx="962025"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50" name="Textplatzhalter 5">
            <a:extLst>
              <a:ext uri="{FF2B5EF4-FFF2-40B4-BE49-F238E27FC236}">
                <a16:creationId xmlns:a16="http://schemas.microsoft.com/office/drawing/2014/main" xmlns="" id="{52A29C6D-7A50-4EB0-A694-713EF1D01E66}"/>
              </a:ext>
            </a:extLst>
          </p:cNvPr>
          <p:cNvSpPr txBox="1">
            <a:spLocks/>
          </p:cNvSpPr>
          <p:nvPr/>
        </p:nvSpPr>
        <p:spPr>
          <a:xfrm>
            <a:off x="5973859" y="2227394"/>
            <a:ext cx="2146767" cy="500797"/>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200" b="1" dirty="0"/>
              <a:t>Released for use for all AUTOSAR Partners</a:t>
            </a:r>
            <a:endParaRPr lang="en-US" sz="2400" b="1" dirty="0"/>
          </a:p>
        </p:txBody>
      </p:sp>
      <p:sp>
        <p:nvSpPr>
          <p:cNvPr id="62" name="Textplatzhalter 5">
            <a:extLst>
              <a:ext uri="{FF2B5EF4-FFF2-40B4-BE49-F238E27FC236}">
                <a16:creationId xmlns:a16="http://schemas.microsoft.com/office/drawing/2014/main" xmlns="" id="{9908C9D9-AC78-4EF2-A3E4-1A9A070394C3}"/>
              </a:ext>
            </a:extLst>
          </p:cNvPr>
          <p:cNvSpPr txBox="1">
            <a:spLocks/>
          </p:cNvSpPr>
          <p:nvPr/>
        </p:nvSpPr>
        <p:spPr>
          <a:xfrm>
            <a:off x="5778136" y="3433657"/>
            <a:ext cx="2485653" cy="702374"/>
          </a:xfrm>
          <a:prstGeom prst="rect">
            <a:avLst/>
          </a:prstGeom>
          <a:ln>
            <a:solidFill>
              <a:schemeClr val="tx1"/>
            </a:solidFill>
          </a:ln>
        </p:spPr>
        <p:txBody>
          <a:bodyPr vert="horz" lIns="91440" tIns="45720" rIns="91440" bIns="45720" rtlCol="0" anchor="ctr">
            <a:normAutofit fontScale="70000" lnSpcReduction="20000"/>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200" b="1" dirty="0"/>
              <a:t>Requirement in AUTOSAR Specifications</a:t>
            </a:r>
            <a:endParaRPr lang="en-US" sz="2000" b="1" dirty="0"/>
          </a:p>
        </p:txBody>
      </p:sp>
      <p:cxnSp>
        <p:nvCxnSpPr>
          <p:cNvPr id="63" name="Gerade Verbindung mit Pfeil 62">
            <a:extLst>
              <a:ext uri="{FF2B5EF4-FFF2-40B4-BE49-F238E27FC236}">
                <a16:creationId xmlns:a16="http://schemas.microsoft.com/office/drawing/2014/main" xmlns="" id="{D80C6E70-0A8C-4A4E-8179-C8AC0E7B20E5}"/>
              </a:ext>
            </a:extLst>
          </p:cNvPr>
          <p:cNvCxnSpPr>
            <a:cxnSpLocks/>
          </p:cNvCxnSpPr>
          <p:nvPr/>
        </p:nvCxnSpPr>
        <p:spPr>
          <a:xfrm flipH="1">
            <a:off x="7020962" y="2937544"/>
            <a:ext cx="1" cy="4624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0" name="Textfeld 59">
            <a:extLst>
              <a:ext uri="{FF2B5EF4-FFF2-40B4-BE49-F238E27FC236}">
                <a16:creationId xmlns:a16="http://schemas.microsoft.com/office/drawing/2014/main" xmlns="" id="{B038B790-B139-4E81-9077-354CB7F152B2}"/>
              </a:ext>
            </a:extLst>
          </p:cNvPr>
          <p:cNvSpPr txBox="1"/>
          <p:nvPr/>
        </p:nvSpPr>
        <p:spPr>
          <a:xfrm>
            <a:off x="5339556" y="4145814"/>
            <a:ext cx="3415372" cy="461665"/>
          </a:xfrm>
          <a:prstGeom prst="rect">
            <a:avLst/>
          </a:prstGeom>
          <a:noFill/>
        </p:spPr>
        <p:txBody>
          <a:bodyPr wrap="square" rtlCol="0">
            <a:spAutoFit/>
          </a:bodyPr>
          <a:lstStyle/>
          <a:p>
            <a:pPr algn="ctr"/>
            <a:r>
              <a:rPr lang="de-DE" sz="1200" dirty="0"/>
              <a:t>AUTOSAR </a:t>
            </a:r>
            <a:r>
              <a:rPr lang="de-DE" sz="1200" dirty="0" err="1"/>
              <a:t>companies</a:t>
            </a:r>
            <a:r>
              <a:rPr lang="de-DE" sz="1200" dirty="0"/>
              <a:t> </a:t>
            </a:r>
            <a:r>
              <a:rPr lang="de-DE" sz="1200" dirty="0" err="1"/>
              <a:t>don‘t</a:t>
            </a:r>
            <a:r>
              <a:rPr lang="de-DE" sz="1200" dirty="0"/>
              <a:t> </a:t>
            </a:r>
            <a:r>
              <a:rPr lang="de-DE" sz="1200" dirty="0" err="1"/>
              <a:t>claim</a:t>
            </a:r>
            <a:r>
              <a:rPr lang="de-DE" sz="1200" dirty="0"/>
              <a:t> IP Rights </a:t>
            </a:r>
            <a:r>
              <a:rPr lang="de-DE" sz="1200" dirty="0" err="1"/>
              <a:t>among</a:t>
            </a:r>
            <a:r>
              <a:rPr lang="de-DE" sz="1200" dirty="0"/>
              <a:t> </a:t>
            </a:r>
            <a:r>
              <a:rPr lang="de-DE" sz="1200" dirty="0" err="1"/>
              <a:t>each</a:t>
            </a:r>
            <a:r>
              <a:rPr lang="de-DE" sz="1200" dirty="0"/>
              <a:t> </a:t>
            </a:r>
            <a:r>
              <a:rPr lang="de-DE" sz="1200" dirty="0" err="1"/>
              <a:t>other</a:t>
            </a:r>
            <a:r>
              <a:rPr lang="de-DE" sz="1200" dirty="0"/>
              <a:t> (</a:t>
            </a:r>
            <a:r>
              <a:rPr lang="de-DE" sz="1200" b="1" dirty="0"/>
              <a:t>Non-Assertion</a:t>
            </a:r>
            <a:r>
              <a:rPr lang="de-DE" sz="1200" dirty="0"/>
              <a:t>) </a:t>
            </a:r>
          </a:p>
        </p:txBody>
      </p:sp>
    </p:spTree>
    <p:extLst>
      <p:ext uri="{BB962C8B-B14F-4D97-AF65-F5344CB8AC3E}">
        <p14:creationId xmlns:p14="http://schemas.microsoft.com/office/powerpoint/2010/main" val="2107470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62" grpId="0" animBg="1"/>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Agreement: IP Handling </a:t>
            </a:r>
            <a:r>
              <a:rPr lang="de-DE" dirty="0" err="1"/>
              <a:t>Differences</a:t>
            </a:r>
            <a:r>
              <a:rPr lang="de-DE" dirty="0"/>
              <a:t> – </a:t>
            </a:r>
            <a:br>
              <a:rPr lang="de-DE" dirty="0"/>
            </a:br>
            <a:r>
              <a:rPr lang="de-DE" dirty="0" err="1"/>
              <a:t>Overview</a:t>
            </a:r>
            <a:r>
              <a:rPr lang="de-DE" dirty="0"/>
              <a:t> and </a:t>
            </a:r>
            <a:r>
              <a:rPr lang="de-DE" dirty="0" err="1"/>
              <a:t>comparison</a:t>
            </a:r>
            <a:r>
              <a:rPr lang="de-DE" dirty="0"/>
              <a:t> </a:t>
            </a:r>
            <a:r>
              <a:rPr lang="de-DE" dirty="0" err="1"/>
              <a:t>with</a:t>
            </a:r>
            <a:r>
              <a:rPr lang="de-DE" dirty="0"/>
              <a:t> OIN*</a:t>
            </a: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24</a:t>
            </a:fld>
            <a:endParaRPr lang="de-DE"/>
          </a:p>
        </p:txBody>
      </p:sp>
      <p:graphicFrame>
        <p:nvGraphicFramePr>
          <p:cNvPr id="10" name="Inhaltsplatzhalter 9">
            <a:extLst>
              <a:ext uri="{FF2B5EF4-FFF2-40B4-BE49-F238E27FC236}">
                <a16:creationId xmlns:a16="http://schemas.microsoft.com/office/drawing/2014/main" xmlns="" id="{8176730E-33E4-413A-B7B3-C2C4A2EE3CEB}"/>
              </a:ext>
            </a:extLst>
          </p:cNvPr>
          <p:cNvGraphicFramePr>
            <a:graphicFrameLocks noGrp="1"/>
          </p:cNvGraphicFramePr>
          <p:nvPr>
            <p:ph idx="1"/>
            <p:extLst/>
          </p:nvPr>
        </p:nvGraphicFramePr>
        <p:xfrm>
          <a:off x="921775" y="1697866"/>
          <a:ext cx="7097349" cy="1539240"/>
        </p:xfrm>
        <a:graphic>
          <a:graphicData uri="http://schemas.openxmlformats.org/drawingml/2006/table">
            <a:tbl>
              <a:tblPr firstRow="1" bandRow="1">
                <a:tableStyleId>{073A0DAA-6AF3-43AB-8588-CEC1D06C72B9}</a:tableStyleId>
              </a:tblPr>
              <a:tblGrid>
                <a:gridCol w="1996374">
                  <a:extLst>
                    <a:ext uri="{9D8B030D-6E8A-4147-A177-3AD203B41FA5}">
                      <a16:colId xmlns:a16="http://schemas.microsoft.com/office/drawing/2014/main" xmlns="" val="1092330223"/>
                    </a:ext>
                  </a:extLst>
                </a:gridCol>
                <a:gridCol w="1700325">
                  <a:extLst>
                    <a:ext uri="{9D8B030D-6E8A-4147-A177-3AD203B41FA5}">
                      <a16:colId xmlns:a16="http://schemas.microsoft.com/office/drawing/2014/main" xmlns="" val="126961422"/>
                    </a:ext>
                  </a:extLst>
                </a:gridCol>
                <a:gridCol w="1700325">
                  <a:extLst>
                    <a:ext uri="{9D8B030D-6E8A-4147-A177-3AD203B41FA5}">
                      <a16:colId xmlns:a16="http://schemas.microsoft.com/office/drawing/2014/main" xmlns="" val="3163507043"/>
                    </a:ext>
                  </a:extLst>
                </a:gridCol>
                <a:gridCol w="1700325">
                  <a:extLst>
                    <a:ext uri="{9D8B030D-6E8A-4147-A177-3AD203B41FA5}">
                      <a16:colId xmlns:a16="http://schemas.microsoft.com/office/drawing/2014/main" xmlns="" val="1831941788"/>
                    </a:ext>
                  </a:extLst>
                </a:gridCol>
              </a:tblGrid>
              <a:tr h="370840">
                <a:tc>
                  <a:txBody>
                    <a:bodyPr/>
                    <a:lstStyle/>
                    <a:p>
                      <a:endParaRPr lang="de-DE" sz="11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100" dirty="0"/>
                        <a:t>Development/Premium Partner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100" dirty="0"/>
                        <a:t>Associate Partner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sz="1100" dirty="0"/>
                        <a:t>OIN</a:t>
                      </a:r>
                    </a:p>
                  </a:txBody>
                  <a:tcPr>
                    <a:solidFill>
                      <a:srgbClr val="FA9200"/>
                    </a:solidFill>
                  </a:tcPr>
                </a:tc>
                <a:extLst>
                  <a:ext uri="{0D108BD9-81ED-4DB2-BD59-A6C34878D82A}">
                    <a16:rowId xmlns:a16="http://schemas.microsoft.com/office/drawing/2014/main" xmlns="" val="310002805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u="none" strike="noStrike" kern="1200" baseline="0" dirty="0">
                          <a:solidFill>
                            <a:schemeClr val="dk1"/>
                          </a:solidFill>
                          <a:latin typeface="+mn-lt"/>
                          <a:ea typeface="+mn-ea"/>
                          <a:cs typeface="+mn-cs"/>
                        </a:rPr>
                        <a:t>License for development</a:t>
                      </a:r>
                    </a:p>
                  </a:txBody>
                  <a:tcPr/>
                </a:tc>
                <a:tc>
                  <a:txBody>
                    <a:bodyPr/>
                    <a:lstStyle/>
                    <a:p>
                      <a:endParaRPr lang="en-US" sz="1100" dirty="0"/>
                    </a:p>
                  </a:txBody>
                  <a:tcPr/>
                </a:tc>
                <a:tc>
                  <a:txBody>
                    <a:bodyPr/>
                    <a:lstStyle/>
                    <a:p>
                      <a:endParaRPr lang="de-DE" sz="1100" b="0" i="0" u="none" strike="noStrike" kern="1200" baseline="0" dirty="0">
                        <a:solidFill>
                          <a:schemeClr val="dk1"/>
                        </a:solidFill>
                        <a:latin typeface="+mn-lt"/>
                        <a:ea typeface="+mn-ea"/>
                        <a:cs typeface="+mn-cs"/>
                      </a:endParaRPr>
                    </a:p>
                  </a:txBody>
                  <a:tcPr/>
                </a:tc>
                <a:tc>
                  <a:txBody>
                    <a:bodyPr/>
                    <a:lstStyle/>
                    <a:p>
                      <a:endParaRPr lang="de-DE" sz="11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xmlns="" val="221777733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u="none" strike="noStrike" kern="1200" baseline="0" dirty="0">
                          <a:solidFill>
                            <a:schemeClr val="dk1"/>
                          </a:solidFill>
                          <a:latin typeface="+mn-lt"/>
                          <a:ea typeface="+mn-ea"/>
                          <a:cs typeface="+mn-cs"/>
                        </a:rPr>
                        <a:t>License for exploitation</a:t>
                      </a:r>
                    </a:p>
                  </a:txBody>
                  <a:tcPr/>
                </a:tc>
                <a:tc>
                  <a:txBody>
                    <a:bodyPr/>
                    <a:lstStyle/>
                    <a:p>
                      <a:endParaRPr lang="en-US" sz="1100" dirty="0"/>
                    </a:p>
                  </a:txBody>
                  <a:tcPr/>
                </a:tc>
                <a:tc>
                  <a:txBody>
                    <a:bodyPr/>
                    <a:lstStyle/>
                    <a:p>
                      <a:endParaRPr lang="de-DE" sz="1100" b="0" i="0" u="none" strike="noStrike" kern="1200" baseline="0" dirty="0">
                        <a:solidFill>
                          <a:schemeClr val="dk1"/>
                        </a:solidFill>
                        <a:latin typeface="+mn-lt"/>
                        <a:ea typeface="+mn-ea"/>
                        <a:cs typeface="+mn-cs"/>
                      </a:endParaRPr>
                    </a:p>
                  </a:txBody>
                  <a:tcPr/>
                </a:tc>
                <a:tc>
                  <a:txBody>
                    <a:bodyPr/>
                    <a:lstStyle/>
                    <a:p>
                      <a:endParaRPr lang="de-DE" sz="11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xmlns="" val="114758142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0" u="none" strike="noStrike" kern="1200" baseline="0" dirty="0">
                          <a:solidFill>
                            <a:schemeClr val="dk1"/>
                          </a:solidFill>
                          <a:latin typeface="+mn-lt"/>
                          <a:ea typeface="+mn-ea"/>
                          <a:cs typeface="+mn-cs"/>
                        </a:rPr>
                        <a:t>Non-Assertion</a:t>
                      </a:r>
                    </a:p>
                  </a:txBody>
                  <a:tcPr/>
                </a:tc>
                <a:tc>
                  <a:txBody>
                    <a:bodyPr/>
                    <a:lstStyle/>
                    <a:p>
                      <a:endParaRPr lang="en-US" sz="1100" dirty="0"/>
                    </a:p>
                  </a:txBody>
                  <a:tcPr/>
                </a:tc>
                <a:tc>
                  <a:txBody>
                    <a:bodyPr/>
                    <a:lstStyle/>
                    <a:p>
                      <a:endParaRPr lang="de-DE" sz="1100" b="0" i="0" u="none" strike="noStrike" kern="1200" baseline="0" dirty="0">
                        <a:solidFill>
                          <a:schemeClr val="dk1"/>
                        </a:solidFill>
                        <a:latin typeface="+mn-lt"/>
                        <a:ea typeface="+mn-ea"/>
                        <a:cs typeface="+mn-cs"/>
                      </a:endParaRPr>
                    </a:p>
                  </a:txBody>
                  <a:tcPr/>
                </a:tc>
                <a:tc>
                  <a:txBody>
                    <a:bodyPr/>
                    <a:lstStyle/>
                    <a:p>
                      <a:endParaRPr lang="de-DE" sz="11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xmlns="" val="950213834"/>
                  </a:ext>
                </a:extLst>
              </a:tr>
            </a:tbl>
          </a:graphicData>
        </a:graphic>
      </p:graphicFrame>
      <p:pic>
        <p:nvPicPr>
          <p:cNvPr id="15" name="Grafik 14">
            <a:extLst>
              <a:ext uri="{FF2B5EF4-FFF2-40B4-BE49-F238E27FC236}">
                <a16:creationId xmlns:a16="http://schemas.microsoft.com/office/drawing/2014/main" xmlns="" id="{4EFE11B5-6AD9-4462-95F8-AA502E16C7E5}"/>
              </a:ext>
            </a:extLst>
          </p:cNvPr>
          <p:cNvPicPr>
            <a:picLocks noChangeAspect="1"/>
          </p:cNvPicPr>
          <p:nvPr/>
        </p:nvPicPr>
        <p:blipFill>
          <a:blip r:embed="rId2"/>
          <a:stretch>
            <a:fillRect/>
          </a:stretch>
        </p:blipFill>
        <p:spPr>
          <a:xfrm>
            <a:off x="5340867" y="2528820"/>
            <a:ext cx="271708" cy="267881"/>
          </a:xfrm>
          <a:prstGeom prst="rect">
            <a:avLst/>
          </a:prstGeom>
        </p:spPr>
      </p:pic>
      <p:pic>
        <p:nvPicPr>
          <p:cNvPr id="16" name="Grafik 15">
            <a:extLst>
              <a:ext uri="{FF2B5EF4-FFF2-40B4-BE49-F238E27FC236}">
                <a16:creationId xmlns:a16="http://schemas.microsoft.com/office/drawing/2014/main" xmlns="" id="{5A425C91-ED58-4648-A3FF-8D1848500340}"/>
              </a:ext>
            </a:extLst>
          </p:cNvPr>
          <p:cNvPicPr>
            <a:picLocks noChangeAspect="1"/>
          </p:cNvPicPr>
          <p:nvPr/>
        </p:nvPicPr>
        <p:blipFill>
          <a:blip r:embed="rId2"/>
          <a:stretch>
            <a:fillRect/>
          </a:stretch>
        </p:blipFill>
        <p:spPr>
          <a:xfrm>
            <a:off x="3612541" y="2168366"/>
            <a:ext cx="271708" cy="267881"/>
          </a:xfrm>
          <a:prstGeom prst="rect">
            <a:avLst/>
          </a:prstGeom>
        </p:spPr>
      </p:pic>
      <p:pic>
        <p:nvPicPr>
          <p:cNvPr id="18" name="Grafik 17">
            <a:extLst>
              <a:ext uri="{FF2B5EF4-FFF2-40B4-BE49-F238E27FC236}">
                <a16:creationId xmlns:a16="http://schemas.microsoft.com/office/drawing/2014/main" xmlns="" id="{26DB1930-2205-4DEC-8E04-9A8D003D144C}"/>
              </a:ext>
            </a:extLst>
          </p:cNvPr>
          <p:cNvPicPr>
            <a:picLocks noChangeAspect="1"/>
          </p:cNvPicPr>
          <p:nvPr/>
        </p:nvPicPr>
        <p:blipFill>
          <a:blip r:embed="rId2"/>
          <a:stretch>
            <a:fillRect/>
          </a:stretch>
        </p:blipFill>
        <p:spPr>
          <a:xfrm>
            <a:off x="3612541" y="2528821"/>
            <a:ext cx="271708" cy="267881"/>
          </a:xfrm>
          <a:prstGeom prst="rect">
            <a:avLst/>
          </a:prstGeom>
        </p:spPr>
      </p:pic>
      <p:pic>
        <p:nvPicPr>
          <p:cNvPr id="21" name="Grafik 20">
            <a:extLst>
              <a:ext uri="{FF2B5EF4-FFF2-40B4-BE49-F238E27FC236}">
                <a16:creationId xmlns:a16="http://schemas.microsoft.com/office/drawing/2014/main" xmlns="" id="{D060E4EF-6B1C-482C-A2ED-891CD6C90700}"/>
              </a:ext>
            </a:extLst>
          </p:cNvPr>
          <p:cNvPicPr>
            <a:picLocks noChangeAspect="1"/>
          </p:cNvPicPr>
          <p:nvPr/>
        </p:nvPicPr>
        <p:blipFill>
          <a:blip r:embed="rId3"/>
          <a:stretch>
            <a:fillRect/>
          </a:stretch>
        </p:blipFill>
        <p:spPr>
          <a:xfrm>
            <a:off x="5344694" y="2168365"/>
            <a:ext cx="267881" cy="267881"/>
          </a:xfrm>
          <a:prstGeom prst="rect">
            <a:avLst/>
          </a:prstGeom>
        </p:spPr>
      </p:pic>
      <p:pic>
        <p:nvPicPr>
          <p:cNvPr id="27" name="Grafik 26">
            <a:extLst>
              <a:ext uri="{FF2B5EF4-FFF2-40B4-BE49-F238E27FC236}">
                <a16:creationId xmlns:a16="http://schemas.microsoft.com/office/drawing/2014/main" xmlns="" id="{9DE325E9-9A5D-45C8-8A5C-D42248B8ED33}"/>
              </a:ext>
            </a:extLst>
          </p:cNvPr>
          <p:cNvPicPr>
            <a:picLocks noChangeAspect="1"/>
          </p:cNvPicPr>
          <p:nvPr/>
        </p:nvPicPr>
        <p:blipFill>
          <a:blip r:embed="rId2"/>
          <a:stretch>
            <a:fillRect/>
          </a:stretch>
        </p:blipFill>
        <p:spPr>
          <a:xfrm>
            <a:off x="3612541" y="2901811"/>
            <a:ext cx="271708" cy="267881"/>
          </a:xfrm>
          <a:prstGeom prst="rect">
            <a:avLst/>
          </a:prstGeom>
        </p:spPr>
      </p:pic>
      <p:pic>
        <p:nvPicPr>
          <p:cNvPr id="28" name="Grafik 27">
            <a:extLst>
              <a:ext uri="{FF2B5EF4-FFF2-40B4-BE49-F238E27FC236}">
                <a16:creationId xmlns:a16="http://schemas.microsoft.com/office/drawing/2014/main" xmlns="" id="{89A75BC6-78F4-4D15-97F1-3311F78B5B16}"/>
              </a:ext>
            </a:extLst>
          </p:cNvPr>
          <p:cNvPicPr>
            <a:picLocks noChangeAspect="1"/>
          </p:cNvPicPr>
          <p:nvPr/>
        </p:nvPicPr>
        <p:blipFill>
          <a:blip r:embed="rId2"/>
          <a:stretch>
            <a:fillRect/>
          </a:stretch>
        </p:blipFill>
        <p:spPr>
          <a:xfrm>
            <a:off x="5344695" y="2901811"/>
            <a:ext cx="271708" cy="267881"/>
          </a:xfrm>
          <a:prstGeom prst="rect">
            <a:avLst/>
          </a:prstGeom>
        </p:spPr>
      </p:pic>
      <p:pic>
        <p:nvPicPr>
          <p:cNvPr id="22" name="Bild 2">
            <a:extLst>
              <a:ext uri="{FF2B5EF4-FFF2-40B4-BE49-F238E27FC236}">
                <a16:creationId xmlns:a16="http://schemas.microsoft.com/office/drawing/2014/main" xmlns="" id="{49CDBEA0-35DE-4E9A-B0CC-42532172BF2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2" b="41368"/>
          <a:stretch/>
        </p:blipFill>
        <p:spPr>
          <a:xfrm>
            <a:off x="3460094" y="1408481"/>
            <a:ext cx="2223812" cy="228321"/>
          </a:xfrm>
          <a:prstGeom prst="rect">
            <a:avLst/>
          </a:prstGeom>
        </p:spPr>
      </p:pic>
      <p:pic>
        <p:nvPicPr>
          <p:cNvPr id="7" name="Grafik 6">
            <a:extLst>
              <a:ext uri="{FF2B5EF4-FFF2-40B4-BE49-F238E27FC236}">
                <a16:creationId xmlns:a16="http://schemas.microsoft.com/office/drawing/2014/main" xmlns="" id="{E28D14E4-EFD2-4005-B34F-423E91ECDAC4}"/>
              </a:ext>
            </a:extLst>
          </p:cNvPr>
          <p:cNvPicPr>
            <a:picLocks noChangeAspect="1"/>
          </p:cNvPicPr>
          <p:nvPr/>
        </p:nvPicPr>
        <p:blipFill>
          <a:blip r:embed="rId5"/>
          <a:stretch>
            <a:fillRect/>
          </a:stretch>
        </p:blipFill>
        <p:spPr>
          <a:xfrm>
            <a:off x="6434899" y="1490067"/>
            <a:ext cx="1467350" cy="146735"/>
          </a:xfrm>
          <a:prstGeom prst="rect">
            <a:avLst/>
          </a:prstGeom>
        </p:spPr>
      </p:pic>
      <p:pic>
        <p:nvPicPr>
          <p:cNvPr id="23" name="Grafik 22">
            <a:extLst>
              <a:ext uri="{FF2B5EF4-FFF2-40B4-BE49-F238E27FC236}">
                <a16:creationId xmlns:a16="http://schemas.microsoft.com/office/drawing/2014/main" xmlns="" id="{3EE28EFA-3BAF-4F52-85C0-B70331E1362F}"/>
              </a:ext>
            </a:extLst>
          </p:cNvPr>
          <p:cNvPicPr>
            <a:picLocks noChangeAspect="1"/>
          </p:cNvPicPr>
          <p:nvPr/>
        </p:nvPicPr>
        <p:blipFill>
          <a:blip r:embed="rId2"/>
          <a:stretch>
            <a:fillRect/>
          </a:stretch>
        </p:blipFill>
        <p:spPr>
          <a:xfrm>
            <a:off x="7032720" y="2528821"/>
            <a:ext cx="271708" cy="267881"/>
          </a:xfrm>
          <a:prstGeom prst="rect">
            <a:avLst/>
          </a:prstGeom>
        </p:spPr>
      </p:pic>
      <p:pic>
        <p:nvPicPr>
          <p:cNvPr id="25" name="Grafik 24">
            <a:extLst>
              <a:ext uri="{FF2B5EF4-FFF2-40B4-BE49-F238E27FC236}">
                <a16:creationId xmlns:a16="http://schemas.microsoft.com/office/drawing/2014/main" xmlns="" id="{C2B86553-CE1B-4F8F-839E-1F147CFB1A80}"/>
              </a:ext>
            </a:extLst>
          </p:cNvPr>
          <p:cNvPicPr>
            <a:picLocks noChangeAspect="1"/>
          </p:cNvPicPr>
          <p:nvPr/>
        </p:nvPicPr>
        <p:blipFill>
          <a:blip r:embed="rId3"/>
          <a:stretch>
            <a:fillRect/>
          </a:stretch>
        </p:blipFill>
        <p:spPr>
          <a:xfrm>
            <a:off x="7038384" y="2168366"/>
            <a:ext cx="267881" cy="267881"/>
          </a:xfrm>
          <a:prstGeom prst="rect">
            <a:avLst/>
          </a:prstGeom>
        </p:spPr>
      </p:pic>
      <p:pic>
        <p:nvPicPr>
          <p:cNvPr id="26" name="Grafik 25">
            <a:extLst>
              <a:ext uri="{FF2B5EF4-FFF2-40B4-BE49-F238E27FC236}">
                <a16:creationId xmlns:a16="http://schemas.microsoft.com/office/drawing/2014/main" xmlns="" id="{28740517-4B87-4A63-AA0F-797CB31B46CB}"/>
              </a:ext>
            </a:extLst>
          </p:cNvPr>
          <p:cNvPicPr>
            <a:picLocks noChangeAspect="1"/>
          </p:cNvPicPr>
          <p:nvPr/>
        </p:nvPicPr>
        <p:blipFill>
          <a:blip r:embed="rId3"/>
          <a:stretch>
            <a:fillRect/>
          </a:stretch>
        </p:blipFill>
        <p:spPr>
          <a:xfrm>
            <a:off x="7038384" y="2901811"/>
            <a:ext cx="267881" cy="267881"/>
          </a:xfrm>
          <a:prstGeom prst="rect">
            <a:avLst/>
          </a:prstGeom>
        </p:spPr>
      </p:pic>
      <p:sp>
        <p:nvSpPr>
          <p:cNvPr id="3" name="Rechteck 2">
            <a:extLst>
              <a:ext uri="{FF2B5EF4-FFF2-40B4-BE49-F238E27FC236}">
                <a16:creationId xmlns:a16="http://schemas.microsoft.com/office/drawing/2014/main" xmlns="" id="{19C7EEE2-B63C-4A4A-8F75-60FCF623FC56}"/>
              </a:ext>
            </a:extLst>
          </p:cNvPr>
          <p:cNvSpPr/>
          <p:nvPr/>
        </p:nvSpPr>
        <p:spPr>
          <a:xfrm>
            <a:off x="2556933" y="4556053"/>
            <a:ext cx="8170276" cy="261610"/>
          </a:xfrm>
          <a:prstGeom prst="rect">
            <a:avLst/>
          </a:prstGeom>
        </p:spPr>
        <p:txBody>
          <a:bodyPr wrap="square">
            <a:spAutoFit/>
          </a:bodyPr>
          <a:lstStyle/>
          <a:p>
            <a:r>
              <a:rPr lang="en-US" sz="1100" dirty="0"/>
              <a:t>* OIN is a patent pool and community of patent non-aggression which enables freedom of action in Linux.</a:t>
            </a:r>
            <a:endParaRPr lang="de-DE" sz="1100" dirty="0"/>
          </a:p>
        </p:txBody>
      </p:sp>
    </p:spTree>
    <p:extLst>
      <p:ext uri="{BB962C8B-B14F-4D97-AF65-F5344CB8AC3E}">
        <p14:creationId xmlns:p14="http://schemas.microsoft.com/office/powerpoint/2010/main" val="3057225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xmlns="" id="{EE8C1915-1E48-4B0B-B75C-568BD8DC17DF}"/>
              </a:ext>
            </a:extLst>
          </p:cNvPr>
          <p:cNvSpPr>
            <a:spLocks noGrp="1"/>
          </p:cNvSpPr>
          <p:nvPr>
            <p:ph type="title"/>
          </p:nvPr>
        </p:nvSpPr>
        <p:spPr>
          <a:xfrm>
            <a:off x="2707922" y="2912535"/>
            <a:ext cx="6055078" cy="1079104"/>
          </a:xfrm>
        </p:spPr>
        <p:txBody>
          <a:bodyPr/>
          <a:lstStyle/>
          <a:p>
            <a:r>
              <a:rPr lang="de-DE" sz="3200" dirty="0"/>
              <a:t>The </a:t>
            </a:r>
            <a:r>
              <a:rPr lang="de-DE" sz="3200" dirty="0" err="1"/>
              <a:t>fineprint</a:t>
            </a:r>
            <a:r>
              <a:rPr lang="de-DE" sz="3200" dirty="0"/>
              <a:t> </a:t>
            </a:r>
            <a:r>
              <a:rPr lang="de-DE" sz="3200" dirty="0" err="1"/>
              <a:t>for</a:t>
            </a:r>
            <a:r>
              <a:rPr lang="de-DE" sz="3200" dirty="0"/>
              <a:t> </a:t>
            </a:r>
            <a:r>
              <a:rPr lang="en-US" sz="3200" dirty="0"/>
              <a:t>your favorite legal representative</a:t>
            </a:r>
            <a:endParaRPr lang="de-DE" sz="3200" dirty="0"/>
          </a:p>
        </p:txBody>
      </p:sp>
      <p:pic>
        <p:nvPicPr>
          <p:cNvPr id="11" name="Bildplatzhalter 10">
            <a:extLst>
              <a:ext uri="{FF2B5EF4-FFF2-40B4-BE49-F238E27FC236}">
                <a16:creationId xmlns:a16="http://schemas.microsoft.com/office/drawing/2014/main" xmlns="" id="{9B19FE4D-7713-49D6-88CA-E1DDD3EEB769}"/>
              </a:ext>
            </a:extLst>
          </p:cNvPr>
          <p:cNvPicPr>
            <a:picLocks noGrp="1" noChangeAspect="1"/>
          </p:cNvPicPr>
          <p:nvPr>
            <p:ph type="pic" idx="1"/>
          </p:nvPr>
        </p:nvPicPr>
        <p:blipFill>
          <a:blip r:embed="rId2"/>
          <a:srcRect t="21875" b="21875"/>
          <a:stretch>
            <a:fillRect/>
          </a:stretch>
        </p:blipFill>
        <p:spPr>
          <a:xfrm>
            <a:off x="93133" y="2745581"/>
            <a:ext cx="2614789" cy="1470819"/>
          </a:xfrm>
        </p:spPr>
      </p:pic>
      <p:sp>
        <p:nvSpPr>
          <p:cNvPr id="4" name="Datumsplatzhalter 3">
            <a:extLst>
              <a:ext uri="{FF2B5EF4-FFF2-40B4-BE49-F238E27FC236}">
                <a16:creationId xmlns:a16="http://schemas.microsoft.com/office/drawing/2014/main" xmlns="" id="{4C376D73-18CC-4C45-999C-0A790E31131E}"/>
              </a:ext>
            </a:extLst>
          </p:cNvPr>
          <p:cNvSpPr>
            <a:spLocks noGrp="1"/>
          </p:cNvSpPr>
          <p:nvPr>
            <p:ph type="dt" sz="half" idx="10"/>
          </p:nvPr>
        </p:nvSpPr>
        <p:spPr/>
        <p:txBody>
          <a:bodyPr/>
          <a:lstStyle/>
          <a:p>
            <a:fld id="{20C85C8E-D96C-4C03-9C3D-06D02E3E8DBB}" type="datetime1">
              <a:rPr lang="en-GB" smtClean="0"/>
              <a:pPr/>
              <a:t>10/23/18</a:t>
            </a:fld>
            <a:endParaRPr lang="de-DE" dirty="0"/>
          </a:p>
        </p:txBody>
      </p:sp>
      <p:sp>
        <p:nvSpPr>
          <p:cNvPr id="5" name="Fußzeilenplatzhalter 4">
            <a:extLst>
              <a:ext uri="{FF2B5EF4-FFF2-40B4-BE49-F238E27FC236}">
                <a16:creationId xmlns:a16="http://schemas.microsoft.com/office/drawing/2014/main" xmlns="" id="{EBCC2B28-4F8C-49B4-82A5-0B901AC86463}"/>
              </a:ext>
            </a:extLst>
          </p:cNvPr>
          <p:cNvSpPr>
            <a:spLocks noGrp="1"/>
          </p:cNvSpPr>
          <p:nvPr>
            <p:ph type="ftr" sz="quarter" idx="11"/>
          </p:nvPr>
        </p:nvSpPr>
        <p:spPr/>
        <p:txBody>
          <a:bodyPr/>
          <a:lstStyle/>
          <a:p>
            <a:r>
              <a:rPr lang="en-US"/>
              <a:t>AUTOSAR Agreement</a:t>
            </a:r>
            <a:endParaRPr lang="de-DE" dirty="0"/>
          </a:p>
        </p:txBody>
      </p:sp>
      <p:sp>
        <p:nvSpPr>
          <p:cNvPr id="6" name="Foliennummernplatzhalter 5">
            <a:extLst>
              <a:ext uri="{FF2B5EF4-FFF2-40B4-BE49-F238E27FC236}">
                <a16:creationId xmlns:a16="http://schemas.microsoft.com/office/drawing/2014/main" xmlns="" id="{A6E490B6-4A60-4853-A613-DB7C905BA5AF}"/>
              </a:ext>
            </a:extLst>
          </p:cNvPr>
          <p:cNvSpPr>
            <a:spLocks noGrp="1"/>
          </p:cNvSpPr>
          <p:nvPr>
            <p:ph type="sldNum" sz="quarter" idx="12"/>
          </p:nvPr>
        </p:nvSpPr>
        <p:spPr/>
        <p:txBody>
          <a:bodyPr/>
          <a:lstStyle/>
          <a:p>
            <a:fld id="{0E4386B3-FA35-BD43-8703-494DC6664C86}" type="slidenum">
              <a:rPr lang="de-DE" smtClean="0"/>
              <a:t>25</a:t>
            </a:fld>
            <a:endParaRPr lang="de-DE"/>
          </a:p>
        </p:txBody>
      </p:sp>
    </p:spTree>
    <p:extLst>
      <p:ext uri="{BB962C8B-B14F-4D97-AF65-F5344CB8AC3E}">
        <p14:creationId xmlns:p14="http://schemas.microsoft.com/office/powerpoint/2010/main" val="207634920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OIN: </a:t>
            </a:r>
            <a:r>
              <a:rPr lang="de-DE" dirty="0" err="1"/>
              <a:t>Intellectual</a:t>
            </a:r>
            <a:r>
              <a:rPr lang="de-DE" dirty="0"/>
              <a:t> Property Rights</a:t>
            </a: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26</a:t>
            </a:fld>
            <a:endParaRPr lang="de-DE"/>
          </a:p>
        </p:txBody>
      </p:sp>
      <p:sp>
        <p:nvSpPr>
          <p:cNvPr id="7" name="Inhaltsplatzhalter 6">
            <a:extLst>
              <a:ext uri="{FF2B5EF4-FFF2-40B4-BE49-F238E27FC236}">
                <a16:creationId xmlns:a16="http://schemas.microsoft.com/office/drawing/2014/main" xmlns="" id="{B4067E3A-8087-4393-AFEA-400AC19DFF94}"/>
              </a:ext>
            </a:extLst>
          </p:cNvPr>
          <p:cNvSpPr>
            <a:spLocks noGrp="1"/>
          </p:cNvSpPr>
          <p:nvPr>
            <p:ph idx="1"/>
          </p:nvPr>
        </p:nvSpPr>
        <p:spPr>
          <a:xfrm>
            <a:off x="661087" y="1063625"/>
            <a:ext cx="8077364" cy="3530997"/>
          </a:xfrm>
        </p:spPr>
        <p:txBody>
          <a:bodyPr/>
          <a:lstStyle/>
          <a:p>
            <a:pPr marL="285750" indent="-285750">
              <a:buFont typeface="Wingdings" panose="05000000000000000000" pitchFamily="2" charset="2"/>
              <a:buChar char="§"/>
            </a:pPr>
            <a:r>
              <a:rPr lang="en-US" sz="1400" dirty="0"/>
              <a:t>“[…] OIN, grants to You and Your Subsidiaries a royalty-free, worldwide, nonexclusive, non-transferable license under OIN Patents to make, have made, use, import, and Distribute any products or services. […]”</a:t>
            </a:r>
          </a:p>
          <a:p>
            <a:endParaRPr lang="en-US" sz="1400" dirty="0"/>
          </a:p>
          <a:p>
            <a:pPr marL="285750" indent="-285750">
              <a:buFont typeface="Wingdings" panose="05000000000000000000" pitchFamily="2" charset="2"/>
              <a:buChar char="§"/>
            </a:pPr>
            <a:r>
              <a:rPr lang="en-US" sz="1400" dirty="0"/>
              <a:t>“[…] You, on behalf of yourself and your Affiliates, (a) grant to each Licensee and its Subsidiaries that are Subsidiaries as of the Eligibility Date a royalty-free, worldwide, nonexclusive, non-transferable license under Your Patents for making, having made, using, importing, and Distributing any Linux System; and (b) represent and warrant that (</a:t>
            </a:r>
            <a:r>
              <a:rPr lang="en-US" sz="1400" dirty="0" err="1"/>
              <a:t>i</a:t>
            </a:r>
            <a:r>
              <a:rPr lang="en-US" sz="1400" dirty="0"/>
              <a:t>) You have the full right and power to grant the foregoing licenses and the release in Section 1.4 and that Your Affiliates are and will be bound by the obligations of this Agreement; and (ii) neither You nor any of Your Affiliates has a Claim pending against any Person for making, having made, using, importing, and Distributing any Linux System”</a:t>
            </a:r>
            <a:endParaRPr lang="de-DE" sz="1400" dirty="0"/>
          </a:p>
        </p:txBody>
      </p:sp>
      <p:pic>
        <p:nvPicPr>
          <p:cNvPr id="8" name="Grafik 7">
            <a:extLst>
              <a:ext uri="{FF2B5EF4-FFF2-40B4-BE49-F238E27FC236}">
                <a16:creationId xmlns:a16="http://schemas.microsoft.com/office/drawing/2014/main" xmlns="" id="{BE369446-5D46-4210-891F-A0A583361890}"/>
              </a:ext>
            </a:extLst>
          </p:cNvPr>
          <p:cNvPicPr>
            <a:picLocks noChangeAspect="1"/>
          </p:cNvPicPr>
          <p:nvPr/>
        </p:nvPicPr>
        <p:blipFill>
          <a:blip r:embed="rId2"/>
          <a:stretch>
            <a:fillRect/>
          </a:stretch>
        </p:blipFill>
        <p:spPr>
          <a:xfrm rot="16200000">
            <a:off x="-1389427" y="2400874"/>
            <a:ext cx="3417520" cy="341752"/>
          </a:xfrm>
          <a:prstGeom prst="rect">
            <a:avLst/>
          </a:prstGeom>
        </p:spPr>
      </p:pic>
      <p:sp>
        <p:nvSpPr>
          <p:cNvPr id="10" name="Rechteck 9">
            <a:extLst>
              <a:ext uri="{FF2B5EF4-FFF2-40B4-BE49-F238E27FC236}">
                <a16:creationId xmlns:a16="http://schemas.microsoft.com/office/drawing/2014/main" xmlns="" id="{DC7733EC-D379-4F9C-AE5E-A45B6C5B2EA1}"/>
              </a:ext>
            </a:extLst>
          </p:cNvPr>
          <p:cNvSpPr/>
          <p:nvPr/>
        </p:nvSpPr>
        <p:spPr>
          <a:xfrm>
            <a:off x="5454225" y="4602219"/>
            <a:ext cx="3796232" cy="215444"/>
          </a:xfrm>
          <a:prstGeom prst="rect">
            <a:avLst/>
          </a:prstGeom>
        </p:spPr>
        <p:txBody>
          <a:bodyPr wrap="none">
            <a:spAutoFit/>
          </a:bodyPr>
          <a:lstStyle/>
          <a:p>
            <a:r>
              <a:rPr lang="en-US" sz="800" dirty="0"/>
              <a:t>See </a:t>
            </a:r>
            <a:r>
              <a:rPr lang="de-DE" sz="800" dirty="0"/>
              <a:t>https://www.openinventionnetwork.com/joining-oin/oin-license-agreement/</a:t>
            </a:r>
          </a:p>
        </p:txBody>
      </p:sp>
    </p:spTree>
    <p:extLst>
      <p:ext uri="{BB962C8B-B14F-4D97-AF65-F5344CB8AC3E}">
        <p14:creationId xmlns:p14="http://schemas.microsoft.com/office/powerpoint/2010/main" val="47273808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Agreement: IP Handling </a:t>
            </a:r>
            <a:r>
              <a:rPr lang="en-US" dirty="0"/>
              <a:t>Differences</a:t>
            </a:r>
            <a:r>
              <a:rPr lang="de-DE" dirty="0"/>
              <a:t> –</a:t>
            </a:r>
            <a:br>
              <a:rPr lang="de-DE" dirty="0"/>
            </a:br>
            <a:r>
              <a:rPr lang="en-US" dirty="0"/>
              <a:t>Intellectual</a:t>
            </a:r>
            <a:r>
              <a:rPr lang="de-DE" dirty="0"/>
              <a:t> Property Rights</a:t>
            </a:r>
          </a:p>
        </p:txBody>
      </p:sp>
      <p:sp>
        <p:nvSpPr>
          <p:cNvPr id="8" name="Inhaltsplatzhalter 7">
            <a:extLst>
              <a:ext uri="{FF2B5EF4-FFF2-40B4-BE49-F238E27FC236}">
                <a16:creationId xmlns:a16="http://schemas.microsoft.com/office/drawing/2014/main" xmlns="" id="{094EE9A0-B6B7-4B78-88E7-9ADC3DEC7308}"/>
              </a:ext>
            </a:extLst>
          </p:cNvPr>
          <p:cNvSpPr>
            <a:spLocks noGrp="1"/>
          </p:cNvSpPr>
          <p:nvPr>
            <p:ph idx="1"/>
          </p:nvPr>
        </p:nvSpPr>
        <p:spPr>
          <a:xfrm>
            <a:off x="1271639" y="1571624"/>
            <a:ext cx="7522295" cy="2581275"/>
          </a:xfrm>
        </p:spPr>
        <p:txBody>
          <a:bodyPr/>
          <a:lstStyle/>
          <a:p>
            <a:pPr marL="171450" indent="-171450">
              <a:buFont typeface="Wingdings" panose="05000000000000000000" pitchFamily="2" charset="2"/>
              <a:buChar char="§"/>
            </a:pPr>
            <a:r>
              <a:rPr lang="en-US" sz="1400" dirty="0"/>
              <a:t>“All Intellectual Property Rights created solely by employees of the &lt;Attendee/Development/Premium Partner&gt; in pursuance of this Agreement shall belong exclusively to that partner and it shall have the right to make applications for protection.”</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dirty="0"/>
              <a:t>“All Intellectual Property Rights created jointly by employees of the &lt;Attendee/Development/Premium Partner&gt; together with any Core Partner or any other partner or Attendee, in pursuance of this Agreement (“Joint IPR”) shall be jointly owned by those having at least one joint creator (the “Participating Parties”). The Participating Party which becomes first aware thereof, shall inform the other Participating Party or parties on a confidential basis about this fact and each Participating Party shall ensure that all rights necessary to fulfill this Agreement have been or will be acquired from its co-creator(s).”</a:t>
            </a:r>
          </a:p>
          <a:p>
            <a:pPr marL="171450" indent="-171450">
              <a:buFont typeface="Wingdings" panose="05000000000000000000" pitchFamily="2" charset="2"/>
              <a:buChar char="§"/>
            </a:pPr>
            <a:endParaRPr lang="en-US" sz="1200" dirty="0">
              <a:solidFill>
                <a:schemeClr val="dk1"/>
              </a:solidFill>
              <a:highlight>
                <a:srgbClr val="20CF99"/>
              </a:highlight>
            </a:endParaRPr>
          </a:p>
          <a:p>
            <a:pPr marL="171450" indent="-171450">
              <a:buFont typeface="Wingdings" panose="05000000000000000000" pitchFamily="2" charset="2"/>
              <a:buChar char="§"/>
            </a:pPr>
            <a:endParaRPr lang="en-US" sz="1200" dirty="0">
              <a:solidFill>
                <a:schemeClr val="dk1"/>
              </a:solidFill>
              <a:highlight>
                <a:srgbClr val="20CF99"/>
              </a:highlight>
            </a:endParaRPr>
          </a:p>
          <a:p>
            <a:endParaRPr lang="en-US" sz="1200" dirty="0">
              <a:solidFill>
                <a:schemeClr val="dk1"/>
              </a:solidFill>
              <a:highlight>
                <a:srgbClr val="20CF99"/>
              </a:highlight>
            </a:endParaRP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27</a:t>
            </a:fld>
            <a:endParaRPr lang="de-DE"/>
          </a:p>
        </p:txBody>
      </p:sp>
      <p:sp>
        <p:nvSpPr>
          <p:cNvPr id="10" name="Textplatzhalter 5">
            <a:extLst>
              <a:ext uri="{FF2B5EF4-FFF2-40B4-BE49-F238E27FC236}">
                <a16:creationId xmlns:a16="http://schemas.microsoft.com/office/drawing/2014/main" xmlns="" id="{FD17468D-3C4A-4733-ABEC-C9A74BF41651}"/>
              </a:ext>
            </a:extLst>
          </p:cNvPr>
          <p:cNvSpPr txBox="1">
            <a:spLocks/>
          </p:cNvSpPr>
          <p:nvPr/>
        </p:nvSpPr>
        <p:spPr>
          <a:xfrm>
            <a:off x="350066" y="3581742"/>
            <a:ext cx="839680" cy="346423"/>
          </a:xfrm>
          <a:prstGeom prst="rect">
            <a:avLst/>
          </a:prstGeom>
          <a:ln>
            <a:noFill/>
          </a:ln>
        </p:spPr>
        <p:txBody>
          <a:bodyPr vert="horz" lIns="91440" tIns="45720" rIns="91440" bIns="45720" rtlCol="0">
            <a:normAutofit fontScale="62500" lnSpcReduction="20000"/>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PREMIUM PARTNERS</a:t>
            </a:r>
          </a:p>
        </p:txBody>
      </p:sp>
      <p:sp>
        <p:nvSpPr>
          <p:cNvPr id="12" name="Textplatzhalter 5">
            <a:extLst>
              <a:ext uri="{FF2B5EF4-FFF2-40B4-BE49-F238E27FC236}">
                <a16:creationId xmlns:a16="http://schemas.microsoft.com/office/drawing/2014/main" xmlns="" id="{FCA8B100-9F30-4C9C-8D31-CC3C096214E1}"/>
              </a:ext>
            </a:extLst>
          </p:cNvPr>
          <p:cNvSpPr txBox="1">
            <a:spLocks/>
          </p:cNvSpPr>
          <p:nvPr/>
        </p:nvSpPr>
        <p:spPr>
          <a:xfrm>
            <a:off x="186599" y="2728983"/>
            <a:ext cx="1166614" cy="481339"/>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pPr>
            <a:r>
              <a:rPr lang="en-US" sz="900" b="1" dirty="0"/>
              <a:t>DEVELOPMENT </a:t>
            </a:r>
          </a:p>
          <a:p>
            <a:pPr algn="ctr">
              <a:lnSpc>
                <a:spcPct val="90000"/>
              </a:lnSpc>
            </a:pPr>
            <a:r>
              <a:rPr lang="en-US" sz="900" b="1" dirty="0"/>
              <a:t>PARTNERS</a:t>
            </a:r>
          </a:p>
        </p:txBody>
      </p:sp>
      <p:sp>
        <p:nvSpPr>
          <p:cNvPr id="13" name="Textplatzhalter 5">
            <a:extLst>
              <a:ext uri="{FF2B5EF4-FFF2-40B4-BE49-F238E27FC236}">
                <a16:creationId xmlns:a16="http://schemas.microsoft.com/office/drawing/2014/main" xmlns="" id="{475C4AAA-00B7-44CD-A8E6-EABC9A32CF96}"/>
              </a:ext>
            </a:extLst>
          </p:cNvPr>
          <p:cNvSpPr txBox="1">
            <a:spLocks/>
          </p:cNvSpPr>
          <p:nvPr/>
        </p:nvSpPr>
        <p:spPr>
          <a:xfrm>
            <a:off x="178481" y="1994962"/>
            <a:ext cx="1166614" cy="305673"/>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900" b="1" dirty="0"/>
              <a:t>ATTENDEES</a:t>
            </a:r>
            <a:endParaRPr lang="en-US" sz="1400" b="1" dirty="0"/>
          </a:p>
        </p:txBody>
      </p:sp>
      <p:pic>
        <p:nvPicPr>
          <p:cNvPr id="14" name="Bild 14" descr="icon-associate-attendees.gif">
            <a:extLst>
              <a:ext uri="{FF2B5EF4-FFF2-40B4-BE49-F238E27FC236}">
                <a16:creationId xmlns:a16="http://schemas.microsoft.com/office/drawing/2014/main" xmlns="" id="{1BA80A32-3A03-46C5-A251-CB36413147F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1652" y="1567974"/>
            <a:ext cx="485644" cy="485644"/>
          </a:xfrm>
          <a:prstGeom prst="rect">
            <a:avLst/>
          </a:prstGeom>
        </p:spPr>
      </p:pic>
      <p:pic>
        <p:nvPicPr>
          <p:cNvPr id="16" name="Bild 20" descr="icon-development-partner.gif">
            <a:extLst>
              <a:ext uri="{FF2B5EF4-FFF2-40B4-BE49-F238E27FC236}">
                <a16:creationId xmlns:a16="http://schemas.microsoft.com/office/drawing/2014/main" xmlns="" id="{4CC46BA9-74A7-4AAF-9211-D29BC1546D0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1652" y="2243594"/>
            <a:ext cx="485389" cy="485389"/>
          </a:xfrm>
          <a:prstGeom prst="rect">
            <a:avLst/>
          </a:prstGeom>
        </p:spPr>
      </p:pic>
      <p:pic>
        <p:nvPicPr>
          <p:cNvPr id="17" name="Bild 21" descr="icon-premium-partner.gif">
            <a:extLst>
              <a:ext uri="{FF2B5EF4-FFF2-40B4-BE49-F238E27FC236}">
                <a16:creationId xmlns:a16="http://schemas.microsoft.com/office/drawing/2014/main" xmlns="" id="{65F451F6-F1A5-404E-9DA9-2AB10694B70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21652" y="3100403"/>
            <a:ext cx="485390" cy="485390"/>
          </a:xfrm>
          <a:prstGeom prst="rect">
            <a:avLst/>
          </a:prstGeom>
        </p:spPr>
      </p:pic>
      <p:sp>
        <p:nvSpPr>
          <p:cNvPr id="18" name="Rechteck 17">
            <a:extLst>
              <a:ext uri="{FF2B5EF4-FFF2-40B4-BE49-F238E27FC236}">
                <a16:creationId xmlns:a16="http://schemas.microsoft.com/office/drawing/2014/main" xmlns="" id="{8E1B02CF-E5DA-4160-AE74-9130EB5FB18E}"/>
              </a:ext>
            </a:extLst>
          </p:cNvPr>
          <p:cNvSpPr/>
          <p:nvPr/>
        </p:nvSpPr>
        <p:spPr>
          <a:xfrm>
            <a:off x="6146954" y="4592714"/>
            <a:ext cx="3054041" cy="215444"/>
          </a:xfrm>
          <a:prstGeom prst="rect">
            <a:avLst/>
          </a:prstGeom>
        </p:spPr>
        <p:txBody>
          <a:bodyPr wrap="none">
            <a:spAutoFit/>
          </a:bodyPr>
          <a:lstStyle/>
          <a:p>
            <a:r>
              <a:rPr lang="en-US" sz="800"/>
              <a:t>See “Licensing of Intellectual Property Rights” in the agreement</a:t>
            </a:r>
            <a:endParaRPr lang="de-DE" sz="800" dirty="0"/>
          </a:p>
        </p:txBody>
      </p:sp>
    </p:spTree>
    <p:extLst>
      <p:ext uri="{BB962C8B-B14F-4D97-AF65-F5344CB8AC3E}">
        <p14:creationId xmlns:p14="http://schemas.microsoft.com/office/powerpoint/2010/main" val="11935965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Agreement: IP Handling </a:t>
            </a:r>
            <a:r>
              <a:rPr lang="en-US" dirty="0"/>
              <a:t>Differences</a:t>
            </a:r>
            <a:r>
              <a:rPr lang="de-DE" dirty="0"/>
              <a:t> –</a:t>
            </a:r>
            <a:br>
              <a:rPr lang="de-DE" dirty="0"/>
            </a:br>
            <a:r>
              <a:rPr lang="de-DE" dirty="0"/>
              <a:t>License </a:t>
            </a:r>
            <a:r>
              <a:rPr lang="de-DE" dirty="0" err="1"/>
              <a:t>for</a:t>
            </a:r>
            <a:r>
              <a:rPr lang="de-DE" dirty="0"/>
              <a:t> Development</a:t>
            </a:r>
          </a:p>
        </p:txBody>
      </p:sp>
      <p:sp>
        <p:nvSpPr>
          <p:cNvPr id="8" name="Inhaltsplatzhalter 7">
            <a:extLst>
              <a:ext uri="{FF2B5EF4-FFF2-40B4-BE49-F238E27FC236}">
                <a16:creationId xmlns:a16="http://schemas.microsoft.com/office/drawing/2014/main" xmlns="" id="{094EE9A0-B6B7-4B78-88E7-9ADC3DEC7308}"/>
              </a:ext>
            </a:extLst>
          </p:cNvPr>
          <p:cNvSpPr>
            <a:spLocks noGrp="1"/>
          </p:cNvSpPr>
          <p:nvPr>
            <p:ph idx="1"/>
          </p:nvPr>
        </p:nvSpPr>
        <p:spPr>
          <a:xfrm>
            <a:off x="1271639" y="1581150"/>
            <a:ext cx="7260359" cy="2533650"/>
          </a:xfrm>
        </p:spPr>
        <p:txBody>
          <a:bodyPr/>
          <a:lstStyle/>
          <a:p>
            <a:pPr marL="171450" indent="-171450">
              <a:buFont typeface="Wingdings" panose="05000000000000000000" pitchFamily="2" charset="2"/>
              <a:buChar char="§"/>
            </a:pPr>
            <a:r>
              <a:rPr lang="en-US" sz="1400" dirty="0"/>
              <a:t>“Each Core Partner grants to the Attendee and the Attendee grants to each Core Partner, Premium Partner, Development Partner and Attendee, during the term of this Agreement, a non-exclusive, non-transferable license, without the right to grant sublicenses, under all of its Intellectual Property Rights for the purpose of the development of AUTOSAR. No party shall be obliged to specify which of its’ Intellectual Property Rights could be used for the development of AUTOSAR.” </a:t>
            </a:r>
          </a:p>
          <a:p>
            <a:pPr marL="171450" indent="-171450">
              <a:buFont typeface="Wingdings" panose="05000000000000000000" pitchFamily="2" charset="2"/>
              <a:buChar char="§"/>
            </a:pPr>
            <a:endParaRPr lang="en-US" sz="1400" dirty="0"/>
          </a:p>
          <a:p>
            <a:pPr marL="171450" indent="-171450">
              <a:buFont typeface="Wingdings" panose="05000000000000000000" pitchFamily="2" charset="2"/>
              <a:buChar char="Ø"/>
            </a:pPr>
            <a:r>
              <a:rPr lang="en-US" sz="1400" b="1" dirty="0"/>
              <a:t>The Development and Premium Partner as well as the Attendees work together with the Core Partners on the development of the AUTOSAR software standard, while Associate Partners only use it. Thus, Associate Partners don’t need a License for Development.</a:t>
            </a:r>
          </a:p>
          <a:p>
            <a:pPr marL="171450" indent="-171450">
              <a:buFont typeface="Wingdings" panose="05000000000000000000" pitchFamily="2" charset="2"/>
              <a:buChar char="§"/>
            </a:pPr>
            <a:endParaRPr lang="en-US" sz="1200" dirty="0">
              <a:solidFill>
                <a:schemeClr val="dk1"/>
              </a:solidFill>
              <a:highlight>
                <a:srgbClr val="20CF99"/>
              </a:highlight>
            </a:endParaRPr>
          </a:p>
          <a:p>
            <a:pPr marL="171450" indent="-171450">
              <a:buFont typeface="Wingdings" panose="05000000000000000000" pitchFamily="2" charset="2"/>
              <a:buChar char="§"/>
            </a:pPr>
            <a:endParaRPr lang="en-US" sz="1200" dirty="0">
              <a:solidFill>
                <a:schemeClr val="dk1"/>
              </a:solidFill>
              <a:highlight>
                <a:srgbClr val="20CF99"/>
              </a:highlight>
            </a:endParaRPr>
          </a:p>
          <a:p>
            <a:endParaRPr lang="en-US" sz="1200" dirty="0">
              <a:solidFill>
                <a:schemeClr val="dk1"/>
              </a:solidFill>
              <a:highlight>
                <a:srgbClr val="20CF99"/>
              </a:highlight>
            </a:endParaRP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28</a:t>
            </a:fld>
            <a:endParaRPr lang="de-DE"/>
          </a:p>
        </p:txBody>
      </p:sp>
      <p:sp>
        <p:nvSpPr>
          <p:cNvPr id="10" name="Textplatzhalter 5">
            <a:extLst>
              <a:ext uri="{FF2B5EF4-FFF2-40B4-BE49-F238E27FC236}">
                <a16:creationId xmlns:a16="http://schemas.microsoft.com/office/drawing/2014/main" xmlns="" id="{FD17468D-3C4A-4733-ABEC-C9A74BF41651}"/>
              </a:ext>
            </a:extLst>
          </p:cNvPr>
          <p:cNvSpPr txBox="1">
            <a:spLocks/>
          </p:cNvSpPr>
          <p:nvPr/>
        </p:nvSpPr>
        <p:spPr>
          <a:xfrm>
            <a:off x="350066" y="3581742"/>
            <a:ext cx="839680" cy="346423"/>
          </a:xfrm>
          <a:prstGeom prst="rect">
            <a:avLst/>
          </a:prstGeom>
          <a:ln>
            <a:noFill/>
          </a:ln>
        </p:spPr>
        <p:txBody>
          <a:bodyPr vert="horz" lIns="91440" tIns="45720" rIns="91440" bIns="45720" rtlCol="0">
            <a:normAutofit fontScale="62500" lnSpcReduction="20000"/>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PREMIUM PARTNERS</a:t>
            </a:r>
          </a:p>
        </p:txBody>
      </p:sp>
      <p:sp>
        <p:nvSpPr>
          <p:cNvPr id="12" name="Textplatzhalter 5">
            <a:extLst>
              <a:ext uri="{FF2B5EF4-FFF2-40B4-BE49-F238E27FC236}">
                <a16:creationId xmlns:a16="http://schemas.microsoft.com/office/drawing/2014/main" xmlns="" id="{FCA8B100-9F30-4C9C-8D31-CC3C096214E1}"/>
              </a:ext>
            </a:extLst>
          </p:cNvPr>
          <p:cNvSpPr txBox="1">
            <a:spLocks/>
          </p:cNvSpPr>
          <p:nvPr/>
        </p:nvSpPr>
        <p:spPr>
          <a:xfrm>
            <a:off x="186599" y="2728983"/>
            <a:ext cx="1166614" cy="481339"/>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pPr>
            <a:r>
              <a:rPr lang="en-US" sz="900" b="1" dirty="0"/>
              <a:t>DEVELOPMENT </a:t>
            </a:r>
          </a:p>
          <a:p>
            <a:pPr algn="ctr">
              <a:lnSpc>
                <a:spcPct val="90000"/>
              </a:lnSpc>
            </a:pPr>
            <a:r>
              <a:rPr lang="en-US" sz="900" b="1" dirty="0"/>
              <a:t>PARTNERS</a:t>
            </a:r>
          </a:p>
        </p:txBody>
      </p:sp>
      <p:sp>
        <p:nvSpPr>
          <p:cNvPr id="13" name="Textplatzhalter 5">
            <a:extLst>
              <a:ext uri="{FF2B5EF4-FFF2-40B4-BE49-F238E27FC236}">
                <a16:creationId xmlns:a16="http://schemas.microsoft.com/office/drawing/2014/main" xmlns="" id="{475C4AAA-00B7-44CD-A8E6-EABC9A32CF96}"/>
              </a:ext>
            </a:extLst>
          </p:cNvPr>
          <p:cNvSpPr txBox="1">
            <a:spLocks/>
          </p:cNvSpPr>
          <p:nvPr/>
        </p:nvSpPr>
        <p:spPr>
          <a:xfrm>
            <a:off x="178481" y="1994962"/>
            <a:ext cx="1166614" cy="305673"/>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900" b="1" dirty="0"/>
              <a:t>ATTENDEES</a:t>
            </a:r>
            <a:endParaRPr lang="en-US" sz="1400" b="1" dirty="0"/>
          </a:p>
        </p:txBody>
      </p:sp>
      <p:pic>
        <p:nvPicPr>
          <p:cNvPr id="14" name="Bild 14" descr="icon-associate-attendees.gif">
            <a:extLst>
              <a:ext uri="{FF2B5EF4-FFF2-40B4-BE49-F238E27FC236}">
                <a16:creationId xmlns:a16="http://schemas.microsoft.com/office/drawing/2014/main" xmlns="" id="{1BA80A32-3A03-46C5-A251-CB36413147F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1652" y="1567974"/>
            <a:ext cx="485644" cy="485644"/>
          </a:xfrm>
          <a:prstGeom prst="rect">
            <a:avLst/>
          </a:prstGeom>
        </p:spPr>
      </p:pic>
      <p:pic>
        <p:nvPicPr>
          <p:cNvPr id="16" name="Bild 20" descr="icon-development-partner.gif">
            <a:extLst>
              <a:ext uri="{FF2B5EF4-FFF2-40B4-BE49-F238E27FC236}">
                <a16:creationId xmlns:a16="http://schemas.microsoft.com/office/drawing/2014/main" xmlns="" id="{4CC46BA9-74A7-4AAF-9211-D29BC1546D0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1652" y="2243594"/>
            <a:ext cx="485389" cy="485389"/>
          </a:xfrm>
          <a:prstGeom prst="rect">
            <a:avLst/>
          </a:prstGeom>
        </p:spPr>
      </p:pic>
      <p:pic>
        <p:nvPicPr>
          <p:cNvPr id="17" name="Bild 21" descr="icon-premium-partner.gif">
            <a:extLst>
              <a:ext uri="{FF2B5EF4-FFF2-40B4-BE49-F238E27FC236}">
                <a16:creationId xmlns:a16="http://schemas.microsoft.com/office/drawing/2014/main" xmlns="" id="{65F451F6-F1A5-404E-9DA9-2AB10694B70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21652" y="3100403"/>
            <a:ext cx="485390" cy="485390"/>
          </a:xfrm>
          <a:prstGeom prst="rect">
            <a:avLst/>
          </a:prstGeom>
        </p:spPr>
      </p:pic>
      <p:sp>
        <p:nvSpPr>
          <p:cNvPr id="19" name="Rechteck 18">
            <a:extLst>
              <a:ext uri="{FF2B5EF4-FFF2-40B4-BE49-F238E27FC236}">
                <a16:creationId xmlns:a16="http://schemas.microsoft.com/office/drawing/2014/main" xmlns="" id="{D90CB075-4F43-4BF4-A97C-A82295589E68}"/>
              </a:ext>
            </a:extLst>
          </p:cNvPr>
          <p:cNvSpPr/>
          <p:nvPr/>
        </p:nvSpPr>
        <p:spPr>
          <a:xfrm>
            <a:off x="6146954" y="4592714"/>
            <a:ext cx="3054041" cy="215444"/>
          </a:xfrm>
          <a:prstGeom prst="rect">
            <a:avLst/>
          </a:prstGeom>
        </p:spPr>
        <p:txBody>
          <a:bodyPr wrap="none">
            <a:spAutoFit/>
          </a:bodyPr>
          <a:lstStyle/>
          <a:p>
            <a:r>
              <a:rPr lang="en-US" sz="800" dirty="0"/>
              <a:t>See “Licensing of Intellectual Property Rights” in the agreement</a:t>
            </a:r>
            <a:endParaRPr lang="de-DE" sz="800" dirty="0"/>
          </a:p>
        </p:txBody>
      </p:sp>
      <p:cxnSp>
        <p:nvCxnSpPr>
          <p:cNvPr id="7" name="Gerader Verbinder 6">
            <a:extLst>
              <a:ext uri="{FF2B5EF4-FFF2-40B4-BE49-F238E27FC236}">
                <a16:creationId xmlns:a16="http://schemas.microsoft.com/office/drawing/2014/main" xmlns="" id="{C48577E1-1D22-4AD3-8E57-F09FD1928D99}"/>
              </a:ext>
            </a:extLst>
          </p:cNvPr>
          <p:cNvCxnSpPr>
            <a:cxnSpLocks/>
          </p:cNvCxnSpPr>
          <p:nvPr/>
        </p:nvCxnSpPr>
        <p:spPr>
          <a:xfrm>
            <a:off x="3746500" y="2686050"/>
            <a:ext cx="4616450"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0" name="Gerader Verbinder 19">
            <a:extLst>
              <a:ext uri="{FF2B5EF4-FFF2-40B4-BE49-F238E27FC236}">
                <a16:creationId xmlns:a16="http://schemas.microsoft.com/office/drawing/2014/main" xmlns="" id="{D7A2D8CE-4097-4F99-833A-29878D9EDC2E}"/>
              </a:ext>
            </a:extLst>
          </p:cNvPr>
          <p:cNvCxnSpPr>
            <a:cxnSpLocks/>
          </p:cNvCxnSpPr>
          <p:nvPr/>
        </p:nvCxnSpPr>
        <p:spPr>
          <a:xfrm>
            <a:off x="1530504" y="2895600"/>
            <a:ext cx="5108421" cy="0"/>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143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Agreement: IP Handling </a:t>
            </a:r>
            <a:r>
              <a:rPr lang="en-US" dirty="0"/>
              <a:t>Differences</a:t>
            </a:r>
            <a:r>
              <a:rPr lang="de-DE" dirty="0"/>
              <a:t> –</a:t>
            </a:r>
            <a:br>
              <a:rPr lang="de-DE" dirty="0"/>
            </a:br>
            <a:r>
              <a:rPr lang="de-DE" dirty="0"/>
              <a:t>License </a:t>
            </a:r>
            <a:r>
              <a:rPr lang="de-DE" dirty="0" err="1"/>
              <a:t>for</a:t>
            </a:r>
            <a:r>
              <a:rPr lang="de-DE" dirty="0"/>
              <a:t> Exploitation</a:t>
            </a:r>
          </a:p>
        </p:txBody>
      </p:sp>
      <p:sp>
        <p:nvSpPr>
          <p:cNvPr id="8" name="Inhaltsplatzhalter 7">
            <a:extLst>
              <a:ext uri="{FF2B5EF4-FFF2-40B4-BE49-F238E27FC236}">
                <a16:creationId xmlns:a16="http://schemas.microsoft.com/office/drawing/2014/main" xmlns="" id="{094EE9A0-B6B7-4B78-88E7-9ADC3DEC7308}"/>
              </a:ext>
            </a:extLst>
          </p:cNvPr>
          <p:cNvSpPr>
            <a:spLocks noGrp="1"/>
          </p:cNvSpPr>
          <p:nvPr>
            <p:ph idx="1"/>
          </p:nvPr>
        </p:nvSpPr>
        <p:spPr>
          <a:xfrm>
            <a:off x="1271639" y="1343024"/>
            <a:ext cx="7260359" cy="3324223"/>
          </a:xfrm>
        </p:spPr>
        <p:txBody>
          <a:bodyPr/>
          <a:lstStyle/>
          <a:p>
            <a:r>
              <a:rPr lang="en-US" sz="1400" dirty="0"/>
              <a:t>“Licensing of Intellectual Property Rights </a:t>
            </a:r>
          </a:p>
          <a:p>
            <a:pPr marL="171450" indent="-171450">
              <a:buFont typeface="Wingdings" panose="05000000000000000000" pitchFamily="2" charset="2"/>
              <a:buChar char="§"/>
            </a:pPr>
            <a:r>
              <a:rPr lang="en-US" sz="1400" dirty="0"/>
              <a:t>The &lt;Attendee/Development/Premium Partner&gt; grants to each Core Partner, a non-exclusive, non-transferable license, with the right to grant sublicenses solely as set forth in clauses 5.5 / 5.9 and 5.6 / 5.10, under its Essential Intellectual Property Rights and its Intellectual Property Rights resulting from its contributions to the AUTOSAR Software Implementations, for the purpose of commercially exploiting AUTOSAR / AUTOSAR Work for Automotive and Derived Applications […]” </a:t>
            </a:r>
          </a:p>
          <a:p>
            <a:pPr marL="171450" indent="-171450">
              <a:buFont typeface="Wingdings" panose="05000000000000000000" pitchFamily="2" charset="2"/>
              <a:buChar char="§"/>
            </a:pPr>
            <a:endParaRPr lang="en-US" sz="1400" dirty="0"/>
          </a:p>
          <a:p>
            <a:endParaRPr lang="en-US" sz="1400" dirty="0"/>
          </a:p>
          <a:p>
            <a:pPr marL="171450" indent="-171450">
              <a:buFont typeface="Wingdings" panose="05000000000000000000" pitchFamily="2" charset="2"/>
              <a:buChar char="§"/>
            </a:pPr>
            <a:r>
              <a:rPr lang="en-US" sz="1400" dirty="0"/>
              <a:t>“Each Core Partner grants to the Associate Partner a non-exclusive, non-transferable license, with the right to grant sublicenses solely as set forth in clause 4.9, under its Essential Intellectual Property Rights and its Intellectual Property Rights resulting from its contributions to the AUTOSAR Software Implementations, for the purpose of commercially exploiting AUTOSAR Work for Automotive and Derived Applications. […]”</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endParaRPr lang="en-US" sz="1200" dirty="0">
              <a:solidFill>
                <a:schemeClr val="dk1"/>
              </a:solidFill>
              <a:highlight>
                <a:srgbClr val="20CF99"/>
              </a:highlight>
            </a:endParaRPr>
          </a:p>
          <a:p>
            <a:pPr marL="171450" indent="-171450">
              <a:buFont typeface="Wingdings" panose="05000000000000000000" pitchFamily="2" charset="2"/>
              <a:buChar char="§"/>
            </a:pPr>
            <a:endParaRPr lang="en-US" sz="1200" dirty="0">
              <a:solidFill>
                <a:schemeClr val="dk1"/>
              </a:solidFill>
              <a:highlight>
                <a:srgbClr val="20CF99"/>
              </a:highlight>
            </a:endParaRPr>
          </a:p>
          <a:p>
            <a:endParaRPr lang="en-US" sz="1200" dirty="0">
              <a:solidFill>
                <a:schemeClr val="dk1"/>
              </a:solidFill>
              <a:highlight>
                <a:srgbClr val="20CF99"/>
              </a:highlight>
            </a:endParaRP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29</a:t>
            </a:fld>
            <a:endParaRPr lang="de-DE"/>
          </a:p>
        </p:txBody>
      </p:sp>
      <p:sp>
        <p:nvSpPr>
          <p:cNvPr id="10" name="Textplatzhalter 5">
            <a:extLst>
              <a:ext uri="{FF2B5EF4-FFF2-40B4-BE49-F238E27FC236}">
                <a16:creationId xmlns:a16="http://schemas.microsoft.com/office/drawing/2014/main" xmlns="" id="{FD17468D-3C4A-4733-ABEC-C9A74BF41651}"/>
              </a:ext>
            </a:extLst>
          </p:cNvPr>
          <p:cNvSpPr txBox="1">
            <a:spLocks/>
          </p:cNvSpPr>
          <p:nvPr/>
        </p:nvSpPr>
        <p:spPr>
          <a:xfrm>
            <a:off x="350066" y="3076917"/>
            <a:ext cx="839680" cy="346423"/>
          </a:xfrm>
          <a:prstGeom prst="rect">
            <a:avLst/>
          </a:prstGeom>
          <a:ln>
            <a:noFill/>
          </a:ln>
        </p:spPr>
        <p:txBody>
          <a:bodyPr vert="horz" lIns="91440" tIns="45720" rIns="91440" bIns="45720" rtlCol="0">
            <a:normAutofit fontScale="62500" lnSpcReduction="20000"/>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PREMIUM PARTNERS</a:t>
            </a:r>
          </a:p>
        </p:txBody>
      </p:sp>
      <p:sp>
        <p:nvSpPr>
          <p:cNvPr id="12" name="Textplatzhalter 5">
            <a:extLst>
              <a:ext uri="{FF2B5EF4-FFF2-40B4-BE49-F238E27FC236}">
                <a16:creationId xmlns:a16="http://schemas.microsoft.com/office/drawing/2014/main" xmlns="" id="{FCA8B100-9F30-4C9C-8D31-CC3C096214E1}"/>
              </a:ext>
            </a:extLst>
          </p:cNvPr>
          <p:cNvSpPr txBox="1">
            <a:spLocks/>
          </p:cNvSpPr>
          <p:nvPr/>
        </p:nvSpPr>
        <p:spPr>
          <a:xfrm>
            <a:off x="186599" y="2224158"/>
            <a:ext cx="1166614" cy="481339"/>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pPr>
            <a:r>
              <a:rPr lang="en-US" sz="900" b="1" dirty="0"/>
              <a:t>DEVELOPMENT </a:t>
            </a:r>
          </a:p>
          <a:p>
            <a:pPr algn="ctr">
              <a:lnSpc>
                <a:spcPct val="90000"/>
              </a:lnSpc>
            </a:pPr>
            <a:r>
              <a:rPr lang="en-US" sz="900" b="1" dirty="0"/>
              <a:t>PARTNERS</a:t>
            </a:r>
          </a:p>
        </p:txBody>
      </p:sp>
      <p:sp>
        <p:nvSpPr>
          <p:cNvPr id="13" name="Textplatzhalter 5">
            <a:extLst>
              <a:ext uri="{FF2B5EF4-FFF2-40B4-BE49-F238E27FC236}">
                <a16:creationId xmlns:a16="http://schemas.microsoft.com/office/drawing/2014/main" xmlns="" id="{475C4AAA-00B7-44CD-A8E6-EABC9A32CF96}"/>
              </a:ext>
            </a:extLst>
          </p:cNvPr>
          <p:cNvSpPr txBox="1">
            <a:spLocks/>
          </p:cNvSpPr>
          <p:nvPr/>
        </p:nvSpPr>
        <p:spPr>
          <a:xfrm>
            <a:off x="178481" y="1490137"/>
            <a:ext cx="1166614" cy="305673"/>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900" b="1" dirty="0"/>
              <a:t>ATTENDEES</a:t>
            </a:r>
            <a:endParaRPr lang="en-US" sz="1400" b="1" dirty="0"/>
          </a:p>
        </p:txBody>
      </p:sp>
      <p:pic>
        <p:nvPicPr>
          <p:cNvPr id="14" name="Bild 14" descr="icon-associate-attendees.gif">
            <a:extLst>
              <a:ext uri="{FF2B5EF4-FFF2-40B4-BE49-F238E27FC236}">
                <a16:creationId xmlns:a16="http://schemas.microsoft.com/office/drawing/2014/main" xmlns="" id="{1BA80A32-3A03-46C5-A251-CB36413147F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1652" y="1063149"/>
            <a:ext cx="485644" cy="485644"/>
          </a:xfrm>
          <a:prstGeom prst="rect">
            <a:avLst/>
          </a:prstGeom>
        </p:spPr>
      </p:pic>
      <p:pic>
        <p:nvPicPr>
          <p:cNvPr id="16" name="Bild 20" descr="icon-development-partner.gif">
            <a:extLst>
              <a:ext uri="{FF2B5EF4-FFF2-40B4-BE49-F238E27FC236}">
                <a16:creationId xmlns:a16="http://schemas.microsoft.com/office/drawing/2014/main" xmlns="" id="{4CC46BA9-74A7-4AAF-9211-D29BC1546D0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1652" y="1738769"/>
            <a:ext cx="485389" cy="485389"/>
          </a:xfrm>
          <a:prstGeom prst="rect">
            <a:avLst/>
          </a:prstGeom>
        </p:spPr>
      </p:pic>
      <p:pic>
        <p:nvPicPr>
          <p:cNvPr id="17" name="Bild 21" descr="icon-premium-partner.gif">
            <a:extLst>
              <a:ext uri="{FF2B5EF4-FFF2-40B4-BE49-F238E27FC236}">
                <a16:creationId xmlns:a16="http://schemas.microsoft.com/office/drawing/2014/main" xmlns="" id="{65F451F6-F1A5-404E-9DA9-2AB10694B70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21652" y="2595578"/>
            <a:ext cx="485390" cy="485390"/>
          </a:xfrm>
          <a:prstGeom prst="rect">
            <a:avLst/>
          </a:prstGeom>
        </p:spPr>
      </p:pic>
      <p:sp>
        <p:nvSpPr>
          <p:cNvPr id="19" name="Rechteck 18">
            <a:extLst>
              <a:ext uri="{FF2B5EF4-FFF2-40B4-BE49-F238E27FC236}">
                <a16:creationId xmlns:a16="http://schemas.microsoft.com/office/drawing/2014/main" xmlns="" id="{D90CB075-4F43-4BF4-A97C-A82295589E68}"/>
              </a:ext>
            </a:extLst>
          </p:cNvPr>
          <p:cNvSpPr/>
          <p:nvPr/>
        </p:nvSpPr>
        <p:spPr>
          <a:xfrm>
            <a:off x="6146954" y="4592714"/>
            <a:ext cx="3054041" cy="215444"/>
          </a:xfrm>
          <a:prstGeom prst="rect">
            <a:avLst/>
          </a:prstGeom>
        </p:spPr>
        <p:txBody>
          <a:bodyPr wrap="none">
            <a:spAutoFit/>
          </a:bodyPr>
          <a:lstStyle/>
          <a:p>
            <a:r>
              <a:rPr lang="en-US" sz="800" dirty="0"/>
              <a:t>See “Licensing of Intellectual Property Rights” in the agreement</a:t>
            </a:r>
            <a:endParaRPr lang="de-DE" sz="800" dirty="0"/>
          </a:p>
        </p:txBody>
      </p:sp>
      <p:sp>
        <p:nvSpPr>
          <p:cNvPr id="18" name="Textplatzhalter 5">
            <a:extLst>
              <a:ext uri="{FF2B5EF4-FFF2-40B4-BE49-F238E27FC236}">
                <a16:creationId xmlns:a16="http://schemas.microsoft.com/office/drawing/2014/main" xmlns="" id="{FC320A40-C93C-4A3E-A1AD-5EBD5973673F}"/>
              </a:ext>
            </a:extLst>
          </p:cNvPr>
          <p:cNvSpPr txBox="1">
            <a:spLocks/>
          </p:cNvSpPr>
          <p:nvPr/>
        </p:nvSpPr>
        <p:spPr>
          <a:xfrm>
            <a:off x="293477" y="4094605"/>
            <a:ext cx="936621" cy="343556"/>
          </a:xfrm>
          <a:prstGeom prst="rect">
            <a:avLst/>
          </a:prstGeom>
          <a:ln>
            <a:noFill/>
          </a:ln>
        </p:spPr>
        <p:txBody>
          <a:bodyPr vert="horz" lIns="91440" tIns="45720" rIns="91440" bIns="45720" rtlCol="0">
            <a:normAutofit fontScale="62500" lnSpcReduction="20000"/>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ASSOCIATE PARTNERS</a:t>
            </a:r>
          </a:p>
        </p:txBody>
      </p:sp>
      <p:pic>
        <p:nvPicPr>
          <p:cNvPr id="20" name="Bild 15" descr="icon-associate-partner.gif">
            <a:extLst>
              <a:ext uri="{FF2B5EF4-FFF2-40B4-BE49-F238E27FC236}">
                <a16:creationId xmlns:a16="http://schemas.microsoft.com/office/drawing/2014/main" xmlns="" id="{A89F5AA2-6D4A-48A0-9097-7863B90FD48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57705" y="3609214"/>
            <a:ext cx="485391" cy="485391"/>
          </a:xfrm>
          <a:prstGeom prst="rect">
            <a:avLst/>
          </a:prstGeom>
        </p:spPr>
      </p:pic>
      <p:cxnSp>
        <p:nvCxnSpPr>
          <p:cNvPr id="9" name="Gerader Verbinder 8">
            <a:extLst>
              <a:ext uri="{FF2B5EF4-FFF2-40B4-BE49-F238E27FC236}">
                <a16:creationId xmlns:a16="http://schemas.microsoft.com/office/drawing/2014/main" xmlns="" id="{E3FB4682-AF9C-4D27-81D1-621FE12150C1}"/>
              </a:ext>
            </a:extLst>
          </p:cNvPr>
          <p:cNvCxnSpPr/>
          <p:nvPr/>
        </p:nvCxnSpPr>
        <p:spPr>
          <a:xfrm>
            <a:off x="178481" y="3442390"/>
            <a:ext cx="1726519"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Gerader Verbinder 20">
            <a:extLst>
              <a:ext uri="{FF2B5EF4-FFF2-40B4-BE49-F238E27FC236}">
                <a16:creationId xmlns:a16="http://schemas.microsoft.com/office/drawing/2014/main" xmlns="" id="{2ED5798D-04BA-4C22-8AE8-CFAA69E7F8E8}"/>
              </a:ext>
            </a:extLst>
          </p:cNvPr>
          <p:cNvCxnSpPr>
            <a:cxnSpLocks/>
          </p:cNvCxnSpPr>
          <p:nvPr/>
        </p:nvCxnSpPr>
        <p:spPr>
          <a:xfrm>
            <a:off x="4238625" y="2276475"/>
            <a:ext cx="4191000"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2" name="Gerader Verbinder 21">
            <a:extLst>
              <a:ext uri="{FF2B5EF4-FFF2-40B4-BE49-F238E27FC236}">
                <a16:creationId xmlns:a16="http://schemas.microsoft.com/office/drawing/2014/main" xmlns="" id="{CF0FDB27-BC9D-493C-8CF9-64215AC6FE29}"/>
              </a:ext>
            </a:extLst>
          </p:cNvPr>
          <p:cNvCxnSpPr>
            <a:cxnSpLocks/>
          </p:cNvCxnSpPr>
          <p:nvPr/>
        </p:nvCxnSpPr>
        <p:spPr>
          <a:xfrm>
            <a:off x="1543050" y="2490717"/>
            <a:ext cx="6632575"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26" name="Gerader Verbinder 25">
            <a:extLst>
              <a:ext uri="{FF2B5EF4-FFF2-40B4-BE49-F238E27FC236}">
                <a16:creationId xmlns:a16="http://schemas.microsoft.com/office/drawing/2014/main" xmlns="" id="{489D6408-9976-4AEB-89C5-24BD730CA224}"/>
              </a:ext>
            </a:extLst>
          </p:cNvPr>
          <p:cNvCxnSpPr>
            <a:cxnSpLocks/>
          </p:cNvCxnSpPr>
          <p:nvPr/>
        </p:nvCxnSpPr>
        <p:spPr>
          <a:xfrm flipV="1">
            <a:off x="1543050" y="2705497"/>
            <a:ext cx="5556250" cy="9525"/>
          </a:xfrm>
          <a:prstGeom prst="line">
            <a:avLst/>
          </a:prstGeom>
          <a:ln w="190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4113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0DB658F-B97B-4924-939E-A0C56FD93454}"/>
              </a:ext>
            </a:extLst>
          </p:cNvPr>
          <p:cNvSpPr>
            <a:spLocks noGrp="1"/>
          </p:cNvSpPr>
          <p:nvPr>
            <p:ph type="title"/>
          </p:nvPr>
        </p:nvSpPr>
        <p:spPr/>
        <p:txBody>
          <a:bodyPr/>
          <a:lstStyle/>
          <a:p>
            <a:r>
              <a:rPr lang="en-US" dirty="0"/>
              <a:t>Geographical distribution of partners</a:t>
            </a:r>
          </a:p>
        </p:txBody>
      </p:sp>
      <p:sp>
        <p:nvSpPr>
          <p:cNvPr id="5" name="Foliennummernplatzhalter 4">
            <a:extLst>
              <a:ext uri="{FF2B5EF4-FFF2-40B4-BE49-F238E27FC236}">
                <a16:creationId xmlns:a16="http://schemas.microsoft.com/office/drawing/2014/main" xmlns="" id="{08040D2A-E226-46B6-8364-50E62B2D4D46}"/>
              </a:ext>
            </a:extLst>
          </p:cNvPr>
          <p:cNvSpPr>
            <a:spLocks noGrp="1"/>
          </p:cNvSpPr>
          <p:nvPr>
            <p:ph type="sldNum" sz="quarter" idx="12"/>
          </p:nvPr>
        </p:nvSpPr>
        <p:spPr/>
        <p:txBody>
          <a:bodyPr/>
          <a:lstStyle/>
          <a:p>
            <a:fld id="{0E4386B3-FA35-BD43-8703-494DC6664C86}" type="slidenum">
              <a:rPr lang="de-DE" smtClean="0"/>
              <a:pPr/>
              <a:t>3</a:t>
            </a:fld>
            <a:endParaRPr lang="de-DE" dirty="0"/>
          </a:p>
        </p:txBody>
      </p:sp>
      <p:pic>
        <p:nvPicPr>
          <p:cNvPr id="11" name="Grafik 10">
            <a:extLst>
              <a:ext uri="{FF2B5EF4-FFF2-40B4-BE49-F238E27FC236}">
                <a16:creationId xmlns:a16="http://schemas.microsoft.com/office/drawing/2014/main" xmlns="" id="{A1FF12CF-88EF-4A51-BA39-DAEDCB5A2FF2}"/>
              </a:ext>
            </a:extLst>
          </p:cNvPr>
          <p:cNvPicPr>
            <a:picLocks noChangeAspect="1"/>
          </p:cNvPicPr>
          <p:nvPr/>
        </p:nvPicPr>
        <p:blipFill>
          <a:blip r:embed="rId2"/>
          <a:stretch>
            <a:fillRect/>
          </a:stretch>
        </p:blipFill>
        <p:spPr>
          <a:xfrm>
            <a:off x="395536" y="987574"/>
            <a:ext cx="7416800" cy="3528392"/>
          </a:xfrm>
          <a:prstGeom prst="rect">
            <a:avLst/>
          </a:prstGeom>
        </p:spPr>
      </p:pic>
      <p:sp>
        <p:nvSpPr>
          <p:cNvPr id="13" name="Textfeld 12">
            <a:extLst>
              <a:ext uri="{FF2B5EF4-FFF2-40B4-BE49-F238E27FC236}">
                <a16:creationId xmlns:a16="http://schemas.microsoft.com/office/drawing/2014/main" xmlns="" id="{C10395CF-BCF4-4333-AC92-FA7F5CA791F9}"/>
              </a:ext>
            </a:extLst>
          </p:cNvPr>
          <p:cNvSpPr txBox="1"/>
          <p:nvPr/>
        </p:nvSpPr>
        <p:spPr>
          <a:xfrm>
            <a:off x="3554423" y="1448432"/>
            <a:ext cx="1653017" cy="1169551"/>
          </a:xfrm>
          <a:prstGeom prst="rect">
            <a:avLst/>
          </a:prstGeom>
          <a:noFill/>
        </p:spPr>
        <p:txBody>
          <a:bodyPr wrap="none" rtlCol="0">
            <a:spAutoFit/>
          </a:bodyPr>
          <a:lstStyle/>
          <a:p>
            <a:r>
              <a:rPr lang="de-DE" sz="2000" b="1" dirty="0">
                <a:solidFill>
                  <a:schemeClr val="bg1"/>
                </a:solidFill>
              </a:rPr>
              <a:t>Europe: 136</a:t>
            </a:r>
          </a:p>
          <a:p>
            <a:r>
              <a:rPr lang="en-US" sz="1000" b="1" i="1" dirty="0">
                <a:solidFill>
                  <a:schemeClr val="bg1"/>
                </a:solidFill>
              </a:rPr>
              <a:t>Core:                 6</a:t>
            </a:r>
          </a:p>
          <a:p>
            <a:r>
              <a:rPr lang="en-US" sz="1000" b="1" i="1" dirty="0">
                <a:solidFill>
                  <a:schemeClr val="bg1"/>
                </a:solidFill>
              </a:rPr>
              <a:t>Premium:          29</a:t>
            </a:r>
          </a:p>
          <a:p>
            <a:r>
              <a:rPr lang="en-US" sz="1000" b="1" i="1" dirty="0">
                <a:solidFill>
                  <a:schemeClr val="bg1"/>
                </a:solidFill>
              </a:rPr>
              <a:t>Development:   30</a:t>
            </a:r>
          </a:p>
          <a:p>
            <a:r>
              <a:rPr lang="en-US" sz="1000" b="1" i="1" dirty="0">
                <a:solidFill>
                  <a:schemeClr val="bg1"/>
                </a:solidFill>
              </a:rPr>
              <a:t>Associate:         46</a:t>
            </a:r>
          </a:p>
          <a:p>
            <a:r>
              <a:rPr lang="de-DE" sz="1000" b="1" i="1" dirty="0">
                <a:solidFill>
                  <a:schemeClr val="bg1"/>
                </a:solidFill>
              </a:rPr>
              <a:t>A</a:t>
            </a:r>
            <a:r>
              <a:rPr lang="en-US" sz="1000" b="1" i="1" dirty="0" err="1">
                <a:solidFill>
                  <a:schemeClr val="bg1"/>
                </a:solidFill>
              </a:rPr>
              <a:t>ttendee</a:t>
            </a:r>
            <a:r>
              <a:rPr lang="en-US" sz="1000" b="1" i="1" dirty="0">
                <a:solidFill>
                  <a:schemeClr val="bg1"/>
                </a:solidFill>
              </a:rPr>
              <a:t>:	 25</a:t>
            </a:r>
          </a:p>
        </p:txBody>
      </p:sp>
      <p:sp>
        <p:nvSpPr>
          <p:cNvPr id="16" name="Textfeld 15">
            <a:extLst>
              <a:ext uri="{FF2B5EF4-FFF2-40B4-BE49-F238E27FC236}">
                <a16:creationId xmlns:a16="http://schemas.microsoft.com/office/drawing/2014/main" xmlns="" id="{311DDEB4-EE03-4412-8357-EB2B03E692F2}"/>
              </a:ext>
            </a:extLst>
          </p:cNvPr>
          <p:cNvSpPr txBox="1"/>
          <p:nvPr/>
        </p:nvSpPr>
        <p:spPr>
          <a:xfrm>
            <a:off x="3531622" y="2819100"/>
            <a:ext cx="1350050" cy="1169551"/>
          </a:xfrm>
          <a:prstGeom prst="rect">
            <a:avLst/>
          </a:prstGeom>
          <a:noFill/>
        </p:spPr>
        <p:txBody>
          <a:bodyPr wrap="none" rtlCol="0">
            <a:spAutoFit/>
          </a:bodyPr>
          <a:lstStyle/>
          <a:p>
            <a:r>
              <a:rPr lang="de-DE" sz="2000" b="1" dirty="0" err="1">
                <a:solidFill>
                  <a:schemeClr val="bg1"/>
                </a:solidFill>
              </a:rPr>
              <a:t>Africa</a:t>
            </a:r>
            <a:r>
              <a:rPr lang="de-DE" sz="2000" b="1" dirty="0">
                <a:solidFill>
                  <a:schemeClr val="bg1"/>
                </a:solidFill>
              </a:rPr>
              <a:t>:   2</a:t>
            </a:r>
          </a:p>
          <a:p>
            <a:r>
              <a:rPr lang="en-US" sz="1000" b="1" i="1" dirty="0">
                <a:solidFill>
                  <a:schemeClr val="bg1"/>
                </a:solidFill>
              </a:rPr>
              <a:t>Core:                 0</a:t>
            </a:r>
          </a:p>
          <a:p>
            <a:r>
              <a:rPr lang="en-US" sz="1000" b="1" i="1" dirty="0">
                <a:solidFill>
                  <a:schemeClr val="bg1"/>
                </a:solidFill>
              </a:rPr>
              <a:t>Premium:          0</a:t>
            </a:r>
          </a:p>
          <a:p>
            <a:r>
              <a:rPr lang="en-US" sz="1000" b="1" i="1" dirty="0">
                <a:solidFill>
                  <a:schemeClr val="bg1"/>
                </a:solidFill>
              </a:rPr>
              <a:t>Development:  2</a:t>
            </a:r>
          </a:p>
          <a:p>
            <a:r>
              <a:rPr lang="en-US" sz="1000" b="1" i="1" dirty="0">
                <a:solidFill>
                  <a:schemeClr val="bg1"/>
                </a:solidFill>
              </a:rPr>
              <a:t>Associate:        0</a:t>
            </a:r>
          </a:p>
          <a:p>
            <a:r>
              <a:rPr lang="de-DE" sz="1000" b="1" i="1" dirty="0">
                <a:solidFill>
                  <a:schemeClr val="bg1"/>
                </a:solidFill>
              </a:rPr>
              <a:t>A</a:t>
            </a:r>
            <a:r>
              <a:rPr lang="en-US" sz="1000" b="1" i="1" dirty="0" err="1">
                <a:solidFill>
                  <a:schemeClr val="bg1"/>
                </a:solidFill>
              </a:rPr>
              <a:t>ttendee</a:t>
            </a:r>
            <a:r>
              <a:rPr lang="en-US" sz="1000" b="1" i="1" dirty="0">
                <a:solidFill>
                  <a:schemeClr val="bg1"/>
                </a:solidFill>
              </a:rPr>
              <a:t>:	0</a:t>
            </a:r>
          </a:p>
        </p:txBody>
      </p:sp>
      <p:sp>
        <p:nvSpPr>
          <p:cNvPr id="17" name="Textfeld 16">
            <a:extLst>
              <a:ext uri="{FF2B5EF4-FFF2-40B4-BE49-F238E27FC236}">
                <a16:creationId xmlns:a16="http://schemas.microsoft.com/office/drawing/2014/main" xmlns="" id="{4714E6B0-5299-409E-8ED4-7E09B7FD4D08}"/>
              </a:ext>
            </a:extLst>
          </p:cNvPr>
          <p:cNvSpPr txBox="1"/>
          <p:nvPr/>
        </p:nvSpPr>
        <p:spPr>
          <a:xfrm>
            <a:off x="5915363" y="1881523"/>
            <a:ext cx="1451038" cy="1169551"/>
          </a:xfrm>
          <a:prstGeom prst="rect">
            <a:avLst/>
          </a:prstGeom>
          <a:noFill/>
        </p:spPr>
        <p:txBody>
          <a:bodyPr wrap="none" rtlCol="0">
            <a:spAutoFit/>
          </a:bodyPr>
          <a:lstStyle/>
          <a:p>
            <a:r>
              <a:rPr lang="de-DE" sz="2000" b="1" dirty="0">
                <a:solidFill>
                  <a:schemeClr val="bg1"/>
                </a:solidFill>
              </a:rPr>
              <a:t>Asia:   100</a:t>
            </a:r>
          </a:p>
          <a:p>
            <a:r>
              <a:rPr lang="en-US" sz="1000" b="1" i="1" dirty="0">
                <a:solidFill>
                  <a:schemeClr val="bg1"/>
                </a:solidFill>
              </a:rPr>
              <a:t>Core:                 1</a:t>
            </a:r>
          </a:p>
          <a:p>
            <a:r>
              <a:rPr lang="en-US" sz="1000" b="1" i="1" dirty="0">
                <a:solidFill>
                  <a:schemeClr val="bg1"/>
                </a:solidFill>
              </a:rPr>
              <a:t>Premium:          20</a:t>
            </a:r>
          </a:p>
          <a:p>
            <a:r>
              <a:rPr lang="en-US" sz="1000" b="1" i="1" dirty="0">
                <a:solidFill>
                  <a:schemeClr val="bg1"/>
                </a:solidFill>
              </a:rPr>
              <a:t>Development:   11</a:t>
            </a:r>
          </a:p>
          <a:p>
            <a:r>
              <a:rPr lang="en-US" sz="1000" b="1" i="1" dirty="0">
                <a:solidFill>
                  <a:schemeClr val="bg1"/>
                </a:solidFill>
              </a:rPr>
              <a:t>Associate:         67</a:t>
            </a:r>
          </a:p>
          <a:p>
            <a:r>
              <a:rPr lang="de-DE" sz="1000" b="1" i="1" dirty="0">
                <a:solidFill>
                  <a:schemeClr val="bg1"/>
                </a:solidFill>
              </a:rPr>
              <a:t>A</a:t>
            </a:r>
            <a:r>
              <a:rPr lang="en-US" sz="1000" b="1" i="1" dirty="0" err="1">
                <a:solidFill>
                  <a:schemeClr val="bg1"/>
                </a:solidFill>
              </a:rPr>
              <a:t>ttendee</a:t>
            </a:r>
            <a:r>
              <a:rPr lang="en-US" sz="1000" b="1" i="1" dirty="0">
                <a:solidFill>
                  <a:schemeClr val="bg1"/>
                </a:solidFill>
              </a:rPr>
              <a:t>:	 1</a:t>
            </a:r>
          </a:p>
        </p:txBody>
      </p:sp>
      <p:sp>
        <p:nvSpPr>
          <p:cNvPr id="18" name="Textfeld 17">
            <a:extLst>
              <a:ext uri="{FF2B5EF4-FFF2-40B4-BE49-F238E27FC236}">
                <a16:creationId xmlns:a16="http://schemas.microsoft.com/office/drawing/2014/main" xmlns="" id="{D70E972A-E490-41B3-B774-28EFD5BAE4B8}"/>
              </a:ext>
            </a:extLst>
          </p:cNvPr>
          <p:cNvSpPr txBox="1"/>
          <p:nvPr/>
        </p:nvSpPr>
        <p:spPr>
          <a:xfrm>
            <a:off x="724417" y="1923255"/>
            <a:ext cx="2589446" cy="1169551"/>
          </a:xfrm>
          <a:prstGeom prst="rect">
            <a:avLst/>
          </a:prstGeom>
          <a:noFill/>
        </p:spPr>
        <p:txBody>
          <a:bodyPr wrap="square" rtlCol="0">
            <a:spAutoFit/>
          </a:bodyPr>
          <a:lstStyle/>
          <a:p>
            <a:r>
              <a:rPr lang="de-DE" sz="2000" b="1" dirty="0">
                <a:solidFill>
                  <a:schemeClr val="bg1"/>
                </a:solidFill>
              </a:rPr>
              <a:t>North </a:t>
            </a:r>
            <a:r>
              <a:rPr lang="de-DE" sz="2000" b="1" dirty="0" err="1">
                <a:solidFill>
                  <a:schemeClr val="bg1"/>
                </a:solidFill>
              </a:rPr>
              <a:t>America</a:t>
            </a:r>
            <a:r>
              <a:rPr lang="de-DE" sz="2000" b="1" dirty="0">
                <a:solidFill>
                  <a:schemeClr val="bg1"/>
                </a:solidFill>
              </a:rPr>
              <a:t>: 30</a:t>
            </a:r>
          </a:p>
          <a:p>
            <a:r>
              <a:rPr lang="en-US" sz="1000" b="1" i="1" dirty="0">
                <a:solidFill>
                  <a:schemeClr val="bg1"/>
                </a:solidFill>
              </a:rPr>
              <a:t>Core:                 2</a:t>
            </a:r>
          </a:p>
          <a:p>
            <a:r>
              <a:rPr lang="en-US" sz="1000" b="1" i="1" dirty="0">
                <a:solidFill>
                  <a:schemeClr val="bg1"/>
                </a:solidFill>
              </a:rPr>
              <a:t>Premium:          6</a:t>
            </a:r>
          </a:p>
          <a:p>
            <a:r>
              <a:rPr lang="en-US" sz="1000" b="1" i="1" dirty="0">
                <a:solidFill>
                  <a:schemeClr val="bg1"/>
                </a:solidFill>
              </a:rPr>
              <a:t>Development:   4</a:t>
            </a:r>
          </a:p>
          <a:p>
            <a:r>
              <a:rPr lang="en-US" sz="1000" b="1" i="1" dirty="0">
                <a:solidFill>
                  <a:schemeClr val="bg1"/>
                </a:solidFill>
              </a:rPr>
              <a:t>Associate:        18</a:t>
            </a:r>
          </a:p>
          <a:p>
            <a:r>
              <a:rPr lang="de-DE" sz="1000" b="1" i="1" dirty="0">
                <a:solidFill>
                  <a:schemeClr val="bg1"/>
                </a:solidFill>
              </a:rPr>
              <a:t>A</a:t>
            </a:r>
            <a:r>
              <a:rPr lang="en-US" sz="1000" b="1" i="1" dirty="0" err="1">
                <a:solidFill>
                  <a:schemeClr val="bg1"/>
                </a:solidFill>
              </a:rPr>
              <a:t>ttendee</a:t>
            </a:r>
            <a:r>
              <a:rPr lang="en-US" sz="1000" b="1" i="1" dirty="0">
                <a:solidFill>
                  <a:schemeClr val="bg1"/>
                </a:solidFill>
              </a:rPr>
              <a:t>:	0</a:t>
            </a:r>
          </a:p>
        </p:txBody>
      </p:sp>
      <p:pic>
        <p:nvPicPr>
          <p:cNvPr id="12" name="Grafik 11">
            <a:extLst>
              <a:ext uri="{FF2B5EF4-FFF2-40B4-BE49-F238E27FC236}">
                <a16:creationId xmlns:a16="http://schemas.microsoft.com/office/drawing/2014/main" xmlns="" id="{ADFF52E7-022F-41A9-8E56-AA420D4453AC}"/>
              </a:ext>
            </a:extLst>
          </p:cNvPr>
          <p:cNvPicPr>
            <a:picLocks noChangeAspect="1"/>
          </p:cNvPicPr>
          <p:nvPr/>
        </p:nvPicPr>
        <p:blipFill>
          <a:blip r:embed="rId3"/>
          <a:stretch>
            <a:fillRect/>
          </a:stretch>
        </p:blipFill>
        <p:spPr>
          <a:xfrm>
            <a:off x="7366199" y="37619"/>
            <a:ext cx="1723826" cy="808267"/>
          </a:xfrm>
          <a:prstGeom prst="rect">
            <a:avLst/>
          </a:prstGeom>
        </p:spPr>
      </p:pic>
      <p:sp>
        <p:nvSpPr>
          <p:cNvPr id="14" name="Datumsplatzhalter 1">
            <a:extLst>
              <a:ext uri="{FF2B5EF4-FFF2-40B4-BE49-F238E27FC236}">
                <a16:creationId xmlns:a16="http://schemas.microsoft.com/office/drawing/2014/main" xmlns="" id="{C19E09B5-46C7-4395-8249-87D0FAD352CC}"/>
              </a:ext>
            </a:extLst>
          </p:cNvPr>
          <p:cNvSpPr>
            <a:spLocks noGrp="1"/>
          </p:cNvSpPr>
          <p:nvPr>
            <p:ph type="dt" sz="half" idx="10"/>
          </p:nvPr>
        </p:nvSpPr>
        <p:spPr>
          <a:xfrm>
            <a:off x="7172325" y="4817663"/>
            <a:ext cx="1003300" cy="273844"/>
          </a:xfrm>
        </p:spPr>
        <p:txBody>
          <a:bodyPr/>
          <a:lstStyle/>
          <a:p>
            <a:r>
              <a:rPr lang="en-US" sz="800"/>
              <a:t>23 Oct 2018</a:t>
            </a:r>
            <a:endParaRPr lang="de-DE" sz="800" dirty="0"/>
          </a:p>
        </p:txBody>
      </p:sp>
      <p:sp>
        <p:nvSpPr>
          <p:cNvPr id="15" name="Fußzeilenplatzhalter 5">
            <a:extLst>
              <a:ext uri="{FF2B5EF4-FFF2-40B4-BE49-F238E27FC236}">
                <a16:creationId xmlns:a16="http://schemas.microsoft.com/office/drawing/2014/main" xmlns="" id="{5243CE4C-B8B8-49A2-9B9B-D23569597C44}"/>
              </a:ext>
            </a:extLst>
          </p:cNvPr>
          <p:cNvSpPr>
            <a:spLocks noGrp="1"/>
          </p:cNvSpPr>
          <p:nvPr>
            <p:ph type="ftr" sz="quarter" idx="11"/>
          </p:nvPr>
        </p:nvSpPr>
        <p:spPr>
          <a:xfrm>
            <a:off x="3266741" y="4817663"/>
            <a:ext cx="3832559" cy="273844"/>
          </a:xfrm>
        </p:spPr>
        <p:txBody>
          <a:bodyPr/>
          <a:lstStyle/>
          <a:p>
            <a:r>
              <a:rPr lang="es-ES" sz="800"/>
              <a:t>AUTOSAR Silicon Valley User Group</a:t>
            </a:r>
            <a:endParaRPr lang="de-DE" sz="800" dirty="0"/>
          </a:p>
        </p:txBody>
      </p:sp>
      <p:sp>
        <p:nvSpPr>
          <p:cNvPr id="19" name="Abgerundetes Rechteck 18"/>
          <p:cNvSpPr/>
          <p:nvPr/>
        </p:nvSpPr>
        <p:spPr>
          <a:xfrm>
            <a:off x="6743700" y="3581336"/>
            <a:ext cx="1990725" cy="576064"/>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chemeClr val="tx2"/>
                </a:solidFill>
              </a:rPr>
              <a:t>+ 14 </a:t>
            </a:r>
            <a:r>
              <a:rPr lang="de-DE" b="1" dirty="0" err="1">
                <a:solidFill>
                  <a:schemeClr val="tx2"/>
                </a:solidFill>
              </a:rPr>
              <a:t>candidates</a:t>
            </a:r>
            <a:r>
              <a:rPr lang="de-DE" b="1" dirty="0">
                <a:solidFill>
                  <a:schemeClr val="tx2"/>
                </a:solidFill>
              </a:rPr>
              <a:t> in </a:t>
            </a:r>
            <a:r>
              <a:rPr lang="de-DE" b="1" dirty="0" err="1">
                <a:solidFill>
                  <a:schemeClr val="tx2"/>
                </a:solidFill>
              </a:rPr>
              <a:t>progress</a:t>
            </a:r>
            <a:endParaRPr lang="de-DE" b="1" dirty="0">
              <a:solidFill>
                <a:schemeClr val="tx2"/>
              </a:solidFill>
            </a:endParaRPr>
          </a:p>
        </p:txBody>
      </p:sp>
    </p:spTree>
    <p:extLst>
      <p:ext uri="{BB962C8B-B14F-4D97-AF65-F5344CB8AC3E}">
        <p14:creationId xmlns:p14="http://schemas.microsoft.com/office/powerpoint/2010/main" val="19357523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AUTOSAR Agreement: IP Handling </a:t>
            </a:r>
            <a:r>
              <a:rPr lang="en-US" dirty="0"/>
              <a:t>Differences</a:t>
            </a:r>
            <a:r>
              <a:rPr lang="de-DE" dirty="0"/>
              <a:t> –</a:t>
            </a:r>
            <a:br>
              <a:rPr lang="de-DE" dirty="0"/>
            </a:br>
            <a:r>
              <a:rPr lang="de-DE" dirty="0"/>
              <a:t>Non-Assertion</a:t>
            </a:r>
          </a:p>
        </p:txBody>
      </p:sp>
      <p:sp>
        <p:nvSpPr>
          <p:cNvPr id="8" name="Inhaltsplatzhalter 7">
            <a:extLst>
              <a:ext uri="{FF2B5EF4-FFF2-40B4-BE49-F238E27FC236}">
                <a16:creationId xmlns:a16="http://schemas.microsoft.com/office/drawing/2014/main" xmlns="" id="{094EE9A0-B6B7-4B78-88E7-9ADC3DEC7308}"/>
              </a:ext>
            </a:extLst>
          </p:cNvPr>
          <p:cNvSpPr>
            <a:spLocks noGrp="1"/>
          </p:cNvSpPr>
          <p:nvPr>
            <p:ph idx="1"/>
          </p:nvPr>
        </p:nvSpPr>
        <p:spPr>
          <a:xfrm>
            <a:off x="1271639" y="1390650"/>
            <a:ext cx="7260359" cy="3427013"/>
          </a:xfrm>
          <a:ln>
            <a:noFill/>
          </a:ln>
        </p:spPr>
        <p:txBody>
          <a:bodyPr/>
          <a:lstStyle/>
          <a:p>
            <a:pPr marL="171450" indent="-171450">
              <a:buFont typeface="Wingdings" panose="05000000000000000000" pitchFamily="2" charset="2"/>
              <a:buChar char="§"/>
            </a:pPr>
            <a:r>
              <a:rPr lang="en-US" sz="1400" dirty="0"/>
              <a:t>“The Associate Partner agrees not to assert any Intellectual Property Rights against any Core Partner, any Premium Partner, any Development Partner, any Attendee and against any other party licensed by the Core Partners in respect of the development of AUTOSAR.”</a:t>
            </a:r>
          </a:p>
          <a:p>
            <a:pPr marL="171450" indent="-171450">
              <a:buFont typeface="Wingdings" panose="05000000000000000000" pitchFamily="2" charset="2"/>
              <a:buChar char="§"/>
            </a:pPr>
            <a:r>
              <a:rPr lang="en-US" sz="1400" dirty="0"/>
              <a:t>“The &lt;Associate/Attendee/Development/Premium&gt; Partner agrees, for Automotive and Derived Applications, not to assert,</a:t>
            </a:r>
          </a:p>
          <a:p>
            <a:pPr marL="527050" lvl="1" indent="-171450">
              <a:buFont typeface="Wingdings" panose="05000000000000000000" pitchFamily="2" charset="2"/>
              <a:buChar char="§"/>
            </a:pPr>
            <a:r>
              <a:rPr lang="en-US" sz="1000" dirty="0"/>
              <a:t>any Essential Intellectual Property Rights and its Intellectual Property Rights resulting from its contributions to the AUTOSAR Software Implementations against the commercial exploitation of AUTOSAR Work; and/ or</a:t>
            </a:r>
          </a:p>
          <a:p>
            <a:pPr marL="527050" lvl="1" indent="-171450">
              <a:buFont typeface="Wingdings" panose="05000000000000000000" pitchFamily="2" charset="2"/>
              <a:buChar char="§"/>
            </a:pPr>
            <a:r>
              <a:rPr lang="en-US" sz="1000" dirty="0"/>
              <a:t>any of its trademarks, brand, logo, or similar rights, against the use of the AUTOSAR trademark against any Core Partner, any Premium Partner, any Associate Partner, any Development Partner and against any other Third Party licensed by the Core Partners to exploit AUTOSAR Work commercially.”  </a:t>
            </a:r>
            <a:endParaRPr lang="en-US" sz="1400" dirty="0"/>
          </a:p>
          <a:p>
            <a:pPr marL="171450" indent="-171450">
              <a:buFont typeface="Wingdings" panose="05000000000000000000" pitchFamily="2" charset="2"/>
              <a:buChar char="§"/>
            </a:pPr>
            <a:r>
              <a:rPr lang="en-US" sz="1400" dirty="0"/>
              <a:t>“Any beneficiary of this non-assertion may enforce it for its own benefit, provided that it grants similar non-assertion commitments to the &lt;Attendee/Development Partner/Premium Partner&gt; or properly obligated successors in rights to the respective intellectual property.”</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endParaRPr lang="en-US" sz="1200" dirty="0">
              <a:solidFill>
                <a:schemeClr val="dk1"/>
              </a:solidFill>
              <a:highlight>
                <a:srgbClr val="20CF99"/>
              </a:highlight>
            </a:endParaRPr>
          </a:p>
          <a:p>
            <a:pPr marL="171450" indent="-171450">
              <a:buFont typeface="Wingdings" panose="05000000000000000000" pitchFamily="2" charset="2"/>
              <a:buChar char="§"/>
            </a:pPr>
            <a:endParaRPr lang="en-US" sz="1200" dirty="0">
              <a:solidFill>
                <a:schemeClr val="dk1"/>
              </a:solidFill>
              <a:highlight>
                <a:srgbClr val="20CF99"/>
              </a:highlight>
            </a:endParaRPr>
          </a:p>
          <a:p>
            <a:endParaRPr lang="en-US" sz="1200" dirty="0">
              <a:solidFill>
                <a:schemeClr val="dk1"/>
              </a:solidFill>
              <a:highlight>
                <a:srgbClr val="20CF99"/>
              </a:highlight>
            </a:endParaRP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30</a:t>
            </a:fld>
            <a:endParaRPr lang="de-DE"/>
          </a:p>
        </p:txBody>
      </p:sp>
      <p:sp>
        <p:nvSpPr>
          <p:cNvPr id="10" name="Textplatzhalter 5">
            <a:extLst>
              <a:ext uri="{FF2B5EF4-FFF2-40B4-BE49-F238E27FC236}">
                <a16:creationId xmlns:a16="http://schemas.microsoft.com/office/drawing/2014/main" xmlns="" id="{FD17468D-3C4A-4733-ABEC-C9A74BF41651}"/>
              </a:ext>
            </a:extLst>
          </p:cNvPr>
          <p:cNvSpPr txBox="1">
            <a:spLocks/>
          </p:cNvSpPr>
          <p:nvPr/>
        </p:nvSpPr>
        <p:spPr>
          <a:xfrm>
            <a:off x="350066" y="3257892"/>
            <a:ext cx="839680" cy="346423"/>
          </a:xfrm>
          <a:prstGeom prst="rect">
            <a:avLst/>
          </a:prstGeom>
          <a:ln>
            <a:noFill/>
          </a:ln>
        </p:spPr>
        <p:txBody>
          <a:bodyPr vert="horz" lIns="91440" tIns="45720" rIns="91440" bIns="45720" rtlCol="0">
            <a:normAutofit fontScale="62500" lnSpcReduction="20000"/>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PREMIUM PARTNERS</a:t>
            </a:r>
          </a:p>
        </p:txBody>
      </p:sp>
      <p:sp>
        <p:nvSpPr>
          <p:cNvPr id="12" name="Textplatzhalter 5">
            <a:extLst>
              <a:ext uri="{FF2B5EF4-FFF2-40B4-BE49-F238E27FC236}">
                <a16:creationId xmlns:a16="http://schemas.microsoft.com/office/drawing/2014/main" xmlns="" id="{FCA8B100-9F30-4C9C-8D31-CC3C096214E1}"/>
              </a:ext>
            </a:extLst>
          </p:cNvPr>
          <p:cNvSpPr txBox="1">
            <a:spLocks/>
          </p:cNvSpPr>
          <p:nvPr/>
        </p:nvSpPr>
        <p:spPr>
          <a:xfrm>
            <a:off x="186599" y="2405133"/>
            <a:ext cx="1166614" cy="481339"/>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pPr>
            <a:r>
              <a:rPr lang="en-US" sz="900" b="1" dirty="0"/>
              <a:t>DEVELOPMENT </a:t>
            </a:r>
          </a:p>
          <a:p>
            <a:pPr algn="ctr">
              <a:lnSpc>
                <a:spcPct val="90000"/>
              </a:lnSpc>
            </a:pPr>
            <a:r>
              <a:rPr lang="en-US" sz="900" b="1" dirty="0"/>
              <a:t>PARTNERS</a:t>
            </a:r>
          </a:p>
        </p:txBody>
      </p:sp>
      <p:sp>
        <p:nvSpPr>
          <p:cNvPr id="13" name="Textplatzhalter 5">
            <a:extLst>
              <a:ext uri="{FF2B5EF4-FFF2-40B4-BE49-F238E27FC236}">
                <a16:creationId xmlns:a16="http://schemas.microsoft.com/office/drawing/2014/main" xmlns="" id="{475C4AAA-00B7-44CD-A8E6-EABC9A32CF96}"/>
              </a:ext>
            </a:extLst>
          </p:cNvPr>
          <p:cNvSpPr txBox="1">
            <a:spLocks/>
          </p:cNvSpPr>
          <p:nvPr/>
        </p:nvSpPr>
        <p:spPr>
          <a:xfrm>
            <a:off x="178481" y="1671112"/>
            <a:ext cx="1166614" cy="305673"/>
          </a:xfrm>
          <a:prstGeom prst="rect">
            <a:avLst/>
          </a:prstGeom>
          <a:ln>
            <a:noFill/>
          </a:ln>
        </p:spPr>
        <p:txBody>
          <a:bodyPr vert="horz" lIns="91440" tIns="45720" rIns="91440" bIns="45720" rtlCol="0">
            <a:normAutofit/>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900" b="1" dirty="0"/>
              <a:t>ATTENDEES</a:t>
            </a:r>
            <a:endParaRPr lang="en-US" sz="1400" b="1" dirty="0"/>
          </a:p>
        </p:txBody>
      </p:sp>
      <p:pic>
        <p:nvPicPr>
          <p:cNvPr id="14" name="Bild 14" descr="icon-associate-attendees.gif">
            <a:extLst>
              <a:ext uri="{FF2B5EF4-FFF2-40B4-BE49-F238E27FC236}">
                <a16:creationId xmlns:a16="http://schemas.microsoft.com/office/drawing/2014/main" xmlns="" id="{1BA80A32-3A03-46C5-A251-CB36413147F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1652" y="1244124"/>
            <a:ext cx="485644" cy="485644"/>
          </a:xfrm>
          <a:prstGeom prst="rect">
            <a:avLst/>
          </a:prstGeom>
        </p:spPr>
      </p:pic>
      <p:pic>
        <p:nvPicPr>
          <p:cNvPr id="16" name="Bild 20" descr="icon-development-partner.gif">
            <a:extLst>
              <a:ext uri="{FF2B5EF4-FFF2-40B4-BE49-F238E27FC236}">
                <a16:creationId xmlns:a16="http://schemas.microsoft.com/office/drawing/2014/main" xmlns="" id="{4CC46BA9-74A7-4AAF-9211-D29BC1546D0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1652" y="1919744"/>
            <a:ext cx="485389" cy="485389"/>
          </a:xfrm>
          <a:prstGeom prst="rect">
            <a:avLst/>
          </a:prstGeom>
        </p:spPr>
      </p:pic>
      <p:pic>
        <p:nvPicPr>
          <p:cNvPr id="17" name="Bild 21" descr="icon-premium-partner.gif">
            <a:extLst>
              <a:ext uri="{FF2B5EF4-FFF2-40B4-BE49-F238E27FC236}">
                <a16:creationId xmlns:a16="http://schemas.microsoft.com/office/drawing/2014/main" xmlns="" id="{65F451F6-F1A5-404E-9DA9-2AB10694B70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21652" y="2776553"/>
            <a:ext cx="485390" cy="485390"/>
          </a:xfrm>
          <a:prstGeom prst="rect">
            <a:avLst/>
          </a:prstGeom>
        </p:spPr>
      </p:pic>
      <p:sp>
        <p:nvSpPr>
          <p:cNvPr id="19" name="Rechteck 18">
            <a:extLst>
              <a:ext uri="{FF2B5EF4-FFF2-40B4-BE49-F238E27FC236}">
                <a16:creationId xmlns:a16="http://schemas.microsoft.com/office/drawing/2014/main" xmlns="" id="{D90CB075-4F43-4BF4-A97C-A82295589E68}"/>
              </a:ext>
            </a:extLst>
          </p:cNvPr>
          <p:cNvSpPr/>
          <p:nvPr/>
        </p:nvSpPr>
        <p:spPr>
          <a:xfrm>
            <a:off x="6146954" y="4592714"/>
            <a:ext cx="3054041" cy="215444"/>
          </a:xfrm>
          <a:prstGeom prst="rect">
            <a:avLst/>
          </a:prstGeom>
        </p:spPr>
        <p:txBody>
          <a:bodyPr wrap="none">
            <a:spAutoFit/>
          </a:bodyPr>
          <a:lstStyle/>
          <a:p>
            <a:r>
              <a:rPr lang="en-US" sz="800" dirty="0"/>
              <a:t>See “Licensing of Intellectual Property Rights” in the agreement</a:t>
            </a:r>
            <a:endParaRPr lang="de-DE" sz="800" dirty="0"/>
          </a:p>
        </p:txBody>
      </p:sp>
      <p:sp>
        <p:nvSpPr>
          <p:cNvPr id="18" name="Textplatzhalter 5">
            <a:extLst>
              <a:ext uri="{FF2B5EF4-FFF2-40B4-BE49-F238E27FC236}">
                <a16:creationId xmlns:a16="http://schemas.microsoft.com/office/drawing/2014/main" xmlns="" id="{FC320A40-C93C-4A3E-A1AD-5EBD5973673F}"/>
              </a:ext>
            </a:extLst>
          </p:cNvPr>
          <p:cNvSpPr txBox="1">
            <a:spLocks/>
          </p:cNvSpPr>
          <p:nvPr/>
        </p:nvSpPr>
        <p:spPr>
          <a:xfrm>
            <a:off x="293477" y="4218430"/>
            <a:ext cx="936621" cy="343556"/>
          </a:xfrm>
          <a:prstGeom prst="rect">
            <a:avLst/>
          </a:prstGeom>
          <a:ln>
            <a:noFill/>
          </a:ln>
        </p:spPr>
        <p:txBody>
          <a:bodyPr vert="horz" lIns="91440" tIns="45720" rIns="91440" bIns="45720" rtlCol="0">
            <a:normAutofit fontScale="62500" lnSpcReduction="20000"/>
          </a:bodyPr>
          <a:lstStyle>
            <a:lvl1pPr marL="0" indent="0" algn="l" defTabSz="457200" rtl="0" eaLnBrk="1" latinLnBrk="0" hangingPunct="1">
              <a:lnSpc>
                <a:spcPct val="110000"/>
              </a:lnSpc>
              <a:spcBef>
                <a:spcPct val="20000"/>
              </a:spcBef>
              <a:buFontTx/>
              <a:buNone/>
              <a:defRPr lang="de-DE" sz="1600" b="0" i="0" u="none" strike="noStrike" kern="1200" baseline="0">
                <a:solidFill>
                  <a:srgbClr val="2E3F55"/>
                </a:solidFill>
                <a:latin typeface="+mn-lt"/>
                <a:ea typeface="+mn-ea"/>
                <a:cs typeface="+mn-cs"/>
              </a:defRPr>
            </a:lvl1pPr>
            <a:lvl2pPr marL="457200" indent="0" algn="l" defTabSz="457200" rtl="0" eaLnBrk="1" latinLnBrk="0" hangingPunct="1">
              <a:spcBef>
                <a:spcPct val="20000"/>
              </a:spcBef>
              <a:buFont typeface="Arial"/>
              <a:buNone/>
              <a:defRPr sz="1500" kern="1200">
                <a:solidFill>
                  <a:srgbClr val="2E3F55"/>
                </a:solidFill>
                <a:latin typeface="+mn-lt"/>
                <a:ea typeface="+mn-ea"/>
                <a:cs typeface="+mn-cs"/>
              </a:defRPr>
            </a:lvl2pPr>
            <a:lvl3pPr marL="1074738" indent="-160338" algn="l" defTabSz="457200" rtl="0" eaLnBrk="1" latinLnBrk="0" hangingPunct="1">
              <a:spcBef>
                <a:spcPct val="20000"/>
              </a:spcBef>
              <a:buFont typeface="Arial"/>
              <a:buChar char="•"/>
              <a:defRPr sz="1500" kern="1200">
                <a:solidFill>
                  <a:srgbClr val="2E3F55"/>
                </a:solidFill>
                <a:latin typeface="+mn-lt"/>
                <a:ea typeface="+mn-ea"/>
                <a:cs typeface="+mn-cs"/>
              </a:defRPr>
            </a:lvl3pPr>
            <a:lvl4pPr marL="1600200" indent="-228600" algn="l" defTabSz="457200" rtl="0" eaLnBrk="1" latinLnBrk="0" hangingPunct="1">
              <a:spcBef>
                <a:spcPct val="20000"/>
              </a:spcBef>
              <a:buFont typeface="Arial"/>
              <a:buChar char="–"/>
              <a:defRPr sz="1500" kern="1200">
                <a:solidFill>
                  <a:srgbClr val="2E3F55"/>
                </a:solidFill>
                <a:latin typeface="+mn-lt"/>
                <a:ea typeface="+mn-ea"/>
                <a:cs typeface="+mn-cs"/>
              </a:defRPr>
            </a:lvl4pPr>
            <a:lvl5pPr marL="2057400" indent="-228600" algn="l" defTabSz="457200" rtl="0" eaLnBrk="1" latinLnBrk="0" hangingPunct="1">
              <a:spcBef>
                <a:spcPct val="20000"/>
              </a:spcBef>
              <a:buFont typeface="Arial"/>
              <a:buChar char="»"/>
              <a:defRPr sz="1500" kern="1200">
                <a:solidFill>
                  <a:srgbClr val="2E3F5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t>ASSOCIATE PARTNERS</a:t>
            </a:r>
          </a:p>
        </p:txBody>
      </p:sp>
      <p:pic>
        <p:nvPicPr>
          <p:cNvPr id="20" name="Bild 15" descr="icon-associate-partner.gif">
            <a:extLst>
              <a:ext uri="{FF2B5EF4-FFF2-40B4-BE49-F238E27FC236}">
                <a16:creationId xmlns:a16="http://schemas.microsoft.com/office/drawing/2014/main" xmlns="" id="{A89F5AA2-6D4A-48A0-9097-7863B90FD48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57705" y="3733039"/>
            <a:ext cx="485391" cy="485391"/>
          </a:xfrm>
          <a:prstGeom prst="rect">
            <a:avLst/>
          </a:prstGeom>
        </p:spPr>
      </p:pic>
      <p:pic>
        <p:nvPicPr>
          <p:cNvPr id="21" name="Bild 15" descr="icon-associate-partner.gif">
            <a:extLst>
              <a:ext uri="{FF2B5EF4-FFF2-40B4-BE49-F238E27FC236}">
                <a16:creationId xmlns:a16="http://schemas.microsoft.com/office/drawing/2014/main" xmlns="" id="{443646EE-649F-4007-9236-65C657586CD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622348" y="1671112"/>
            <a:ext cx="380888" cy="380888"/>
          </a:xfrm>
          <a:prstGeom prst="rect">
            <a:avLst/>
          </a:prstGeom>
        </p:spPr>
      </p:pic>
      <p:sp>
        <p:nvSpPr>
          <p:cNvPr id="22" name="Geschweifte Klammer rechts 21">
            <a:extLst>
              <a:ext uri="{FF2B5EF4-FFF2-40B4-BE49-F238E27FC236}">
                <a16:creationId xmlns:a16="http://schemas.microsoft.com/office/drawing/2014/main" xmlns="" id="{AC1720EF-C5B6-45B6-9B07-ACC088B37516}"/>
              </a:ext>
            </a:extLst>
          </p:cNvPr>
          <p:cNvSpPr/>
          <p:nvPr/>
        </p:nvSpPr>
        <p:spPr>
          <a:xfrm>
            <a:off x="8434791" y="1457325"/>
            <a:ext cx="154357" cy="762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27081185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Definitions</a:t>
            </a:r>
            <a:endParaRPr lang="de-DE" dirty="0"/>
          </a:p>
        </p:txBody>
      </p:sp>
      <p:sp>
        <p:nvSpPr>
          <p:cNvPr id="3" name="Inhaltsplatzhalter 2"/>
          <p:cNvSpPr>
            <a:spLocks noGrp="1"/>
          </p:cNvSpPr>
          <p:nvPr>
            <p:ph idx="1"/>
          </p:nvPr>
        </p:nvSpPr>
        <p:spPr/>
        <p:txBody>
          <a:bodyPr/>
          <a:lstStyle/>
          <a:p>
            <a:pPr marL="0" lvl="1" indent="0">
              <a:buNone/>
            </a:pPr>
            <a:r>
              <a:rPr lang="en-US" altLang="de-DE" sz="1600" dirty="0"/>
              <a:t>Intellectual Property (IP) Rights</a:t>
            </a:r>
          </a:p>
          <a:p>
            <a:pPr lvl="1">
              <a:buFont typeface="Wingdings" panose="05000000000000000000" pitchFamily="2" charset="2"/>
              <a:buChar char="§"/>
            </a:pPr>
            <a:r>
              <a:rPr lang="en-US" altLang="de-DE" sz="1400" dirty="0"/>
              <a:t>means inventions, patents, designs, (registered or otherwise), Know-how, copyrights and respective use and exploitation rights deriving therefrom, other works of authorship and similar rights, statutory or otherwise, together with applications therefor.</a:t>
            </a:r>
          </a:p>
          <a:p>
            <a:pPr marL="0" lvl="1" indent="0">
              <a:buNone/>
            </a:pPr>
            <a:r>
              <a:rPr lang="en-US" altLang="de-DE" sz="1600" dirty="0">
                <a:sym typeface="Wingdings" panose="05000000000000000000" pitchFamily="2" charset="2"/>
              </a:rPr>
              <a:t>Know-how</a:t>
            </a:r>
          </a:p>
          <a:p>
            <a:pPr marL="358775" lvl="1" indent="-176213">
              <a:buFont typeface="Wingdings" panose="05000000000000000000" pitchFamily="2" charset="2"/>
              <a:buChar char="§"/>
            </a:pPr>
            <a:r>
              <a:rPr lang="en-US" altLang="de-DE" sz="1400" dirty="0">
                <a:sym typeface="Wingdings" panose="05000000000000000000" pitchFamily="2" charset="2"/>
              </a:rPr>
              <a:t>means technical information relating to AUTOSAR.</a:t>
            </a:r>
            <a:endParaRPr lang="en-US" altLang="de-DE" sz="1400" dirty="0"/>
          </a:p>
          <a:p>
            <a:pPr lvl="0"/>
            <a:r>
              <a:rPr lang="en-US" altLang="de-DE" sz="1600" dirty="0"/>
              <a:t>Essential</a:t>
            </a:r>
          </a:p>
          <a:p>
            <a:pPr lvl="1">
              <a:buFont typeface="Wingdings" panose="05000000000000000000" pitchFamily="2" charset="2"/>
              <a:buChar char="§"/>
            </a:pPr>
            <a:r>
              <a:rPr lang="en-US" altLang="de-DE" sz="1400" dirty="0"/>
              <a:t>means, with respect to Intellectual Property Rights, those claims or elements of such Intellectual Property Right which are necessary for a product to be in accordance with the requirements (including none, some or all optional requirements) of AUTOSAR Specifications.</a:t>
            </a:r>
          </a:p>
          <a:p>
            <a:pPr lvl="1">
              <a:buFont typeface="Wingdings" panose="05000000000000000000" pitchFamily="2" charset="2"/>
              <a:buChar char="§"/>
            </a:pPr>
            <a:r>
              <a:rPr lang="en-US" altLang="de-DE" sz="1400" dirty="0"/>
              <a:t>For the purpose of clarification, Intellectual Property Rights necessary for implementing supplementary and exemplary elements (e.g. reference models, "use cases", and/or references to exemplary technical solutions, devices, processes or software) of AUTOSAR Specifications are not Essential.</a:t>
            </a:r>
          </a:p>
        </p:txBody>
      </p:sp>
      <p:sp>
        <p:nvSpPr>
          <p:cNvPr id="4" name="Datumsplatzhalter 3"/>
          <p:cNvSpPr>
            <a:spLocks noGrp="1"/>
          </p:cNvSpPr>
          <p:nvPr>
            <p:ph type="dt" sz="half" idx="10"/>
          </p:nvPr>
        </p:nvSpPr>
        <p:spPr/>
        <p:txBody>
          <a:bodyPr/>
          <a:lstStyle/>
          <a:p>
            <a:fld id="{A8D4284D-CF68-4814-B38A-9AD1777CC633}" type="datetime1">
              <a:rPr lang="en-GB" smtClean="0"/>
              <a:t>10/23/18</a:t>
            </a:fld>
            <a:endParaRPr lang="de-DE" dirty="0"/>
          </a:p>
        </p:txBody>
      </p:sp>
      <p:sp>
        <p:nvSpPr>
          <p:cNvPr id="5" name="Fußzeilenplatzhalter 4"/>
          <p:cNvSpPr>
            <a:spLocks noGrp="1"/>
          </p:cNvSpPr>
          <p:nvPr>
            <p:ph type="ftr" sz="quarter" idx="11"/>
          </p:nvPr>
        </p:nvSpPr>
        <p:spPr/>
        <p:txBody>
          <a:bodyPr/>
          <a:lstStyle/>
          <a:p>
            <a:r>
              <a:rPr lang="en-US" dirty="0"/>
              <a:t>AUTOSAR Agreement</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31</a:t>
            </a:fld>
            <a:endParaRPr lang="de-DE"/>
          </a:p>
        </p:txBody>
      </p:sp>
    </p:spTree>
    <p:extLst>
      <p:ext uri="{BB962C8B-B14F-4D97-AF65-F5344CB8AC3E}">
        <p14:creationId xmlns:p14="http://schemas.microsoft.com/office/powerpoint/2010/main" val="32441061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 </a:t>
            </a:r>
            <a:endParaRPr lang="de-DE" dirty="0"/>
          </a:p>
        </p:txBody>
      </p:sp>
      <p:sp>
        <p:nvSpPr>
          <p:cNvPr id="3" name="Datumsplatzhalter 2"/>
          <p:cNvSpPr>
            <a:spLocks noGrp="1"/>
          </p:cNvSpPr>
          <p:nvPr>
            <p:ph type="dt" sz="half" idx="10"/>
          </p:nvPr>
        </p:nvSpPr>
        <p:spPr/>
        <p:txBody>
          <a:bodyPr/>
          <a:lstStyle/>
          <a:p>
            <a:fld id="{C9B73563-2D4F-4D61-AADA-FE59841787AC}" type="datetime6">
              <a:rPr lang="en-US" smtClean="0"/>
              <a:t>October 18</a:t>
            </a:fld>
            <a:endParaRPr lang="de-DE"/>
          </a:p>
        </p:txBody>
      </p:sp>
      <p:sp>
        <p:nvSpPr>
          <p:cNvPr id="4" name="Fußzeilenplatzhalter 3"/>
          <p:cNvSpPr>
            <a:spLocks noGrp="1"/>
          </p:cNvSpPr>
          <p:nvPr>
            <p:ph type="ftr" sz="quarter" idx="11"/>
          </p:nvPr>
        </p:nvSpPr>
        <p:spPr/>
        <p:txBody>
          <a:bodyPr/>
          <a:lstStyle/>
          <a:p>
            <a:r>
              <a:rPr lang="de-DE"/>
              <a:t>Introduction</a:t>
            </a:r>
            <a:endParaRPr lang="de-DE" dirty="0"/>
          </a:p>
        </p:txBody>
      </p:sp>
      <p:sp>
        <p:nvSpPr>
          <p:cNvPr id="5" name="Foliennummernplatzhalter 4"/>
          <p:cNvSpPr>
            <a:spLocks noGrp="1"/>
          </p:cNvSpPr>
          <p:nvPr>
            <p:ph type="sldNum" sz="quarter" idx="12"/>
          </p:nvPr>
        </p:nvSpPr>
        <p:spPr/>
        <p:txBody>
          <a:bodyPr/>
          <a:lstStyle/>
          <a:p>
            <a:fld id="{0E4386B3-FA35-BD43-8703-494DC6664C86}" type="slidenum">
              <a:rPr lang="de-DE" sz="1000" smtClean="0"/>
              <a:t>32</a:t>
            </a:fld>
            <a:endParaRPr lang="de-DE" sz="1000" dirty="0"/>
          </a:p>
        </p:txBody>
      </p:sp>
      <p:sp>
        <p:nvSpPr>
          <p:cNvPr id="6" name="Textplatzhalter 5"/>
          <p:cNvSpPr>
            <a:spLocks noGrp="1"/>
          </p:cNvSpPr>
          <p:nvPr>
            <p:ph type="body" sz="quarter" idx="13"/>
          </p:nvPr>
        </p:nvSpPr>
        <p:spPr>
          <a:xfrm>
            <a:off x="465138" y="1017270"/>
            <a:ext cx="5443538" cy="3604260"/>
          </a:xfrm>
        </p:spPr>
        <p:txBody>
          <a:bodyPr anchor="b" anchorCtr="0">
            <a:normAutofit/>
          </a:bodyPr>
          <a:lstStyle/>
          <a:p>
            <a:r>
              <a:rPr lang="de-DE" sz="1000" b="1" dirty="0"/>
              <a:t>© 2018 </a:t>
            </a:r>
            <a:r>
              <a:rPr lang="de-DE" sz="1000" b="1" dirty="0" err="1"/>
              <a:t>by</a:t>
            </a:r>
            <a:r>
              <a:rPr lang="de-DE" sz="1000" b="1" dirty="0"/>
              <a:t> AUTOSAR</a:t>
            </a:r>
            <a:r>
              <a:rPr lang="de-DE" sz="1000" dirty="0"/>
              <a:t/>
            </a:r>
            <a:br>
              <a:rPr lang="de-DE" sz="1000" dirty="0"/>
            </a:br>
            <a:r>
              <a:rPr lang="de-DE" sz="1000" b="1" dirty="0"/>
              <a:t>All </a:t>
            </a:r>
            <a:r>
              <a:rPr lang="de-DE" sz="1000" b="1" dirty="0" err="1"/>
              <a:t>rights</a:t>
            </a:r>
            <a:r>
              <a:rPr lang="de-DE" sz="1000" b="1" dirty="0"/>
              <a:t> </a:t>
            </a:r>
            <a:r>
              <a:rPr lang="de-DE" sz="1000" b="1" dirty="0" err="1"/>
              <a:t>reserved</a:t>
            </a:r>
            <a:r>
              <a:rPr lang="de-DE" sz="1000" b="1" dirty="0"/>
              <a:t>.</a:t>
            </a:r>
            <a:r>
              <a:rPr lang="de-DE" sz="1000" dirty="0"/>
              <a:t/>
            </a:r>
            <a:br>
              <a:rPr lang="de-DE" sz="1000" dirty="0"/>
            </a:br>
            <a:r>
              <a:rPr lang="de-DE" sz="1000" b="1" dirty="0" err="1"/>
              <a:t>Confidential</a:t>
            </a:r>
            <a:r>
              <a:rPr lang="de-DE" sz="1000" b="1" dirty="0"/>
              <a:t> </a:t>
            </a:r>
            <a:r>
              <a:rPr lang="de-DE" sz="1000" b="1" dirty="0" err="1"/>
              <a:t>and</a:t>
            </a:r>
            <a:r>
              <a:rPr lang="de-DE" sz="1000" b="1" dirty="0"/>
              <a:t> </a:t>
            </a:r>
            <a:r>
              <a:rPr lang="de-DE" sz="1000" b="1" dirty="0" err="1"/>
              <a:t>proprietary</a:t>
            </a:r>
            <a:r>
              <a:rPr lang="de-DE" sz="1000" b="1" dirty="0"/>
              <a:t> </a:t>
            </a:r>
            <a:r>
              <a:rPr lang="de-DE" sz="1000" b="1" dirty="0" err="1"/>
              <a:t>document</a:t>
            </a:r>
            <a:r>
              <a:rPr lang="de-DE" sz="1000" b="1" dirty="0"/>
              <a:t>.</a:t>
            </a:r>
          </a:p>
          <a:p>
            <a:endParaRPr lang="de-DE" sz="1000" dirty="0"/>
          </a:p>
          <a:p>
            <a:r>
              <a:rPr lang="de-DE" sz="1000" dirty="0"/>
              <a:t>This </a:t>
            </a:r>
            <a:r>
              <a:rPr lang="de-DE" sz="1000" dirty="0" err="1"/>
              <a:t>document</a:t>
            </a:r>
            <a:r>
              <a:rPr lang="de-DE" sz="1000" dirty="0"/>
              <a:t> </a:t>
            </a:r>
            <a:r>
              <a:rPr lang="de-DE" sz="1000" dirty="0" err="1"/>
              <a:t>and</a:t>
            </a:r>
            <a:r>
              <a:rPr lang="de-DE" sz="1000" dirty="0"/>
              <a:t> all </a:t>
            </a:r>
            <a:r>
              <a:rPr lang="de-DE" sz="1000" dirty="0" err="1"/>
              <a:t>information</a:t>
            </a:r>
            <a:r>
              <a:rPr lang="de-DE" sz="1000" dirty="0"/>
              <a:t> </a:t>
            </a:r>
            <a:r>
              <a:rPr lang="de-DE" sz="1000" dirty="0" err="1"/>
              <a:t>contained</a:t>
            </a:r>
            <a:r>
              <a:rPr lang="de-DE" sz="1000" dirty="0"/>
              <a:t> herein </a:t>
            </a:r>
            <a:r>
              <a:rPr lang="de-DE" sz="1000" dirty="0" err="1"/>
              <a:t>is</a:t>
            </a:r>
            <a:r>
              <a:rPr lang="de-DE" sz="1000" dirty="0"/>
              <a:t> </a:t>
            </a:r>
            <a:r>
              <a:rPr lang="de-DE" sz="1000" dirty="0" err="1"/>
              <a:t>the</a:t>
            </a:r>
            <a:r>
              <a:rPr lang="de-DE" sz="1000" dirty="0"/>
              <a:t> </a:t>
            </a:r>
            <a:r>
              <a:rPr lang="de-DE" sz="1000" dirty="0" err="1"/>
              <a:t>sole</a:t>
            </a:r>
            <a:r>
              <a:rPr lang="de-DE" sz="1000" dirty="0"/>
              <a:t> </a:t>
            </a:r>
            <a:r>
              <a:rPr lang="de-DE" sz="1000" dirty="0" err="1"/>
              <a:t>property</a:t>
            </a:r>
            <a:r>
              <a:rPr lang="de-DE" sz="1000" dirty="0"/>
              <a:t> </a:t>
            </a:r>
            <a:r>
              <a:rPr lang="de-DE" sz="1000" dirty="0" err="1"/>
              <a:t>of</a:t>
            </a:r>
            <a:r>
              <a:rPr lang="de-DE" sz="1000" dirty="0"/>
              <a:t> AUTOSAR. </a:t>
            </a:r>
            <a:r>
              <a:rPr lang="de-DE" sz="1000" dirty="0" err="1"/>
              <a:t>No</a:t>
            </a:r>
            <a:r>
              <a:rPr lang="de-DE" sz="1000" dirty="0"/>
              <a:t> </a:t>
            </a:r>
            <a:r>
              <a:rPr lang="de-DE" sz="1000" dirty="0" err="1"/>
              <a:t>intellectual</a:t>
            </a:r>
            <a:r>
              <a:rPr lang="de-DE" sz="1000" dirty="0"/>
              <a:t> </a:t>
            </a:r>
            <a:r>
              <a:rPr lang="de-DE" sz="1000" dirty="0" err="1"/>
              <a:t>property</a:t>
            </a:r>
            <a:r>
              <a:rPr lang="de-DE" sz="1000" dirty="0"/>
              <a:t> </a:t>
            </a:r>
            <a:r>
              <a:rPr lang="de-DE" sz="1000" dirty="0" err="1"/>
              <a:t>rights</a:t>
            </a:r>
            <a:r>
              <a:rPr lang="de-DE" sz="1000" dirty="0"/>
              <a:t> </a:t>
            </a:r>
            <a:r>
              <a:rPr lang="de-DE" sz="1000" dirty="0" err="1"/>
              <a:t>are</a:t>
            </a:r>
            <a:r>
              <a:rPr lang="de-DE" sz="1000" dirty="0"/>
              <a:t> </a:t>
            </a:r>
            <a:r>
              <a:rPr lang="de-DE" sz="1000" dirty="0" err="1"/>
              <a:t>granted</a:t>
            </a:r>
            <a:r>
              <a:rPr lang="de-DE" sz="1000" dirty="0"/>
              <a:t> </a:t>
            </a:r>
            <a:r>
              <a:rPr lang="de-DE" sz="1000" dirty="0" err="1"/>
              <a:t>by</a:t>
            </a:r>
            <a:r>
              <a:rPr lang="de-DE" sz="1000" dirty="0"/>
              <a:t> </a:t>
            </a:r>
            <a:r>
              <a:rPr lang="de-DE" sz="1000" dirty="0" err="1"/>
              <a:t>the</a:t>
            </a:r>
            <a:r>
              <a:rPr lang="de-DE" sz="1000" dirty="0"/>
              <a:t> </a:t>
            </a:r>
            <a:r>
              <a:rPr lang="de-DE" sz="1000" dirty="0" err="1"/>
              <a:t>delivery</a:t>
            </a:r>
            <a:r>
              <a:rPr lang="de-DE" sz="1000" dirty="0"/>
              <a:t> </a:t>
            </a:r>
            <a:r>
              <a:rPr lang="de-DE" sz="1000" dirty="0" err="1"/>
              <a:t>of</a:t>
            </a:r>
            <a:r>
              <a:rPr lang="de-DE" sz="1000" dirty="0"/>
              <a:t> </a:t>
            </a:r>
            <a:r>
              <a:rPr lang="de-DE" sz="1000" dirty="0" err="1"/>
              <a:t>this</a:t>
            </a:r>
            <a:r>
              <a:rPr lang="de-DE" sz="1000" dirty="0"/>
              <a:t> </a:t>
            </a:r>
            <a:r>
              <a:rPr lang="de-DE" sz="1000" dirty="0" err="1"/>
              <a:t>document</a:t>
            </a:r>
            <a:r>
              <a:rPr lang="de-DE" sz="1000" dirty="0"/>
              <a:t> </a:t>
            </a:r>
            <a:r>
              <a:rPr lang="de-DE" sz="1000" dirty="0" err="1"/>
              <a:t>or</a:t>
            </a:r>
            <a:r>
              <a:rPr lang="de-DE" sz="1000" dirty="0"/>
              <a:t> </a:t>
            </a:r>
            <a:r>
              <a:rPr lang="de-DE" sz="1000" dirty="0" err="1"/>
              <a:t>the</a:t>
            </a:r>
            <a:r>
              <a:rPr lang="de-DE" sz="1000" dirty="0"/>
              <a:t> </a:t>
            </a:r>
            <a:r>
              <a:rPr lang="de-DE" sz="1000" dirty="0" err="1"/>
              <a:t>disclosure</a:t>
            </a:r>
            <a:r>
              <a:rPr lang="de-DE" sz="1000" dirty="0"/>
              <a:t> </a:t>
            </a:r>
            <a:r>
              <a:rPr lang="de-DE" sz="1000" dirty="0" err="1"/>
              <a:t>of</a:t>
            </a:r>
            <a:r>
              <a:rPr lang="de-DE" sz="1000" dirty="0"/>
              <a:t> </a:t>
            </a:r>
            <a:r>
              <a:rPr lang="de-DE" sz="1000" dirty="0" err="1"/>
              <a:t>its</a:t>
            </a:r>
            <a:r>
              <a:rPr lang="de-DE" sz="1000" dirty="0"/>
              <a:t> </a:t>
            </a:r>
            <a:r>
              <a:rPr lang="de-DE" sz="1000" dirty="0" err="1"/>
              <a:t>content</a:t>
            </a:r>
            <a:r>
              <a:rPr lang="de-DE" sz="1000" dirty="0"/>
              <a:t>. This </a:t>
            </a:r>
            <a:r>
              <a:rPr lang="de-DE" sz="1000" dirty="0" err="1"/>
              <a:t>document</a:t>
            </a:r>
            <a:r>
              <a:rPr lang="de-DE" sz="1000" dirty="0"/>
              <a:t> </a:t>
            </a:r>
            <a:r>
              <a:rPr lang="de-DE" sz="1000" dirty="0" err="1"/>
              <a:t>shall</a:t>
            </a:r>
            <a:r>
              <a:rPr lang="de-DE" sz="1000" dirty="0"/>
              <a:t> not </a:t>
            </a:r>
            <a:r>
              <a:rPr lang="de-DE" sz="1000" dirty="0" err="1"/>
              <a:t>be</a:t>
            </a:r>
            <a:r>
              <a:rPr lang="de-DE" sz="1000" dirty="0"/>
              <a:t> </a:t>
            </a:r>
            <a:r>
              <a:rPr lang="de-DE" sz="1000" dirty="0" err="1"/>
              <a:t>reproduced</a:t>
            </a:r>
            <a:r>
              <a:rPr lang="de-DE" sz="1000" dirty="0"/>
              <a:t> </a:t>
            </a:r>
            <a:r>
              <a:rPr lang="de-DE" sz="1000" dirty="0" err="1"/>
              <a:t>or</a:t>
            </a:r>
            <a:r>
              <a:rPr lang="de-DE" sz="1000" dirty="0"/>
              <a:t> </a:t>
            </a:r>
            <a:r>
              <a:rPr lang="de-DE" sz="1000" dirty="0" err="1"/>
              <a:t>disclosed</a:t>
            </a:r>
            <a:r>
              <a:rPr lang="de-DE" sz="1000" dirty="0"/>
              <a:t> </a:t>
            </a:r>
            <a:r>
              <a:rPr lang="de-DE" sz="1000" dirty="0" err="1"/>
              <a:t>to</a:t>
            </a:r>
            <a:r>
              <a:rPr lang="de-DE" sz="1000" dirty="0"/>
              <a:t> a </a:t>
            </a:r>
            <a:r>
              <a:rPr lang="de-DE" sz="1000" dirty="0" err="1"/>
              <a:t>third</a:t>
            </a:r>
            <a:r>
              <a:rPr lang="de-DE" sz="1000" dirty="0"/>
              <a:t> </a:t>
            </a:r>
            <a:r>
              <a:rPr lang="de-DE" sz="1000" dirty="0" err="1"/>
              <a:t>party</a:t>
            </a:r>
            <a:r>
              <a:rPr lang="de-DE" sz="1000" dirty="0"/>
              <a:t> </a:t>
            </a:r>
            <a:r>
              <a:rPr lang="de-DE" sz="1000" dirty="0" err="1"/>
              <a:t>without</a:t>
            </a:r>
            <a:r>
              <a:rPr lang="de-DE" sz="1000" dirty="0"/>
              <a:t> </a:t>
            </a:r>
            <a:r>
              <a:rPr lang="de-DE" sz="1000" dirty="0" err="1"/>
              <a:t>the</a:t>
            </a:r>
            <a:r>
              <a:rPr lang="de-DE" sz="1000" dirty="0"/>
              <a:t> express </a:t>
            </a:r>
            <a:r>
              <a:rPr lang="de-DE" sz="1000" dirty="0" err="1"/>
              <a:t>written</a:t>
            </a:r>
            <a:r>
              <a:rPr lang="de-DE" sz="1000" dirty="0"/>
              <a:t> </a:t>
            </a:r>
            <a:r>
              <a:rPr lang="de-DE" sz="1000" dirty="0" err="1"/>
              <a:t>consent</a:t>
            </a:r>
            <a:r>
              <a:rPr lang="de-DE" sz="1000" dirty="0"/>
              <a:t> </a:t>
            </a:r>
            <a:r>
              <a:rPr lang="de-DE" sz="1000" dirty="0" err="1"/>
              <a:t>of</a:t>
            </a:r>
            <a:r>
              <a:rPr lang="de-DE" sz="1000" dirty="0"/>
              <a:t> AUTOSAR. This </a:t>
            </a:r>
            <a:r>
              <a:rPr lang="de-DE" sz="1000" dirty="0" err="1"/>
              <a:t>document</a:t>
            </a:r>
            <a:r>
              <a:rPr lang="de-DE" sz="1000" dirty="0"/>
              <a:t> </a:t>
            </a:r>
            <a:r>
              <a:rPr lang="de-DE" sz="1000" dirty="0" err="1"/>
              <a:t>and</a:t>
            </a:r>
            <a:r>
              <a:rPr lang="de-DE" sz="1000" dirty="0"/>
              <a:t> </a:t>
            </a:r>
            <a:r>
              <a:rPr lang="de-DE" sz="1000" dirty="0" err="1"/>
              <a:t>its</a:t>
            </a:r>
            <a:r>
              <a:rPr lang="de-DE" sz="1000" dirty="0"/>
              <a:t> </a:t>
            </a:r>
            <a:r>
              <a:rPr lang="de-DE" sz="1000" dirty="0" err="1"/>
              <a:t>content</a:t>
            </a:r>
            <a:r>
              <a:rPr lang="de-DE" sz="1000" dirty="0"/>
              <a:t> </a:t>
            </a:r>
            <a:r>
              <a:rPr lang="de-DE" sz="1000" dirty="0" err="1"/>
              <a:t>shall</a:t>
            </a:r>
            <a:r>
              <a:rPr lang="de-DE" sz="1000" dirty="0"/>
              <a:t> not </a:t>
            </a:r>
            <a:r>
              <a:rPr lang="de-DE" sz="1000" dirty="0" err="1"/>
              <a:t>be</a:t>
            </a:r>
            <a:r>
              <a:rPr lang="de-DE" sz="1000" dirty="0"/>
              <a:t> </a:t>
            </a:r>
            <a:r>
              <a:rPr lang="de-DE" sz="1000" dirty="0" err="1"/>
              <a:t>used</a:t>
            </a:r>
            <a:r>
              <a:rPr lang="de-DE" sz="1000" dirty="0"/>
              <a:t> </a:t>
            </a:r>
            <a:r>
              <a:rPr lang="de-DE" sz="1000" dirty="0" err="1"/>
              <a:t>for</a:t>
            </a:r>
            <a:r>
              <a:rPr lang="de-DE" sz="1000" dirty="0"/>
              <a:t> </a:t>
            </a:r>
            <a:r>
              <a:rPr lang="de-DE" sz="1000" dirty="0" err="1"/>
              <a:t>any</a:t>
            </a:r>
            <a:r>
              <a:rPr lang="de-DE" sz="1000" dirty="0"/>
              <a:t> </a:t>
            </a:r>
            <a:r>
              <a:rPr lang="de-DE" sz="1000" dirty="0" err="1"/>
              <a:t>purpose</a:t>
            </a:r>
            <a:r>
              <a:rPr lang="de-DE" sz="1000" dirty="0"/>
              <a:t> </a:t>
            </a:r>
            <a:r>
              <a:rPr lang="de-DE" sz="1000" dirty="0" err="1"/>
              <a:t>other</a:t>
            </a:r>
            <a:r>
              <a:rPr lang="de-DE" sz="1000" dirty="0"/>
              <a:t> </a:t>
            </a:r>
            <a:r>
              <a:rPr lang="de-DE" sz="1000" dirty="0" err="1"/>
              <a:t>than</a:t>
            </a:r>
            <a:r>
              <a:rPr lang="de-DE" sz="1000" dirty="0"/>
              <a:t> </a:t>
            </a:r>
            <a:r>
              <a:rPr lang="de-DE" sz="1000" dirty="0" err="1"/>
              <a:t>that</a:t>
            </a:r>
            <a:r>
              <a:rPr lang="de-DE" sz="1000" dirty="0"/>
              <a:t> </a:t>
            </a:r>
            <a:r>
              <a:rPr lang="de-DE" sz="1000" dirty="0" err="1"/>
              <a:t>for</a:t>
            </a:r>
            <a:r>
              <a:rPr lang="de-DE" sz="1000" dirty="0"/>
              <a:t> </a:t>
            </a:r>
            <a:r>
              <a:rPr lang="de-DE" sz="1000" dirty="0" err="1"/>
              <a:t>which</a:t>
            </a:r>
            <a:r>
              <a:rPr lang="de-DE" sz="1000" dirty="0"/>
              <a:t> </a:t>
            </a:r>
            <a:r>
              <a:rPr lang="de-DE" sz="1000" dirty="0" err="1"/>
              <a:t>it</a:t>
            </a:r>
            <a:r>
              <a:rPr lang="de-DE" sz="1000" dirty="0"/>
              <a:t> </a:t>
            </a:r>
            <a:r>
              <a:rPr lang="de-DE" sz="1000" dirty="0" err="1"/>
              <a:t>is</a:t>
            </a:r>
            <a:r>
              <a:rPr lang="de-DE" sz="1000" dirty="0"/>
              <a:t> </a:t>
            </a:r>
            <a:r>
              <a:rPr lang="de-DE" sz="1000" dirty="0" err="1"/>
              <a:t>supplied</a:t>
            </a:r>
            <a:r>
              <a:rPr lang="de-DE" sz="1000" dirty="0"/>
              <a:t>. </a:t>
            </a:r>
          </a:p>
          <a:p>
            <a:endParaRPr lang="de-DE" sz="1000" dirty="0"/>
          </a:p>
          <a:p>
            <a:r>
              <a:rPr lang="de-DE" sz="1000" dirty="0"/>
              <a:t>The </a:t>
            </a:r>
            <a:r>
              <a:rPr lang="de-DE" sz="1000" dirty="0" err="1"/>
              <a:t>statements</a:t>
            </a:r>
            <a:r>
              <a:rPr lang="de-DE" sz="1000" dirty="0"/>
              <a:t> </a:t>
            </a:r>
            <a:r>
              <a:rPr lang="de-DE" sz="1000" dirty="0" err="1"/>
              <a:t>made</a:t>
            </a:r>
            <a:r>
              <a:rPr lang="de-DE" sz="1000" dirty="0"/>
              <a:t> herein do not </a:t>
            </a:r>
            <a:r>
              <a:rPr lang="de-DE" sz="1000" dirty="0" err="1"/>
              <a:t>constitute</a:t>
            </a:r>
            <a:r>
              <a:rPr lang="de-DE" sz="1000" dirty="0"/>
              <a:t> an </a:t>
            </a:r>
            <a:r>
              <a:rPr lang="de-DE" sz="1000" dirty="0" err="1"/>
              <a:t>offer</a:t>
            </a:r>
            <a:r>
              <a:rPr lang="de-DE" sz="1000" dirty="0"/>
              <a:t>. </a:t>
            </a:r>
            <a:r>
              <a:rPr lang="de-DE" sz="1000" dirty="0" err="1"/>
              <a:t>They</a:t>
            </a:r>
            <a:r>
              <a:rPr lang="de-DE" sz="1000" dirty="0"/>
              <a:t> </a:t>
            </a:r>
            <a:r>
              <a:rPr lang="de-DE" sz="1000" dirty="0" err="1"/>
              <a:t>are</a:t>
            </a:r>
            <a:r>
              <a:rPr lang="de-DE" sz="1000" dirty="0"/>
              <a:t> </a:t>
            </a:r>
            <a:r>
              <a:rPr lang="de-DE" sz="1000" dirty="0" err="1"/>
              <a:t>based</a:t>
            </a:r>
            <a:r>
              <a:rPr lang="de-DE" sz="1000" dirty="0"/>
              <a:t> on </a:t>
            </a:r>
            <a:r>
              <a:rPr lang="de-DE" sz="1000" dirty="0" err="1"/>
              <a:t>the</a:t>
            </a:r>
            <a:r>
              <a:rPr lang="de-DE" sz="1000" dirty="0"/>
              <a:t> </a:t>
            </a:r>
            <a:r>
              <a:rPr lang="de-DE" sz="1000" dirty="0" err="1"/>
              <a:t>mentioned</a:t>
            </a:r>
            <a:r>
              <a:rPr lang="de-DE" sz="1000" dirty="0"/>
              <a:t> </a:t>
            </a:r>
            <a:r>
              <a:rPr lang="de-DE" sz="1000" dirty="0" err="1"/>
              <a:t>assumptions</a:t>
            </a:r>
            <a:r>
              <a:rPr lang="de-DE" sz="1000" dirty="0"/>
              <a:t> </a:t>
            </a:r>
            <a:r>
              <a:rPr lang="de-DE" sz="1000" dirty="0" err="1"/>
              <a:t>and</a:t>
            </a:r>
            <a:r>
              <a:rPr lang="de-DE" sz="1000" dirty="0"/>
              <a:t> </a:t>
            </a:r>
            <a:r>
              <a:rPr lang="de-DE" sz="1000" dirty="0" err="1"/>
              <a:t>are</a:t>
            </a:r>
            <a:r>
              <a:rPr lang="de-DE" sz="1000" dirty="0"/>
              <a:t> </a:t>
            </a:r>
            <a:r>
              <a:rPr lang="de-DE" sz="1000" dirty="0" err="1"/>
              <a:t>expressed</a:t>
            </a:r>
            <a:r>
              <a:rPr lang="de-DE" sz="1000" dirty="0"/>
              <a:t> in </a:t>
            </a:r>
            <a:r>
              <a:rPr lang="de-DE" sz="1000" dirty="0" err="1"/>
              <a:t>good</a:t>
            </a:r>
            <a:r>
              <a:rPr lang="de-DE" sz="1000" dirty="0"/>
              <a:t> </a:t>
            </a:r>
            <a:r>
              <a:rPr lang="de-DE" sz="1000" dirty="0" err="1"/>
              <a:t>faith</a:t>
            </a:r>
            <a:r>
              <a:rPr lang="de-DE" sz="1000" dirty="0"/>
              <a:t>. </a:t>
            </a:r>
            <a:r>
              <a:rPr lang="de-DE" sz="1000" dirty="0" err="1"/>
              <a:t>Where</a:t>
            </a:r>
            <a:r>
              <a:rPr lang="de-DE" sz="1000" dirty="0"/>
              <a:t> </a:t>
            </a:r>
            <a:r>
              <a:rPr lang="de-DE" sz="1000" dirty="0" err="1"/>
              <a:t>the</a:t>
            </a:r>
            <a:r>
              <a:rPr lang="de-DE" sz="1000" dirty="0"/>
              <a:t> </a:t>
            </a:r>
            <a:r>
              <a:rPr lang="de-DE" sz="1000" dirty="0" err="1"/>
              <a:t>supporting</a:t>
            </a:r>
            <a:r>
              <a:rPr lang="de-DE" sz="1000" dirty="0"/>
              <a:t> </a:t>
            </a:r>
            <a:r>
              <a:rPr lang="de-DE" sz="1000" dirty="0" err="1"/>
              <a:t>grounds</a:t>
            </a:r>
            <a:r>
              <a:rPr lang="de-DE" sz="1000" dirty="0"/>
              <a:t> </a:t>
            </a:r>
            <a:r>
              <a:rPr lang="de-DE" sz="1000" dirty="0" err="1"/>
              <a:t>for</a:t>
            </a:r>
            <a:r>
              <a:rPr lang="de-DE" sz="1000" dirty="0"/>
              <a:t> </a:t>
            </a:r>
            <a:r>
              <a:rPr lang="de-DE" sz="1000" dirty="0" err="1"/>
              <a:t>these</a:t>
            </a:r>
            <a:r>
              <a:rPr lang="de-DE" sz="1000" dirty="0"/>
              <a:t> </a:t>
            </a:r>
            <a:r>
              <a:rPr lang="de-DE" sz="1000" dirty="0" err="1"/>
              <a:t>statements</a:t>
            </a:r>
            <a:r>
              <a:rPr lang="de-DE" sz="1000" dirty="0"/>
              <a:t> </a:t>
            </a:r>
            <a:r>
              <a:rPr lang="de-DE" sz="1000" dirty="0" err="1"/>
              <a:t>are</a:t>
            </a:r>
            <a:r>
              <a:rPr lang="de-DE" sz="1000" dirty="0"/>
              <a:t> not </a:t>
            </a:r>
            <a:r>
              <a:rPr lang="de-DE" sz="1000" dirty="0" err="1"/>
              <a:t>shown</a:t>
            </a:r>
            <a:r>
              <a:rPr lang="de-DE" sz="1000" dirty="0"/>
              <a:t>, AUTOSAR will </a:t>
            </a:r>
            <a:r>
              <a:rPr lang="de-DE" sz="1000" dirty="0" err="1"/>
              <a:t>be</a:t>
            </a:r>
            <a:r>
              <a:rPr lang="de-DE" sz="1000" dirty="0"/>
              <a:t> </a:t>
            </a:r>
            <a:r>
              <a:rPr lang="de-DE" sz="1000" dirty="0" err="1"/>
              <a:t>pleased</a:t>
            </a:r>
            <a:r>
              <a:rPr lang="de-DE" sz="1000" dirty="0"/>
              <a:t> </a:t>
            </a:r>
            <a:r>
              <a:rPr lang="de-DE" sz="1000" dirty="0" err="1"/>
              <a:t>to</a:t>
            </a:r>
            <a:r>
              <a:rPr lang="de-DE" sz="1000" dirty="0"/>
              <a:t> </a:t>
            </a:r>
            <a:r>
              <a:rPr lang="de-DE" sz="1000" dirty="0" err="1"/>
              <a:t>explain</a:t>
            </a:r>
            <a:r>
              <a:rPr lang="de-DE" sz="1000" dirty="0"/>
              <a:t> </a:t>
            </a:r>
            <a:r>
              <a:rPr lang="de-DE" sz="1000" dirty="0" err="1"/>
              <a:t>the</a:t>
            </a:r>
            <a:r>
              <a:rPr lang="de-DE" sz="1000" dirty="0"/>
              <a:t> </a:t>
            </a:r>
            <a:r>
              <a:rPr lang="de-DE" sz="1000" dirty="0" err="1"/>
              <a:t>basis</a:t>
            </a:r>
            <a:r>
              <a:rPr lang="de-DE" sz="1000" dirty="0"/>
              <a:t> </a:t>
            </a:r>
            <a:r>
              <a:rPr lang="de-DE" sz="1000" dirty="0" err="1"/>
              <a:t>thereof</a:t>
            </a:r>
            <a:r>
              <a:rPr lang="de-DE" sz="1000" dirty="0"/>
              <a:t>.</a:t>
            </a:r>
          </a:p>
          <a:p>
            <a:endParaRPr lang="de-DE" sz="1000" dirty="0"/>
          </a:p>
        </p:txBody>
      </p:sp>
    </p:spTree>
    <p:extLst>
      <p:ext uri="{BB962C8B-B14F-4D97-AF65-F5344CB8AC3E}">
        <p14:creationId xmlns:p14="http://schemas.microsoft.com/office/powerpoint/2010/main" val="341696867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bgerundetes Rechteck 45">
            <a:extLst>
              <a:ext uri="{FF2B5EF4-FFF2-40B4-BE49-F238E27FC236}">
                <a16:creationId xmlns:a16="http://schemas.microsoft.com/office/drawing/2014/main" xmlns="" id="{0D8C1BED-D7BA-4715-8388-E3F4E84B0617}"/>
              </a:ext>
            </a:extLst>
          </p:cNvPr>
          <p:cNvSpPr/>
          <p:nvPr/>
        </p:nvSpPr>
        <p:spPr>
          <a:xfrm>
            <a:off x="2519306" y="1630376"/>
            <a:ext cx="4320480" cy="182880"/>
          </a:xfrm>
          <a:prstGeom prst="roundRect">
            <a:avLst>
              <a:gd name="adj" fmla="val 50000"/>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15" name="Textfeld 14">
            <a:extLst>
              <a:ext uri="{FF2B5EF4-FFF2-40B4-BE49-F238E27FC236}">
                <a16:creationId xmlns:a16="http://schemas.microsoft.com/office/drawing/2014/main" xmlns="" id="{214EE047-4CFC-4297-9D8F-D079FD4C7A88}"/>
              </a:ext>
            </a:extLst>
          </p:cNvPr>
          <p:cNvSpPr txBox="1"/>
          <p:nvPr/>
        </p:nvSpPr>
        <p:spPr>
          <a:xfrm>
            <a:off x="2051720" y="972602"/>
            <a:ext cx="4392488" cy="861774"/>
          </a:xfrm>
          <a:prstGeom prst="rect">
            <a:avLst/>
          </a:prstGeom>
          <a:noFill/>
        </p:spPr>
        <p:txBody>
          <a:bodyPr wrap="square" rtlCol="0">
            <a:spAutoFit/>
          </a:bodyPr>
          <a:lstStyle/>
          <a:p>
            <a:pPr marL="742950" lvl="1" indent="-285750">
              <a:buFont typeface="Arial" panose="020B0604020202020204" pitchFamily="34" charset="0"/>
              <a:buChar char="•"/>
            </a:pPr>
            <a:r>
              <a:rPr lang="de-DE" sz="1000" dirty="0"/>
              <a:t>AUTOSAR Organization development</a:t>
            </a:r>
          </a:p>
          <a:p>
            <a:pPr marL="742950" lvl="1" indent="-285750">
              <a:buFont typeface="Arial" panose="020B0604020202020204" pitchFamily="34" charset="0"/>
              <a:buChar char="•"/>
            </a:pPr>
            <a:r>
              <a:rPr lang="de-DE" sz="1000" dirty="0"/>
              <a:t>AUTOSAR standard Roadmap</a:t>
            </a:r>
          </a:p>
          <a:p>
            <a:pPr marL="742950" lvl="1" indent="-285750">
              <a:buFont typeface="Arial" panose="020B0604020202020204" pitchFamily="34" charset="0"/>
              <a:buChar char="•"/>
            </a:pPr>
            <a:r>
              <a:rPr lang="de-DE" sz="1000" dirty="0"/>
              <a:t>AUTOSAR Working Group Reorganization</a:t>
            </a:r>
          </a:p>
          <a:p>
            <a:pPr marL="742950" lvl="1" indent="-285750">
              <a:buFont typeface="Arial" panose="020B0604020202020204" pitchFamily="34" charset="0"/>
              <a:buChar char="•"/>
            </a:pPr>
            <a:r>
              <a:rPr lang="de-DE" sz="1000" dirty="0">
                <a:solidFill>
                  <a:schemeClr val="tx2"/>
                </a:solidFill>
              </a:rPr>
              <a:t>AUTOSAR Agreements – Intellectual Property Rights Review</a:t>
            </a:r>
          </a:p>
          <a:p>
            <a:pPr marL="742950" lvl="1" indent="-285750">
              <a:buFont typeface="Arial" panose="020B0604020202020204" pitchFamily="34" charset="0"/>
              <a:buChar char="•"/>
            </a:pPr>
            <a:r>
              <a:rPr lang="de-DE" sz="1000" dirty="0">
                <a:solidFill>
                  <a:schemeClr val="bg1"/>
                </a:solidFill>
              </a:rPr>
              <a:t>Proposal - Working Group in Silicon Valley</a:t>
            </a:r>
          </a:p>
        </p:txBody>
      </p:sp>
      <p:sp>
        <p:nvSpPr>
          <p:cNvPr id="14" name="Textfeld 13">
            <a:extLst>
              <a:ext uri="{FF2B5EF4-FFF2-40B4-BE49-F238E27FC236}">
                <a16:creationId xmlns:a16="http://schemas.microsoft.com/office/drawing/2014/main" xmlns="" id="{214EE047-4CFC-4297-9D8F-D079FD4C7A88}"/>
              </a:ext>
            </a:extLst>
          </p:cNvPr>
          <p:cNvSpPr txBox="1"/>
          <p:nvPr/>
        </p:nvSpPr>
        <p:spPr>
          <a:xfrm>
            <a:off x="949539" y="773126"/>
            <a:ext cx="3730007" cy="618118"/>
          </a:xfrm>
          <a:prstGeom prst="rect">
            <a:avLst/>
          </a:prstGeom>
          <a:noFill/>
        </p:spPr>
        <p:txBody>
          <a:bodyPr wrap="square" rtlCol="0">
            <a:spAutoFit/>
          </a:bodyPr>
          <a:lstStyle/>
          <a:p>
            <a:pPr>
              <a:lnSpc>
                <a:spcPts val="4050"/>
              </a:lnSpc>
            </a:pPr>
            <a:r>
              <a:rPr lang="de-DE" dirty="0"/>
              <a:t>SV User Group</a:t>
            </a:r>
          </a:p>
        </p:txBody>
      </p:sp>
      <p:graphicFrame>
        <p:nvGraphicFramePr>
          <p:cNvPr id="12" name="Objekt 11" hidden="1">
            <a:extLst>
              <a:ext uri="{FF2B5EF4-FFF2-40B4-BE49-F238E27FC236}">
                <a16:creationId xmlns:a16="http://schemas.microsoft.com/office/drawing/2014/main" xmlns="" id="{D1B5BAA6-38FD-4C2A-AB6F-096FAF3B379A}"/>
              </a:ext>
            </a:extLst>
          </p:cNvPr>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42" name="think-cell Folie" r:id="rId4" imgW="347" imgH="348" progId="TCLayout.ActiveDocument.1">
                  <p:embed/>
                </p:oleObj>
              </mc:Choice>
              <mc:Fallback>
                <p:oleObj name="think-cell Folie" r:id="rId4" imgW="347" imgH="348" progId="TCLayout.ActiveDocument.1">
                  <p:embed/>
                  <p:pic>
                    <p:nvPicPr>
                      <p:cNvPr id="12" name="Objekt 11" hidden="1">
                        <a:extLst>
                          <a:ext uri="{FF2B5EF4-FFF2-40B4-BE49-F238E27FC236}">
                            <a16:creationId xmlns:a16="http://schemas.microsoft.com/office/drawing/2014/main" xmlns="" id="{D1B5BAA6-38FD-4C2A-AB6F-096FAF3B379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noProof="0" dirty="0"/>
              <a:t>Overview</a:t>
            </a:r>
          </a:p>
        </p:txBody>
      </p:sp>
      <p:sp>
        <p:nvSpPr>
          <p:cNvPr id="9" name="Foliennummernplatzhalter 8">
            <a:extLst>
              <a:ext uri="{FF2B5EF4-FFF2-40B4-BE49-F238E27FC236}">
                <a16:creationId xmlns:a16="http://schemas.microsoft.com/office/drawing/2014/main" xmlns="" id="{7DD10B0D-56C1-4294-8E67-7D0D9D528580}"/>
              </a:ext>
            </a:extLst>
          </p:cNvPr>
          <p:cNvSpPr>
            <a:spLocks noGrp="1"/>
          </p:cNvSpPr>
          <p:nvPr>
            <p:ph type="sldNum" sz="quarter" idx="12"/>
          </p:nvPr>
        </p:nvSpPr>
        <p:spPr/>
        <p:txBody>
          <a:bodyPr/>
          <a:lstStyle/>
          <a:p>
            <a:fld id="{0E4386B3-FA35-BD43-8703-494DC6664C86}" type="slidenum">
              <a:rPr lang="de-DE" smtClean="0"/>
              <a:t>33</a:t>
            </a:fld>
            <a:endParaRPr lang="de-DE" dirty="0"/>
          </a:p>
        </p:txBody>
      </p:sp>
      <p:sp>
        <p:nvSpPr>
          <p:cNvPr id="27" name="Datumsplatzhalter 1">
            <a:extLst>
              <a:ext uri="{FF2B5EF4-FFF2-40B4-BE49-F238E27FC236}">
                <a16:creationId xmlns:a16="http://schemas.microsoft.com/office/drawing/2014/main" xmlns="" id="{2409A883-05AD-4D94-BACD-C3463D2632DF}"/>
              </a:ext>
            </a:extLst>
          </p:cNvPr>
          <p:cNvSpPr>
            <a:spLocks noGrp="1"/>
          </p:cNvSpPr>
          <p:nvPr>
            <p:ph type="dt" sz="half" idx="10"/>
          </p:nvPr>
        </p:nvSpPr>
        <p:spPr>
          <a:xfrm>
            <a:off x="7172325" y="4817663"/>
            <a:ext cx="1003300" cy="273844"/>
          </a:xfrm>
        </p:spPr>
        <p:txBody>
          <a:bodyPr/>
          <a:lstStyle/>
          <a:p>
            <a:r>
              <a:rPr lang="en-US"/>
              <a:t>23 Oct 2018</a:t>
            </a:r>
            <a:endParaRPr lang="de-DE" dirty="0"/>
          </a:p>
        </p:txBody>
      </p:sp>
      <p:grpSp>
        <p:nvGrpSpPr>
          <p:cNvPr id="21" name="Gruppierung 63">
            <a:extLst>
              <a:ext uri="{FF2B5EF4-FFF2-40B4-BE49-F238E27FC236}">
                <a16:creationId xmlns:a16="http://schemas.microsoft.com/office/drawing/2014/main" xmlns="" id="{FB48DE93-5C8D-4525-9C6A-B8A8C6E45A69}"/>
              </a:ext>
            </a:extLst>
          </p:cNvPr>
          <p:cNvGrpSpPr/>
          <p:nvPr/>
        </p:nvGrpSpPr>
        <p:grpSpPr>
          <a:xfrm rot="13500000">
            <a:off x="868351" y="1079572"/>
            <a:ext cx="78918" cy="78918"/>
            <a:chOff x="2737797" y="395452"/>
            <a:chExt cx="169333" cy="169333"/>
          </a:xfrm>
        </p:grpSpPr>
        <p:cxnSp>
          <p:nvCxnSpPr>
            <p:cNvPr id="22" name="Gerade Verbindung 64">
              <a:extLst>
                <a:ext uri="{FF2B5EF4-FFF2-40B4-BE49-F238E27FC236}">
                  <a16:creationId xmlns:a16="http://schemas.microsoft.com/office/drawing/2014/main" xmlns="" id="{245219F2-3D0A-4C71-AB64-CAE9A6BD252E}"/>
                </a:ext>
              </a:extLst>
            </p:cNvPr>
            <p:cNvCxnSpPr/>
            <p:nvPr/>
          </p:nvCxnSpPr>
          <p:spPr>
            <a:xfrm>
              <a:off x="2761776" y="395452"/>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Gerade Verbindung 65">
              <a:extLst>
                <a:ext uri="{FF2B5EF4-FFF2-40B4-BE49-F238E27FC236}">
                  <a16:creationId xmlns:a16="http://schemas.microsoft.com/office/drawing/2014/main" xmlns="" id="{B438DCB7-FAE6-4B69-974D-F1C79123AC33}"/>
                </a:ext>
              </a:extLst>
            </p:cNvPr>
            <p:cNvCxnSpPr/>
            <p:nvPr/>
          </p:nvCxnSpPr>
          <p:spPr>
            <a:xfrm rot="5400000">
              <a:off x="2822464" y="454891"/>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34" name="Abgerundetes Rechteck 53">
            <a:extLst>
              <a:ext uri="{FF2B5EF4-FFF2-40B4-BE49-F238E27FC236}">
                <a16:creationId xmlns:a16="http://schemas.microsoft.com/office/drawing/2014/main" xmlns="" id="{79151DF6-EB65-4308-B4DB-4F992632585D}"/>
              </a:ext>
            </a:extLst>
          </p:cNvPr>
          <p:cNvSpPr/>
          <p:nvPr/>
        </p:nvSpPr>
        <p:spPr>
          <a:xfrm>
            <a:off x="575072" y="790376"/>
            <a:ext cx="7417440" cy="1044000"/>
          </a:xfrm>
          <a:prstGeom prst="roundRect">
            <a:avLst>
              <a:gd name="adj" fmla="val 50000"/>
            </a:avLst>
          </a:prstGeom>
          <a:no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25" name="Footer Placeholder 4"/>
          <p:cNvSpPr>
            <a:spLocks noGrp="1"/>
          </p:cNvSpPr>
          <p:nvPr>
            <p:ph type="ftr" sz="quarter" idx="11"/>
          </p:nvPr>
        </p:nvSpPr>
        <p:spPr>
          <a:xfrm>
            <a:off x="3266741" y="4817663"/>
            <a:ext cx="3832559" cy="273844"/>
          </a:xfrm>
        </p:spPr>
        <p:txBody>
          <a:bodyPr/>
          <a:lstStyle/>
          <a:p>
            <a:r>
              <a:rPr lang="es-ES"/>
              <a:t>AUTOSAR Silicon Valley User Group</a:t>
            </a:r>
            <a:endParaRPr lang="de-DE" dirty="0"/>
          </a:p>
        </p:txBody>
      </p:sp>
    </p:spTree>
    <p:extLst>
      <p:ext uri="{BB962C8B-B14F-4D97-AF65-F5344CB8AC3E}">
        <p14:creationId xmlns:p14="http://schemas.microsoft.com/office/powerpoint/2010/main" val="31206530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a:xfrm>
            <a:off x="319333" y="1063625"/>
            <a:ext cx="3460579" cy="3530997"/>
          </a:xfrm>
        </p:spPr>
        <p:txBody>
          <a:bodyPr/>
          <a:lstStyle/>
          <a:p>
            <a:r>
              <a:rPr lang="en-US" dirty="0"/>
              <a:t>In Silicon Valley, ‘Meetups’ are the most common method of forming groups with like-minded individuals to discuss/ share experiences, etc.</a:t>
            </a:r>
          </a:p>
          <a:p>
            <a:pPr marL="285750" indent="-285750">
              <a:buFont typeface="Wingdings" panose="05000000000000000000" pitchFamily="2" charset="2"/>
              <a:buChar char="§"/>
            </a:pPr>
            <a:r>
              <a:rPr lang="en-US" dirty="0"/>
              <a:t>Silicon Valley AUTOSAR User Group initiated to  discover user interests</a:t>
            </a:r>
          </a:p>
          <a:p>
            <a:pPr marL="285750" indent="-285750">
              <a:buFont typeface="Wingdings" panose="05000000000000000000" pitchFamily="2" charset="2"/>
              <a:buChar char="§"/>
            </a:pPr>
            <a:r>
              <a:rPr lang="en-US" i="1" dirty="0"/>
              <a:t>Initially, more open on the technical topic before getting into a clear technical focus</a:t>
            </a:r>
          </a:p>
          <a:p>
            <a:endParaRPr lang="en-US" dirty="0"/>
          </a:p>
          <a:p>
            <a:endParaRPr lang="en-US" dirty="0"/>
          </a:p>
        </p:txBody>
      </p:sp>
      <p:sp>
        <p:nvSpPr>
          <p:cNvPr id="4" name="Date Placeholder 3"/>
          <p:cNvSpPr>
            <a:spLocks noGrp="1"/>
          </p:cNvSpPr>
          <p:nvPr>
            <p:ph type="dt" sz="half" idx="10"/>
          </p:nvPr>
        </p:nvSpPr>
        <p:spPr/>
        <p:txBody>
          <a:bodyPr/>
          <a:lstStyle/>
          <a:p>
            <a:r>
              <a:rPr lang="en-US"/>
              <a:t>23 Oct 2018</a:t>
            </a:r>
            <a:endParaRPr lang="de-DE"/>
          </a:p>
        </p:txBody>
      </p:sp>
      <p:sp>
        <p:nvSpPr>
          <p:cNvPr id="5" name="Footer Placeholder 4"/>
          <p:cNvSpPr>
            <a:spLocks noGrp="1"/>
          </p:cNvSpPr>
          <p:nvPr>
            <p:ph type="ftr" sz="quarter" idx="11"/>
          </p:nvPr>
        </p:nvSpPr>
        <p:spPr/>
        <p:txBody>
          <a:bodyPr/>
          <a:lstStyle/>
          <a:p>
            <a:r>
              <a:rPr lang="es-ES"/>
              <a:t>AUTOSAR Silicon Valley User Group</a:t>
            </a:r>
            <a:endParaRPr lang="de-DE" dirty="0"/>
          </a:p>
        </p:txBody>
      </p:sp>
      <p:sp>
        <p:nvSpPr>
          <p:cNvPr id="6" name="Slide Number Placeholder 5"/>
          <p:cNvSpPr>
            <a:spLocks noGrp="1"/>
          </p:cNvSpPr>
          <p:nvPr>
            <p:ph type="sldNum" sz="quarter" idx="12"/>
          </p:nvPr>
        </p:nvSpPr>
        <p:spPr/>
        <p:txBody>
          <a:bodyPr/>
          <a:lstStyle/>
          <a:p>
            <a:fld id="{0E4386B3-FA35-BD43-8703-494DC6664C86}" type="slidenum">
              <a:rPr lang="de-DE" smtClean="0"/>
              <a:t>34</a:t>
            </a:fld>
            <a:endParaRPr lang="de-DE"/>
          </a:p>
        </p:txBody>
      </p:sp>
      <p:pic>
        <p:nvPicPr>
          <p:cNvPr id="7" name="Picture 6"/>
          <p:cNvPicPr>
            <a:picLocks noChangeAspect="1"/>
          </p:cNvPicPr>
          <p:nvPr/>
        </p:nvPicPr>
        <p:blipFill>
          <a:blip r:embed="rId2"/>
          <a:stretch>
            <a:fillRect/>
          </a:stretch>
        </p:blipFill>
        <p:spPr>
          <a:xfrm>
            <a:off x="4067944" y="26551"/>
            <a:ext cx="4896544" cy="4597911"/>
          </a:xfrm>
          <a:prstGeom prst="rect">
            <a:avLst/>
          </a:prstGeom>
        </p:spPr>
      </p:pic>
    </p:spTree>
    <p:extLst>
      <p:ext uri="{BB962C8B-B14F-4D97-AF65-F5344CB8AC3E}">
        <p14:creationId xmlns:p14="http://schemas.microsoft.com/office/powerpoint/2010/main" val="22222438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Silicon Valley Users Group</a:t>
            </a:r>
          </a:p>
        </p:txBody>
      </p:sp>
      <p:sp>
        <p:nvSpPr>
          <p:cNvPr id="3" name="Content Placeholder 2"/>
          <p:cNvSpPr>
            <a:spLocks noGrp="1"/>
          </p:cNvSpPr>
          <p:nvPr>
            <p:ph idx="1"/>
          </p:nvPr>
        </p:nvSpPr>
        <p:spPr/>
        <p:txBody>
          <a:bodyPr/>
          <a:lstStyle/>
          <a:p>
            <a:r>
              <a:rPr lang="en-US" dirty="0"/>
              <a:t>Kickoff meeting - April 3, 2018, LG, Santa Clara, CA</a:t>
            </a:r>
          </a:p>
          <a:p>
            <a:r>
              <a:rPr lang="en-US" dirty="0"/>
              <a:t>Spokesperson –  Keith Derrick, LG Silicon Valley Labs </a:t>
            </a:r>
          </a:p>
          <a:p>
            <a:endParaRPr lang="en-US" dirty="0"/>
          </a:p>
          <a:p>
            <a:r>
              <a:rPr lang="en-US" dirty="0"/>
              <a:t>Three meetings (Meetups) held in 2018 with 139 members</a:t>
            </a:r>
          </a:p>
          <a:p>
            <a:endParaRPr lang="en-US" dirty="0"/>
          </a:p>
          <a:p>
            <a:endParaRPr lang="en-US" dirty="0"/>
          </a:p>
        </p:txBody>
      </p:sp>
      <p:sp>
        <p:nvSpPr>
          <p:cNvPr id="4" name="Datumsplatzhalter 3"/>
          <p:cNvSpPr>
            <a:spLocks noGrp="1"/>
          </p:cNvSpPr>
          <p:nvPr>
            <p:ph type="dt" sz="half" idx="10"/>
          </p:nvPr>
        </p:nvSpPr>
        <p:spPr/>
        <p:txBody>
          <a:bodyPr/>
          <a:lstStyle/>
          <a:p>
            <a:r>
              <a:rPr lang="en-US"/>
              <a:t>23 Oct 2018</a:t>
            </a:r>
            <a:endParaRPr lang="de-DE"/>
          </a:p>
        </p:txBody>
      </p:sp>
      <p:sp>
        <p:nvSpPr>
          <p:cNvPr id="5" name="Fußzeilenplatzhalter 4"/>
          <p:cNvSpPr>
            <a:spLocks noGrp="1"/>
          </p:cNvSpPr>
          <p:nvPr>
            <p:ph type="ftr" sz="quarter" idx="11"/>
          </p:nvPr>
        </p:nvSpPr>
        <p:spPr/>
        <p:txBody>
          <a:bodyPr/>
          <a:lstStyle/>
          <a:p>
            <a:r>
              <a:rPr lang="es-ES"/>
              <a:t>AUTOSAR Silicon Valley User Group</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35</a:t>
            </a:fld>
            <a:endParaRPr lang="de-DE"/>
          </a:p>
        </p:txBody>
      </p:sp>
    </p:spTree>
    <p:extLst>
      <p:ext uri="{BB962C8B-B14F-4D97-AF65-F5344CB8AC3E}">
        <p14:creationId xmlns:p14="http://schemas.microsoft.com/office/powerpoint/2010/main" val="9014715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Silicon Valley Users Group</a:t>
            </a:r>
          </a:p>
        </p:txBody>
      </p:sp>
      <p:sp>
        <p:nvSpPr>
          <p:cNvPr id="3" name="Content Placeholder 2"/>
          <p:cNvSpPr>
            <a:spLocks noGrp="1"/>
          </p:cNvSpPr>
          <p:nvPr>
            <p:ph idx="1"/>
          </p:nvPr>
        </p:nvSpPr>
        <p:spPr/>
        <p:txBody>
          <a:bodyPr>
            <a:normAutofit/>
          </a:bodyPr>
          <a:lstStyle/>
          <a:p>
            <a:r>
              <a:rPr lang="en-US" dirty="0"/>
              <a:t>Next meeting to be held on October 23</a:t>
            </a:r>
            <a:r>
              <a:rPr lang="en-US" baseline="30000" dirty="0"/>
              <a:t>rd</a:t>
            </a:r>
            <a:endParaRPr lang="en-US" dirty="0"/>
          </a:p>
          <a:p>
            <a:endParaRPr lang="en-US" dirty="0"/>
          </a:p>
          <a:p>
            <a:r>
              <a:rPr lang="en-US" dirty="0"/>
              <a:t>We will describe the recent changes in Working Group structure, and to launch active recruiting for a new working group based in Silicon Valley. </a:t>
            </a:r>
          </a:p>
          <a:p>
            <a:endParaRPr lang="en-US" dirty="0"/>
          </a:p>
          <a:p>
            <a:r>
              <a:rPr lang="en-US" dirty="0"/>
              <a:t>Rick Flores will be one of the presenters </a:t>
            </a:r>
          </a:p>
          <a:p>
            <a:pPr marL="285750" indent="-285750">
              <a:buFont typeface="Arial" panose="020B0604020202020204" pitchFamily="34" charset="0"/>
              <a:buChar char="•"/>
            </a:pPr>
            <a:r>
              <a:rPr lang="en-US" dirty="0"/>
              <a:t>A</a:t>
            </a:r>
            <a:r>
              <a:rPr lang="en-GB" dirty="0"/>
              <a:t>UTOSAR Agreement: Intellectual Property Rights prepared by AUTOSSAR </a:t>
            </a:r>
            <a:r>
              <a:rPr lang="en-GB" dirty="0" err="1"/>
              <a:t>Comm</a:t>
            </a:r>
            <a:r>
              <a:rPr lang="en-GB" dirty="0"/>
              <a:t> Support team</a:t>
            </a:r>
            <a:endParaRPr lang="en-US" b="1" dirty="0"/>
          </a:p>
          <a:p>
            <a:endParaRPr lang="en-US" dirty="0"/>
          </a:p>
          <a:p>
            <a:r>
              <a:rPr lang="en-US" dirty="0"/>
              <a:t>The SV UG Mailing list will also go live at that time, allowing questions from all User Group members (regardless of AUTOSAR membership).</a:t>
            </a:r>
          </a:p>
        </p:txBody>
      </p:sp>
      <p:sp>
        <p:nvSpPr>
          <p:cNvPr id="4" name="Datumsplatzhalter 3"/>
          <p:cNvSpPr>
            <a:spLocks noGrp="1"/>
          </p:cNvSpPr>
          <p:nvPr>
            <p:ph type="dt" sz="half" idx="10"/>
          </p:nvPr>
        </p:nvSpPr>
        <p:spPr/>
        <p:txBody>
          <a:bodyPr/>
          <a:lstStyle/>
          <a:p>
            <a:r>
              <a:rPr lang="en-US"/>
              <a:t>23 Oct 2018</a:t>
            </a:r>
            <a:endParaRPr lang="de-DE"/>
          </a:p>
        </p:txBody>
      </p:sp>
      <p:sp>
        <p:nvSpPr>
          <p:cNvPr id="5" name="Fußzeilenplatzhalter 4"/>
          <p:cNvSpPr>
            <a:spLocks noGrp="1"/>
          </p:cNvSpPr>
          <p:nvPr>
            <p:ph type="ftr" sz="quarter" idx="11"/>
          </p:nvPr>
        </p:nvSpPr>
        <p:spPr/>
        <p:txBody>
          <a:bodyPr/>
          <a:lstStyle/>
          <a:p>
            <a:r>
              <a:rPr lang="es-ES"/>
              <a:t>AUTOSAR Silicon Valley User Group</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36</a:t>
            </a:fld>
            <a:endParaRPr lang="de-DE"/>
          </a:p>
        </p:txBody>
      </p:sp>
    </p:spTree>
    <p:extLst>
      <p:ext uri="{BB962C8B-B14F-4D97-AF65-F5344CB8AC3E}">
        <p14:creationId xmlns:p14="http://schemas.microsoft.com/office/powerpoint/2010/main" val="12658493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Group in SV Next Steps</a:t>
            </a:r>
          </a:p>
        </p:txBody>
      </p:sp>
      <p:sp>
        <p:nvSpPr>
          <p:cNvPr id="3" name="Content Placeholder 2"/>
          <p:cNvSpPr>
            <a:spLocks noGrp="1"/>
          </p:cNvSpPr>
          <p:nvPr>
            <p:ph idx="1"/>
          </p:nvPr>
        </p:nvSpPr>
        <p:spPr/>
        <p:txBody>
          <a:bodyPr>
            <a:normAutofit/>
          </a:bodyPr>
          <a:lstStyle/>
          <a:p>
            <a:r>
              <a:rPr lang="en-US" dirty="0"/>
              <a:t>After considering potential areas of focus for a Silicon Valley-based Working Group, the topic of </a:t>
            </a:r>
            <a:r>
              <a:rPr lang="en-US" b="1" i="1" dirty="0"/>
              <a:t>Cloud Services</a:t>
            </a:r>
            <a:r>
              <a:rPr lang="en-US" i="1" dirty="0"/>
              <a:t> </a:t>
            </a:r>
            <a:r>
              <a:rPr lang="en-US" dirty="0"/>
              <a:t>has been identified – </a:t>
            </a:r>
            <a:r>
              <a:rPr lang="en-US" b="1" i="1" dirty="0"/>
              <a:t>WG-AP-CLD</a:t>
            </a:r>
          </a:p>
          <a:p>
            <a:pPr marL="285750" indent="-285750">
              <a:buFont typeface="Arial" panose="020B0604020202020204" pitchFamily="34" charset="0"/>
              <a:buChar char="•"/>
            </a:pPr>
            <a:r>
              <a:rPr lang="en-US" dirty="0"/>
              <a:t>Takes advantage of the wide skill set available in this area</a:t>
            </a:r>
          </a:p>
          <a:p>
            <a:endParaRPr lang="en-US" dirty="0"/>
          </a:p>
          <a:p>
            <a:r>
              <a:rPr lang="en-US" dirty="0"/>
              <a:t>There are other standardization bodies in the area that are interested in collaborating e.g. Industrial Internet Consortium</a:t>
            </a:r>
          </a:p>
          <a:p>
            <a:endParaRPr lang="en-US" dirty="0"/>
          </a:p>
          <a:p>
            <a:r>
              <a:rPr lang="en-US" dirty="0"/>
              <a:t>There is a need to define appropriate Visions </a:t>
            </a:r>
          </a:p>
          <a:p>
            <a:pPr lvl="1"/>
            <a:r>
              <a:rPr lang="en-US" dirty="0"/>
              <a:t>At present there is only AP-383, which is vague.</a:t>
            </a:r>
          </a:p>
          <a:p>
            <a:pPr lvl="1"/>
            <a:r>
              <a:rPr lang="en-US" dirty="0"/>
              <a:t>Additional visions will give direction to </a:t>
            </a:r>
            <a:r>
              <a:rPr lang="en-US" dirty="0" err="1"/>
              <a:t>to</a:t>
            </a:r>
            <a:r>
              <a:rPr lang="en-US" dirty="0"/>
              <a:t> the new working group</a:t>
            </a:r>
          </a:p>
          <a:p>
            <a:endParaRPr lang="en-US" dirty="0"/>
          </a:p>
          <a:p>
            <a:endParaRPr lang="en-US" dirty="0"/>
          </a:p>
          <a:p>
            <a:endParaRPr lang="en-US" dirty="0"/>
          </a:p>
        </p:txBody>
      </p:sp>
      <p:sp>
        <p:nvSpPr>
          <p:cNvPr id="4" name="Datumsplatzhalter 3"/>
          <p:cNvSpPr>
            <a:spLocks noGrp="1"/>
          </p:cNvSpPr>
          <p:nvPr>
            <p:ph type="dt" sz="half" idx="10"/>
          </p:nvPr>
        </p:nvSpPr>
        <p:spPr/>
        <p:txBody>
          <a:bodyPr/>
          <a:lstStyle/>
          <a:p>
            <a:r>
              <a:rPr lang="en-US"/>
              <a:t>23 Oct 2018</a:t>
            </a:r>
            <a:endParaRPr lang="de-DE"/>
          </a:p>
        </p:txBody>
      </p:sp>
      <p:sp>
        <p:nvSpPr>
          <p:cNvPr id="5" name="Fußzeilenplatzhalter 4"/>
          <p:cNvSpPr>
            <a:spLocks noGrp="1"/>
          </p:cNvSpPr>
          <p:nvPr>
            <p:ph type="ftr" sz="quarter" idx="11"/>
          </p:nvPr>
        </p:nvSpPr>
        <p:spPr/>
        <p:txBody>
          <a:bodyPr/>
          <a:lstStyle/>
          <a:p>
            <a:r>
              <a:rPr lang="es-ES"/>
              <a:t>AUTOSAR Silicon Valley User Group</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37</a:t>
            </a:fld>
            <a:endParaRPr lang="de-DE"/>
          </a:p>
        </p:txBody>
      </p:sp>
    </p:spTree>
    <p:extLst>
      <p:ext uri="{BB962C8B-B14F-4D97-AF65-F5344CB8AC3E}">
        <p14:creationId xmlns:p14="http://schemas.microsoft.com/office/powerpoint/2010/main" val="26725352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C7AD2AB-3662-4187-8E0E-297EC23678A1}"/>
              </a:ext>
            </a:extLst>
          </p:cNvPr>
          <p:cNvSpPr>
            <a:spLocks noGrp="1"/>
          </p:cNvSpPr>
          <p:nvPr>
            <p:ph type="title"/>
          </p:nvPr>
        </p:nvSpPr>
        <p:spPr/>
        <p:txBody>
          <a:bodyPr/>
          <a:lstStyle/>
          <a:p>
            <a:r>
              <a:rPr lang="en-US" sz="2800" dirty="0"/>
              <a:t>History and current state – Total: 268</a:t>
            </a:r>
            <a:endParaRPr lang="en-US" sz="2800" dirty="0">
              <a:solidFill>
                <a:srgbClr val="FF0000"/>
              </a:solidFill>
            </a:endParaRPr>
          </a:p>
        </p:txBody>
      </p:sp>
      <p:sp>
        <p:nvSpPr>
          <p:cNvPr id="8" name="Foliennummernplatzhalter 7">
            <a:extLst>
              <a:ext uri="{FF2B5EF4-FFF2-40B4-BE49-F238E27FC236}">
                <a16:creationId xmlns:a16="http://schemas.microsoft.com/office/drawing/2014/main" xmlns="" id="{35290489-083C-43B7-9A77-DFEE64E98781}"/>
              </a:ext>
            </a:extLst>
          </p:cNvPr>
          <p:cNvSpPr>
            <a:spLocks noGrp="1"/>
          </p:cNvSpPr>
          <p:nvPr>
            <p:ph type="sldNum" sz="quarter" idx="12"/>
          </p:nvPr>
        </p:nvSpPr>
        <p:spPr/>
        <p:txBody>
          <a:bodyPr/>
          <a:lstStyle/>
          <a:p>
            <a:fld id="{0E4386B3-FA35-BD43-8703-494DC6664C86}" type="slidenum">
              <a:rPr lang="de-DE" smtClean="0"/>
              <a:t>4</a:t>
            </a:fld>
            <a:endParaRPr lang="de-DE"/>
          </a:p>
        </p:txBody>
      </p:sp>
      <p:pic>
        <p:nvPicPr>
          <p:cNvPr id="10" name="Grafik 9">
            <a:extLst>
              <a:ext uri="{FF2B5EF4-FFF2-40B4-BE49-F238E27FC236}">
                <a16:creationId xmlns:a16="http://schemas.microsoft.com/office/drawing/2014/main" xmlns="" id="{B658A255-7730-4F98-B2F9-CCD11B561BE9}"/>
              </a:ext>
            </a:extLst>
          </p:cNvPr>
          <p:cNvPicPr>
            <a:picLocks noChangeAspect="1"/>
          </p:cNvPicPr>
          <p:nvPr/>
        </p:nvPicPr>
        <p:blipFill>
          <a:blip r:embed="rId2"/>
          <a:stretch>
            <a:fillRect/>
          </a:stretch>
        </p:blipFill>
        <p:spPr>
          <a:xfrm>
            <a:off x="7366199" y="93332"/>
            <a:ext cx="1723826" cy="808267"/>
          </a:xfrm>
          <a:prstGeom prst="rect">
            <a:avLst/>
          </a:prstGeom>
        </p:spPr>
      </p:pic>
      <p:sp>
        <p:nvSpPr>
          <p:cNvPr id="9" name="Datumsplatzhalter 1">
            <a:extLst>
              <a:ext uri="{FF2B5EF4-FFF2-40B4-BE49-F238E27FC236}">
                <a16:creationId xmlns:a16="http://schemas.microsoft.com/office/drawing/2014/main" xmlns="" id="{A09D3E54-AD07-46FC-8827-85FE347FDDD8}"/>
              </a:ext>
            </a:extLst>
          </p:cNvPr>
          <p:cNvSpPr>
            <a:spLocks noGrp="1"/>
          </p:cNvSpPr>
          <p:nvPr>
            <p:ph type="dt" sz="half" idx="10"/>
          </p:nvPr>
        </p:nvSpPr>
        <p:spPr>
          <a:xfrm>
            <a:off x="7172325" y="4817663"/>
            <a:ext cx="1003300" cy="273844"/>
          </a:xfrm>
        </p:spPr>
        <p:txBody>
          <a:bodyPr/>
          <a:lstStyle/>
          <a:p>
            <a:r>
              <a:rPr lang="en-US" sz="800"/>
              <a:t>23 Oct 2018</a:t>
            </a:r>
            <a:endParaRPr lang="de-DE" sz="800" dirty="0"/>
          </a:p>
        </p:txBody>
      </p:sp>
      <p:sp>
        <p:nvSpPr>
          <p:cNvPr id="12" name="Fußzeilenplatzhalter 5">
            <a:extLst>
              <a:ext uri="{FF2B5EF4-FFF2-40B4-BE49-F238E27FC236}">
                <a16:creationId xmlns:a16="http://schemas.microsoft.com/office/drawing/2014/main" xmlns="" id="{097BCDAF-D898-486D-91F2-D5B8ECBE0F27}"/>
              </a:ext>
            </a:extLst>
          </p:cNvPr>
          <p:cNvSpPr>
            <a:spLocks noGrp="1"/>
          </p:cNvSpPr>
          <p:nvPr>
            <p:ph type="ftr" sz="quarter" idx="11"/>
          </p:nvPr>
        </p:nvSpPr>
        <p:spPr>
          <a:xfrm>
            <a:off x="3266741" y="4817663"/>
            <a:ext cx="3832559" cy="273844"/>
          </a:xfrm>
        </p:spPr>
        <p:txBody>
          <a:bodyPr/>
          <a:lstStyle/>
          <a:p>
            <a:r>
              <a:rPr lang="es-ES" sz="800"/>
              <a:t>AUTOSAR Silicon Valley User Group</a:t>
            </a:r>
            <a:endParaRPr lang="de-DE" sz="800" dirty="0"/>
          </a:p>
        </p:txBody>
      </p:sp>
      <p:graphicFrame>
        <p:nvGraphicFramePr>
          <p:cNvPr id="11" name="Diagramm 10">
            <a:extLst>
              <a:ext uri="{FF2B5EF4-FFF2-40B4-BE49-F238E27FC236}">
                <a16:creationId xmlns:a16="http://schemas.microsoft.com/office/drawing/2014/main" xmlns="" id="{CAFB7AAD-74DA-4F10-AC14-2BA5B3DB80F8}"/>
              </a:ext>
            </a:extLst>
          </p:cNvPr>
          <p:cNvGraphicFramePr>
            <a:graphicFrameLocks/>
          </p:cNvGraphicFramePr>
          <p:nvPr>
            <p:extLst/>
          </p:nvPr>
        </p:nvGraphicFramePr>
        <p:xfrm>
          <a:off x="734826" y="627534"/>
          <a:ext cx="6560245" cy="4190129"/>
        </p:xfrm>
        <a:graphic>
          <a:graphicData uri="http://schemas.openxmlformats.org/drawingml/2006/chart">
            <c:chart xmlns:c="http://schemas.openxmlformats.org/drawingml/2006/chart" xmlns:r="http://schemas.openxmlformats.org/officeDocument/2006/relationships" r:id="rId3"/>
          </a:graphicData>
        </a:graphic>
      </p:graphicFrame>
      <p:sp>
        <p:nvSpPr>
          <p:cNvPr id="4" name="Abgerundetes Rechteck 3"/>
          <p:cNvSpPr/>
          <p:nvPr/>
        </p:nvSpPr>
        <p:spPr>
          <a:xfrm>
            <a:off x="7303271" y="1917760"/>
            <a:ext cx="1661217" cy="798006"/>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en-US" b="1" dirty="0">
                <a:solidFill>
                  <a:schemeClr val="tx2"/>
                </a:solidFill>
              </a:rPr>
              <a:t>+ 52 partners in 2018</a:t>
            </a:r>
          </a:p>
        </p:txBody>
      </p:sp>
    </p:spTree>
    <p:extLst>
      <p:ext uri="{BB962C8B-B14F-4D97-AF65-F5344CB8AC3E}">
        <p14:creationId xmlns:p14="http://schemas.microsoft.com/office/powerpoint/2010/main" val="13232304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feld 13">
            <a:extLst>
              <a:ext uri="{FF2B5EF4-FFF2-40B4-BE49-F238E27FC236}">
                <a16:creationId xmlns:a16="http://schemas.microsoft.com/office/drawing/2014/main" xmlns="" id="{214EE047-4CFC-4297-9D8F-D079FD4C7A88}"/>
              </a:ext>
            </a:extLst>
          </p:cNvPr>
          <p:cNvSpPr txBox="1"/>
          <p:nvPr/>
        </p:nvSpPr>
        <p:spPr>
          <a:xfrm>
            <a:off x="744620" y="1050941"/>
            <a:ext cx="3730007" cy="539250"/>
          </a:xfrm>
          <a:prstGeom prst="rect">
            <a:avLst/>
          </a:prstGeom>
          <a:noFill/>
        </p:spPr>
        <p:txBody>
          <a:bodyPr wrap="square" rtlCol="0">
            <a:spAutoFit/>
          </a:bodyPr>
          <a:lstStyle/>
          <a:p>
            <a:pPr>
              <a:lnSpc>
                <a:spcPts val="4050"/>
              </a:lnSpc>
            </a:pPr>
            <a:r>
              <a:rPr lang="de-DE" dirty="0"/>
              <a:t>SV User Group</a:t>
            </a:r>
          </a:p>
        </p:txBody>
      </p:sp>
      <p:sp>
        <p:nvSpPr>
          <p:cNvPr id="24" name="Abgerundetes Rechteck 45">
            <a:extLst>
              <a:ext uri="{FF2B5EF4-FFF2-40B4-BE49-F238E27FC236}">
                <a16:creationId xmlns:a16="http://schemas.microsoft.com/office/drawing/2014/main" xmlns="" id="{0D8C1BED-D7BA-4715-8388-E3F4E84B0617}"/>
              </a:ext>
            </a:extLst>
          </p:cNvPr>
          <p:cNvSpPr/>
          <p:nvPr/>
        </p:nvSpPr>
        <p:spPr>
          <a:xfrm>
            <a:off x="2519368" y="1145700"/>
            <a:ext cx="3168000" cy="165600"/>
          </a:xfrm>
          <a:prstGeom prst="roundRect">
            <a:avLst>
              <a:gd name="adj" fmla="val 50000"/>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15" name="Textfeld 14">
            <a:extLst>
              <a:ext uri="{FF2B5EF4-FFF2-40B4-BE49-F238E27FC236}">
                <a16:creationId xmlns:a16="http://schemas.microsoft.com/office/drawing/2014/main" xmlns="" id="{214EE047-4CFC-4297-9D8F-D079FD4C7A88}"/>
              </a:ext>
            </a:extLst>
          </p:cNvPr>
          <p:cNvSpPr txBox="1"/>
          <p:nvPr/>
        </p:nvSpPr>
        <p:spPr>
          <a:xfrm>
            <a:off x="2051720" y="972602"/>
            <a:ext cx="4608512" cy="861774"/>
          </a:xfrm>
          <a:prstGeom prst="rect">
            <a:avLst/>
          </a:prstGeom>
          <a:noFill/>
        </p:spPr>
        <p:txBody>
          <a:bodyPr wrap="square" rtlCol="0">
            <a:spAutoFit/>
          </a:bodyPr>
          <a:lstStyle/>
          <a:p>
            <a:pPr marL="742950" lvl="1" indent="-285750">
              <a:buFont typeface="Arial" panose="020B0604020202020204" pitchFamily="34" charset="0"/>
              <a:buChar char="•"/>
            </a:pPr>
            <a:r>
              <a:rPr lang="de-DE" sz="1000" dirty="0"/>
              <a:t>AUTOSAR Organization development</a:t>
            </a:r>
          </a:p>
          <a:p>
            <a:pPr marL="742950" lvl="1" indent="-285750">
              <a:buFont typeface="Arial" panose="020B0604020202020204" pitchFamily="34" charset="0"/>
              <a:buChar char="•"/>
            </a:pPr>
            <a:r>
              <a:rPr lang="de-DE" sz="1000" dirty="0">
                <a:solidFill>
                  <a:schemeClr val="bg1"/>
                </a:solidFill>
              </a:rPr>
              <a:t>AUTOSAR Platform Standards Roadmap</a:t>
            </a:r>
          </a:p>
          <a:p>
            <a:pPr marL="742950" lvl="1" indent="-285750">
              <a:buFont typeface="Arial" panose="020B0604020202020204" pitchFamily="34" charset="0"/>
              <a:buChar char="•"/>
            </a:pPr>
            <a:r>
              <a:rPr lang="de-DE" sz="1000" dirty="0"/>
              <a:t>AUTOSAR Working Group Reorganization</a:t>
            </a:r>
          </a:p>
          <a:p>
            <a:pPr marL="742950" lvl="1" indent="-285750">
              <a:buFont typeface="Arial" panose="020B0604020202020204" pitchFamily="34" charset="0"/>
              <a:buChar char="•"/>
            </a:pPr>
            <a:r>
              <a:rPr lang="de-DE" sz="1000" dirty="0"/>
              <a:t>AUTOSAR Agreements – Intellectual Property Rights Review </a:t>
            </a:r>
          </a:p>
          <a:p>
            <a:pPr marL="742950" lvl="1" indent="-285750">
              <a:buFont typeface="Arial" panose="020B0604020202020204" pitchFamily="34" charset="0"/>
              <a:buChar char="•"/>
            </a:pPr>
            <a:r>
              <a:rPr lang="de-DE" sz="1000" dirty="0"/>
              <a:t>Proposal - Working Group in Silicon Valley</a:t>
            </a:r>
          </a:p>
        </p:txBody>
      </p:sp>
      <p:graphicFrame>
        <p:nvGraphicFramePr>
          <p:cNvPr id="12" name="Objekt 11" hidden="1">
            <a:extLst>
              <a:ext uri="{FF2B5EF4-FFF2-40B4-BE49-F238E27FC236}">
                <a16:creationId xmlns:a16="http://schemas.microsoft.com/office/drawing/2014/main" xmlns="" id="{D1B5BAA6-38FD-4C2A-AB6F-096FAF3B379A}"/>
              </a:ext>
            </a:extLst>
          </p:cNvPr>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3"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dirty="0"/>
              <a:t>Agenda Overview</a:t>
            </a:r>
            <a:endParaRPr lang="en-US" noProof="0" dirty="0"/>
          </a:p>
        </p:txBody>
      </p:sp>
      <p:sp>
        <p:nvSpPr>
          <p:cNvPr id="9" name="Foliennummernplatzhalter 8">
            <a:extLst>
              <a:ext uri="{FF2B5EF4-FFF2-40B4-BE49-F238E27FC236}">
                <a16:creationId xmlns:a16="http://schemas.microsoft.com/office/drawing/2014/main" xmlns="" id="{7DD10B0D-56C1-4294-8E67-7D0D9D528580}"/>
              </a:ext>
            </a:extLst>
          </p:cNvPr>
          <p:cNvSpPr>
            <a:spLocks noGrp="1"/>
          </p:cNvSpPr>
          <p:nvPr>
            <p:ph type="sldNum" sz="quarter" idx="12"/>
          </p:nvPr>
        </p:nvSpPr>
        <p:spPr/>
        <p:txBody>
          <a:bodyPr/>
          <a:lstStyle/>
          <a:p>
            <a:fld id="{0E4386B3-FA35-BD43-8703-494DC6664C86}" type="slidenum">
              <a:rPr lang="de-DE" smtClean="0"/>
              <a:t>5</a:t>
            </a:fld>
            <a:endParaRPr lang="de-DE" dirty="0"/>
          </a:p>
        </p:txBody>
      </p:sp>
      <p:sp>
        <p:nvSpPr>
          <p:cNvPr id="27" name="Datumsplatzhalter 1">
            <a:extLst>
              <a:ext uri="{FF2B5EF4-FFF2-40B4-BE49-F238E27FC236}">
                <a16:creationId xmlns:a16="http://schemas.microsoft.com/office/drawing/2014/main" xmlns="" id="{2409A883-05AD-4D94-BACD-C3463D2632DF}"/>
              </a:ext>
            </a:extLst>
          </p:cNvPr>
          <p:cNvSpPr>
            <a:spLocks noGrp="1"/>
          </p:cNvSpPr>
          <p:nvPr>
            <p:ph type="dt" sz="half" idx="10"/>
          </p:nvPr>
        </p:nvSpPr>
        <p:spPr>
          <a:xfrm>
            <a:off x="7172325" y="4817663"/>
            <a:ext cx="1003300" cy="273844"/>
          </a:xfrm>
        </p:spPr>
        <p:txBody>
          <a:bodyPr/>
          <a:lstStyle/>
          <a:p>
            <a:r>
              <a:rPr lang="en-US"/>
              <a:t>23 Oct 2018</a:t>
            </a:r>
            <a:endParaRPr lang="de-DE" dirty="0"/>
          </a:p>
        </p:txBody>
      </p:sp>
      <p:grpSp>
        <p:nvGrpSpPr>
          <p:cNvPr id="21" name="Gruppierung 63">
            <a:extLst>
              <a:ext uri="{FF2B5EF4-FFF2-40B4-BE49-F238E27FC236}">
                <a16:creationId xmlns:a16="http://schemas.microsoft.com/office/drawing/2014/main" xmlns="" id="{FB48DE93-5C8D-4525-9C6A-B8A8C6E45A69}"/>
              </a:ext>
            </a:extLst>
          </p:cNvPr>
          <p:cNvGrpSpPr/>
          <p:nvPr/>
        </p:nvGrpSpPr>
        <p:grpSpPr>
          <a:xfrm rot="13500000">
            <a:off x="555897" y="1364030"/>
            <a:ext cx="78918" cy="78918"/>
            <a:chOff x="2737797" y="395452"/>
            <a:chExt cx="169333" cy="169333"/>
          </a:xfrm>
        </p:grpSpPr>
        <p:cxnSp>
          <p:nvCxnSpPr>
            <p:cNvPr id="22" name="Gerade Verbindung 64">
              <a:extLst>
                <a:ext uri="{FF2B5EF4-FFF2-40B4-BE49-F238E27FC236}">
                  <a16:creationId xmlns:a16="http://schemas.microsoft.com/office/drawing/2014/main" xmlns="" id="{245219F2-3D0A-4C71-AB64-CAE9A6BD252E}"/>
                </a:ext>
              </a:extLst>
            </p:cNvPr>
            <p:cNvCxnSpPr/>
            <p:nvPr/>
          </p:nvCxnSpPr>
          <p:spPr>
            <a:xfrm>
              <a:off x="2761776" y="395452"/>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Gerade Verbindung 65">
              <a:extLst>
                <a:ext uri="{FF2B5EF4-FFF2-40B4-BE49-F238E27FC236}">
                  <a16:creationId xmlns:a16="http://schemas.microsoft.com/office/drawing/2014/main" xmlns="" id="{B438DCB7-FAE6-4B69-974D-F1C79123AC33}"/>
                </a:ext>
              </a:extLst>
            </p:cNvPr>
            <p:cNvCxnSpPr/>
            <p:nvPr/>
          </p:nvCxnSpPr>
          <p:spPr>
            <a:xfrm rot="5400000">
              <a:off x="2822464" y="454891"/>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34" name="Abgerundetes Rechteck 53">
            <a:extLst>
              <a:ext uri="{FF2B5EF4-FFF2-40B4-BE49-F238E27FC236}">
                <a16:creationId xmlns:a16="http://schemas.microsoft.com/office/drawing/2014/main" xmlns="" id="{79151DF6-EB65-4308-B4DB-4F992632585D}"/>
              </a:ext>
            </a:extLst>
          </p:cNvPr>
          <p:cNvSpPr/>
          <p:nvPr/>
        </p:nvSpPr>
        <p:spPr>
          <a:xfrm>
            <a:off x="394648" y="953096"/>
            <a:ext cx="7417440" cy="1044000"/>
          </a:xfrm>
          <a:prstGeom prst="roundRect">
            <a:avLst>
              <a:gd name="adj" fmla="val 50000"/>
            </a:avLst>
          </a:prstGeom>
          <a:no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25" name="Footer Placeholder 4"/>
          <p:cNvSpPr>
            <a:spLocks noGrp="1"/>
          </p:cNvSpPr>
          <p:nvPr>
            <p:ph type="ftr" sz="quarter" idx="11"/>
          </p:nvPr>
        </p:nvSpPr>
        <p:spPr>
          <a:xfrm>
            <a:off x="3266741" y="4817663"/>
            <a:ext cx="3832559" cy="273844"/>
          </a:xfrm>
        </p:spPr>
        <p:txBody>
          <a:bodyPr/>
          <a:lstStyle/>
          <a:p>
            <a:r>
              <a:rPr lang="es-ES"/>
              <a:t>AUTOSAR Silicon Valley User Group</a:t>
            </a:r>
            <a:endParaRPr lang="de-DE" dirty="0"/>
          </a:p>
        </p:txBody>
      </p:sp>
    </p:spTree>
    <p:extLst>
      <p:ext uri="{BB962C8B-B14F-4D97-AF65-F5344CB8AC3E}">
        <p14:creationId xmlns:p14="http://schemas.microsoft.com/office/powerpoint/2010/main" val="5083522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uppieren 116">
            <a:extLst>
              <a:ext uri="{FF2B5EF4-FFF2-40B4-BE49-F238E27FC236}">
                <a16:creationId xmlns:a16="http://schemas.microsoft.com/office/drawing/2014/main" xmlns="" id="{AF4D68DA-2743-4D1F-A77A-70B3172924B6}"/>
              </a:ext>
            </a:extLst>
          </p:cNvPr>
          <p:cNvGrpSpPr/>
          <p:nvPr/>
        </p:nvGrpSpPr>
        <p:grpSpPr>
          <a:xfrm>
            <a:off x="7691965" y="699542"/>
            <a:ext cx="0" cy="3322088"/>
            <a:chOff x="5003871" y="699542"/>
            <a:chExt cx="0" cy="3322088"/>
          </a:xfrm>
        </p:grpSpPr>
        <p:cxnSp>
          <p:nvCxnSpPr>
            <p:cNvPr id="133" name="Straight Connector 56">
              <a:extLst>
                <a:ext uri="{FF2B5EF4-FFF2-40B4-BE49-F238E27FC236}">
                  <a16:creationId xmlns:a16="http://schemas.microsoft.com/office/drawing/2014/main" xmlns="" id="{609B15A1-5836-4921-8B87-BEA2D57A2D7C}"/>
                </a:ext>
              </a:extLst>
            </p:cNvPr>
            <p:cNvCxnSpPr/>
            <p:nvPr/>
          </p:nvCxnSpPr>
          <p:spPr>
            <a:xfrm>
              <a:off x="5003871"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18__">
              <a:extLst>
                <a:ext uri="{FF2B5EF4-FFF2-40B4-BE49-F238E27FC236}">
                  <a16:creationId xmlns:a16="http://schemas.microsoft.com/office/drawing/2014/main" xmlns="" id="{D9302D05-86CA-4ABC-8AA8-67E30A3EE897}"/>
                </a:ext>
              </a:extLst>
            </p:cNvPr>
            <p:cNvCxnSpPr/>
            <p:nvPr/>
          </p:nvCxnSpPr>
          <p:spPr>
            <a:xfrm>
              <a:off x="5003871"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5" name="Gruppieren 134">
            <a:extLst>
              <a:ext uri="{FF2B5EF4-FFF2-40B4-BE49-F238E27FC236}">
                <a16:creationId xmlns:a16="http://schemas.microsoft.com/office/drawing/2014/main" xmlns="" id="{F7DA450E-9C58-474A-9F4F-2324FC415C53}"/>
              </a:ext>
            </a:extLst>
          </p:cNvPr>
          <p:cNvGrpSpPr/>
          <p:nvPr/>
        </p:nvGrpSpPr>
        <p:grpSpPr>
          <a:xfrm>
            <a:off x="8367689" y="699542"/>
            <a:ext cx="0" cy="3322088"/>
            <a:chOff x="5831871" y="699542"/>
            <a:chExt cx="0" cy="3322088"/>
          </a:xfrm>
        </p:grpSpPr>
        <p:cxnSp>
          <p:nvCxnSpPr>
            <p:cNvPr id="136" name="Straight Connector 57">
              <a:extLst>
                <a:ext uri="{FF2B5EF4-FFF2-40B4-BE49-F238E27FC236}">
                  <a16:creationId xmlns:a16="http://schemas.microsoft.com/office/drawing/2014/main" xmlns="" id="{1051B94A-6AC8-4692-B277-82260A03FAA1}"/>
                </a:ext>
              </a:extLst>
            </p:cNvPr>
            <p:cNvCxnSpPr/>
            <p:nvPr/>
          </p:nvCxnSpPr>
          <p:spPr>
            <a:xfrm>
              <a:off x="5831871"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Gerade Verbindung 18___">
              <a:extLst>
                <a:ext uri="{FF2B5EF4-FFF2-40B4-BE49-F238E27FC236}">
                  <a16:creationId xmlns:a16="http://schemas.microsoft.com/office/drawing/2014/main" xmlns="" id="{BDF97E27-B736-4982-B326-D543E7D69758}"/>
                </a:ext>
              </a:extLst>
            </p:cNvPr>
            <p:cNvCxnSpPr/>
            <p:nvPr/>
          </p:nvCxnSpPr>
          <p:spPr>
            <a:xfrm>
              <a:off x="5831871"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AUTOSAR Platform Roadmap</a:t>
            </a:r>
          </a:p>
        </p:txBody>
      </p:sp>
      <p:sp>
        <p:nvSpPr>
          <p:cNvPr id="4" name="Datumsplatzhalter 3"/>
          <p:cNvSpPr>
            <a:spLocks noGrp="1"/>
          </p:cNvSpPr>
          <p:nvPr>
            <p:ph type="dt" sz="half" idx="10"/>
          </p:nvPr>
        </p:nvSpPr>
        <p:spPr>
          <a:xfrm>
            <a:off x="7172325" y="4817663"/>
            <a:ext cx="1003300"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23 Oct 2018</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 name="Fußzeilenplatzhalter 2"/>
          <p:cNvSpPr>
            <a:spLocks noGrp="1"/>
          </p:cNvSpPr>
          <p:nvPr>
            <p:ph type="ftr" sz="quarter" idx="11"/>
          </p:nvPr>
        </p:nvSpPr>
        <p:spPr>
          <a:xfrm>
            <a:off x="3266741" y="4817663"/>
            <a:ext cx="3832559"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a:ln>
                  <a:noFill/>
                </a:ln>
                <a:solidFill>
                  <a:prstClr val="white"/>
                </a:solidFill>
                <a:effectLst/>
                <a:uLnTx/>
                <a:uFillTx/>
                <a:latin typeface="Arial"/>
                <a:ea typeface="+mn-ea"/>
                <a:cs typeface="+mn-cs"/>
              </a:rPr>
              <a:t>AUTOSAR Silicon Valley User Group</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0" name="Straight Connector 59"/>
          <p:cNvCxnSpPr/>
          <p:nvPr/>
        </p:nvCxnSpPr>
        <p:spPr>
          <a:xfrm>
            <a:off x="1607189" y="699542"/>
            <a:ext cx="0" cy="3240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Gerade Verbindung mit Pfeil 43"/>
          <p:cNvCxnSpPr/>
          <p:nvPr/>
        </p:nvCxnSpPr>
        <p:spPr>
          <a:xfrm>
            <a:off x="287999" y="3920173"/>
            <a:ext cx="8640000" cy="0"/>
          </a:xfrm>
          <a:prstGeom prst="straightConnector1">
            <a:avLst/>
          </a:prstGeom>
          <a:ln w="28575">
            <a:solidFill>
              <a:schemeClr val="tx1">
                <a:lumMod val="50000"/>
                <a:lumOff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xmlns="" id="{BEB73219-80D7-47E4-B4E8-FDD45245F56F}"/>
              </a:ext>
            </a:extLst>
          </p:cNvPr>
          <p:cNvGrpSpPr/>
          <p:nvPr/>
        </p:nvGrpSpPr>
        <p:grpSpPr>
          <a:xfrm>
            <a:off x="7016243" y="718196"/>
            <a:ext cx="0" cy="3419428"/>
            <a:chOff x="7487871" y="699542"/>
            <a:chExt cx="0" cy="3419428"/>
          </a:xfrm>
        </p:grpSpPr>
        <p:cxnSp>
          <p:nvCxnSpPr>
            <p:cNvPr id="61" name="Straight Connector 60"/>
            <p:cNvCxnSpPr/>
            <p:nvPr/>
          </p:nvCxnSpPr>
          <p:spPr>
            <a:xfrm>
              <a:off x="7487871" y="699542"/>
              <a:ext cx="0" cy="3240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Gerade Verbindung 14"/>
            <p:cNvCxnSpPr/>
            <p:nvPr/>
          </p:nvCxnSpPr>
          <p:spPr>
            <a:xfrm>
              <a:off x="7487871" y="3938970"/>
              <a:ext cx="0" cy="18000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uppieren 6">
            <a:extLst>
              <a:ext uri="{FF2B5EF4-FFF2-40B4-BE49-F238E27FC236}">
                <a16:creationId xmlns:a16="http://schemas.microsoft.com/office/drawing/2014/main" xmlns="" id="{E72E0E22-0E6A-4E8F-97A9-5506028139EE}"/>
              </a:ext>
            </a:extLst>
          </p:cNvPr>
          <p:cNvGrpSpPr/>
          <p:nvPr/>
        </p:nvGrpSpPr>
        <p:grpSpPr>
          <a:xfrm>
            <a:off x="3637633" y="699542"/>
            <a:ext cx="0" cy="3322088"/>
            <a:chOff x="3455856" y="699542"/>
            <a:chExt cx="0" cy="3322088"/>
          </a:xfrm>
        </p:grpSpPr>
        <p:cxnSp>
          <p:nvCxnSpPr>
            <p:cNvPr id="55" name="Straight Connector 54"/>
            <p:cNvCxnSpPr/>
            <p:nvPr/>
          </p:nvCxnSpPr>
          <p:spPr>
            <a:xfrm>
              <a:off x="3455856"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18"/>
            <p:cNvCxnSpPr/>
            <p:nvPr/>
          </p:nvCxnSpPr>
          <p:spPr>
            <a:xfrm>
              <a:off x="3455856"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8" name="Gruppieren 7">
            <a:extLst>
              <a:ext uri="{FF2B5EF4-FFF2-40B4-BE49-F238E27FC236}">
                <a16:creationId xmlns:a16="http://schemas.microsoft.com/office/drawing/2014/main" xmlns="" id="{7E006647-3866-4B0F-B4A1-09A1A4720884}"/>
              </a:ext>
            </a:extLst>
          </p:cNvPr>
          <p:cNvGrpSpPr/>
          <p:nvPr/>
        </p:nvGrpSpPr>
        <p:grpSpPr>
          <a:xfrm>
            <a:off x="2958633" y="699542"/>
            <a:ext cx="3278" cy="3322088"/>
            <a:chOff x="2838198" y="699542"/>
            <a:chExt cx="3278" cy="3322088"/>
          </a:xfrm>
        </p:grpSpPr>
        <p:cxnSp>
          <p:nvCxnSpPr>
            <p:cNvPr id="54" name="Straight Connector 53"/>
            <p:cNvCxnSpPr/>
            <p:nvPr/>
          </p:nvCxnSpPr>
          <p:spPr>
            <a:xfrm>
              <a:off x="2841476"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Gerade Verbindung 20"/>
            <p:cNvCxnSpPr/>
            <p:nvPr/>
          </p:nvCxnSpPr>
          <p:spPr>
            <a:xfrm>
              <a:off x="2838198"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9" name="Gruppieren 8">
            <a:extLst>
              <a:ext uri="{FF2B5EF4-FFF2-40B4-BE49-F238E27FC236}">
                <a16:creationId xmlns:a16="http://schemas.microsoft.com/office/drawing/2014/main" xmlns="" id="{9C276501-82AB-4963-8935-9B62196AF806}"/>
              </a:ext>
            </a:extLst>
          </p:cNvPr>
          <p:cNvGrpSpPr/>
          <p:nvPr/>
        </p:nvGrpSpPr>
        <p:grpSpPr>
          <a:xfrm>
            <a:off x="2282911" y="699542"/>
            <a:ext cx="0" cy="3322088"/>
            <a:chOff x="2195927" y="699542"/>
            <a:chExt cx="0" cy="3322088"/>
          </a:xfrm>
        </p:grpSpPr>
        <p:cxnSp>
          <p:nvCxnSpPr>
            <p:cNvPr id="47" name="Straight Connector 46"/>
            <p:cNvCxnSpPr/>
            <p:nvPr/>
          </p:nvCxnSpPr>
          <p:spPr>
            <a:xfrm>
              <a:off x="2195927"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Gerade Verbindung 21"/>
            <p:cNvCxnSpPr/>
            <p:nvPr/>
          </p:nvCxnSpPr>
          <p:spPr>
            <a:xfrm>
              <a:off x="2195927"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69" name="Gerade Verbindung 22"/>
          <p:cNvCxnSpPr/>
          <p:nvPr/>
        </p:nvCxnSpPr>
        <p:spPr>
          <a:xfrm>
            <a:off x="1607189" y="3920173"/>
            <a:ext cx="0" cy="18000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5" name="Gruppieren 4">
            <a:extLst>
              <a:ext uri="{FF2B5EF4-FFF2-40B4-BE49-F238E27FC236}">
                <a16:creationId xmlns:a16="http://schemas.microsoft.com/office/drawing/2014/main" xmlns="" id="{2D82D99D-3487-40CC-834D-F70E4D23BC7D}"/>
              </a:ext>
            </a:extLst>
          </p:cNvPr>
          <p:cNvGrpSpPr/>
          <p:nvPr/>
        </p:nvGrpSpPr>
        <p:grpSpPr>
          <a:xfrm>
            <a:off x="4313355" y="699542"/>
            <a:ext cx="0" cy="3419428"/>
            <a:chOff x="4283968" y="699542"/>
            <a:chExt cx="0" cy="3419428"/>
          </a:xfrm>
        </p:grpSpPr>
        <p:cxnSp>
          <p:nvCxnSpPr>
            <p:cNvPr id="56" name="Straight Connector 55"/>
            <p:cNvCxnSpPr/>
            <p:nvPr/>
          </p:nvCxnSpPr>
          <p:spPr>
            <a:xfrm>
              <a:off x="4283968" y="699542"/>
              <a:ext cx="0" cy="3240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Gerade Verbindung 18_"/>
            <p:cNvCxnSpPr/>
            <p:nvPr/>
          </p:nvCxnSpPr>
          <p:spPr>
            <a:xfrm>
              <a:off x="4283968" y="3938970"/>
              <a:ext cx="0" cy="18000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uppieren 9">
            <a:extLst>
              <a:ext uri="{FF2B5EF4-FFF2-40B4-BE49-F238E27FC236}">
                <a16:creationId xmlns:a16="http://schemas.microsoft.com/office/drawing/2014/main" xmlns="" id="{8A7DC54C-A723-475E-81E1-0A4AE0B75F12}"/>
              </a:ext>
            </a:extLst>
          </p:cNvPr>
          <p:cNvGrpSpPr/>
          <p:nvPr/>
        </p:nvGrpSpPr>
        <p:grpSpPr>
          <a:xfrm>
            <a:off x="4989077" y="699542"/>
            <a:ext cx="0" cy="3322088"/>
            <a:chOff x="5003871" y="699542"/>
            <a:chExt cx="0" cy="3322088"/>
          </a:xfrm>
        </p:grpSpPr>
        <p:cxnSp>
          <p:nvCxnSpPr>
            <p:cNvPr id="57" name="Straight Connector 56"/>
            <p:cNvCxnSpPr/>
            <p:nvPr/>
          </p:nvCxnSpPr>
          <p:spPr>
            <a:xfrm>
              <a:off x="5003871"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Gerade Verbindung 18__"/>
            <p:cNvCxnSpPr/>
            <p:nvPr/>
          </p:nvCxnSpPr>
          <p:spPr>
            <a:xfrm>
              <a:off x="5003871"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1" name="Gruppieren 10">
            <a:extLst>
              <a:ext uri="{FF2B5EF4-FFF2-40B4-BE49-F238E27FC236}">
                <a16:creationId xmlns:a16="http://schemas.microsoft.com/office/drawing/2014/main" xmlns="" id="{C4AB7649-45F1-4043-A453-F9D75D3E122C}"/>
              </a:ext>
            </a:extLst>
          </p:cNvPr>
          <p:cNvGrpSpPr/>
          <p:nvPr/>
        </p:nvGrpSpPr>
        <p:grpSpPr>
          <a:xfrm>
            <a:off x="5664799" y="699542"/>
            <a:ext cx="0" cy="3322088"/>
            <a:chOff x="5831871" y="699542"/>
            <a:chExt cx="0" cy="3322088"/>
          </a:xfrm>
        </p:grpSpPr>
        <p:cxnSp>
          <p:nvCxnSpPr>
            <p:cNvPr id="58" name="Straight Connector 57"/>
            <p:cNvCxnSpPr/>
            <p:nvPr/>
          </p:nvCxnSpPr>
          <p:spPr>
            <a:xfrm>
              <a:off x="5831871"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 Verbindung 18___"/>
            <p:cNvCxnSpPr/>
            <p:nvPr/>
          </p:nvCxnSpPr>
          <p:spPr>
            <a:xfrm>
              <a:off x="5831871"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2" name="Gruppieren 11">
            <a:extLst>
              <a:ext uri="{FF2B5EF4-FFF2-40B4-BE49-F238E27FC236}">
                <a16:creationId xmlns:a16="http://schemas.microsoft.com/office/drawing/2014/main" xmlns="" id="{D611AA2B-7CDA-4526-89F2-D5D648628603}"/>
              </a:ext>
            </a:extLst>
          </p:cNvPr>
          <p:cNvGrpSpPr/>
          <p:nvPr/>
        </p:nvGrpSpPr>
        <p:grpSpPr>
          <a:xfrm>
            <a:off x="6340521" y="699542"/>
            <a:ext cx="0" cy="3322088"/>
            <a:chOff x="6659871" y="699542"/>
            <a:chExt cx="0" cy="3322088"/>
          </a:xfrm>
        </p:grpSpPr>
        <p:cxnSp>
          <p:nvCxnSpPr>
            <p:cNvPr id="59" name="Straight Connector 58"/>
            <p:cNvCxnSpPr/>
            <p:nvPr/>
          </p:nvCxnSpPr>
          <p:spPr>
            <a:xfrm>
              <a:off x="6659871" y="699542"/>
              <a:ext cx="0" cy="32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Gerade Verbindung 18____"/>
            <p:cNvCxnSpPr/>
            <p:nvPr/>
          </p:nvCxnSpPr>
          <p:spPr>
            <a:xfrm>
              <a:off x="6659871" y="3938970"/>
              <a:ext cx="0" cy="82660"/>
            </a:xfrm>
            <a:prstGeom prst="line">
              <a:avLst/>
            </a:prstGeom>
            <a:ln w="190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75" name="Textfeld 45"/>
          <p:cNvSpPr txBox="1"/>
          <p:nvPr/>
        </p:nvSpPr>
        <p:spPr>
          <a:xfrm>
            <a:off x="2964672" y="4064173"/>
            <a:ext cx="67197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Q3/17</a:t>
            </a:r>
          </a:p>
        </p:txBody>
      </p:sp>
      <p:sp>
        <p:nvSpPr>
          <p:cNvPr id="76" name="Textfeld 54"/>
          <p:cNvSpPr txBox="1"/>
          <p:nvPr/>
        </p:nvSpPr>
        <p:spPr>
          <a:xfrm>
            <a:off x="1610932" y="4064173"/>
            <a:ext cx="67197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Q1/17</a:t>
            </a:r>
          </a:p>
        </p:txBody>
      </p:sp>
      <p:sp>
        <p:nvSpPr>
          <p:cNvPr id="77" name="Textfeld 55"/>
          <p:cNvSpPr txBox="1"/>
          <p:nvPr/>
        </p:nvSpPr>
        <p:spPr>
          <a:xfrm>
            <a:off x="2287802" y="4064173"/>
            <a:ext cx="67197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Q2/17</a:t>
            </a:r>
          </a:p>
        </p:txBody>
      </p:sp>
      <p:sp>
        <p:nvSpPr>
          <p:cNvPr id="78" name="Textfeld 57"/>
          <p:cNvSpPr txBox="1"/>
          <p:nvPr/>
        </p:nvSpPr>
        <p:spPr>
          <a:xfrm>
            <a:off x="3641542" y="4064173"/>
            <a:ext cx="671979"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Q4/17</a:t>
            </a:r>
          </a:p>
        </p:txBody>
      </p:sp>
      <p:sp>
        <p:nvSpPr>
          <p:cNvPr id="79" name="Textfeld 45_"/>
          <p:cNvSpPr txBox="1"/>
          <p:nvPr/>
        </p:nvSpPr>
        <p:spPr>
          <a:xfrm>
            <a:off x="5672152" y="4064173"/>
            <a:ext cx="67197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Q3/18</a:t>
            </a:r>
          </a:p>
        </p:txBody>
      </p:sp>
      <p:sp>
        <p:nvSpPr>
          <p:cNvPr id="80" name="Textfeld 54_"/>
          <p:cNvSpPr txBox="1"/>
          <p:nvPr/>
        </p:nvSpPr>
        <p:spPr>
          <a:xfrm>
            <a:off x="4318412" y="4064173"/>
            <a:ext cx="67197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Q1/18</a:t>
            </a:r>
          </a:p>
        </p:txBody>
      </p:sp>
      <p:sp>
        <p:nvSpPr>
          <p:cNvPr id="81" name="Textfeld 55_"/>
          <p:cNvSpPr txBox="1"/>
          <p:nvPr/>
        </p:nvSpPr>
        <p:spPr>
          <a:xfrm>
            <a:off x="4995282" y="4064173"/>
            <a:ext cx="67197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Q2/18</a:t>
            </a:r>
          </a:p>
        </p:txBody>
      </p:sp>
      <p:sp>
        <p:nvSpPr>
          <p:cNvPr id="82" name="Textfeld 57_"/>
          <p:cNvSpPr txBox="1"/>
          <p:nvPr/>
        </p:nvSpPr>
        <p:spPr>
          <a:xfrm>
            <a:off x="6349020" y="4064173"/>
            <a:ext cx="671979"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Q4/18</a:t>
            </a:r>
          </a:p>
        </p:txBody>
      </p:sp>
      <p:sp>
        <p:nvSpPr>
          <p:cNvPr id="83" name="Richtungspfeil 6__"/>
          <p:cNvSpPr/>
          <p:nvPr/>
        </p:nvSpPr>
        <p:spPr>
          <a:xfrm>
            <a:off x="324472" y="1158774"/>
            <a:ext cx="8496000" cy="180040"/>
          </a:xfrm>
          <a:prstGeom prst="homePlate">
            <a:avLst>
              <a:gd name="adj" fmla="val 26700"/>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85725" marR="0" lvl="0" indent="0" algn="l" defTabSz="4572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0" noProof="0" dirty="0">
              <a:ln>
                <a:noFill/>
              </a:ln>
              <a:solidFill>
                <a:srgbClr val="2E3F55"/>
              </a:solidFill>
              <a:effectLst/>
              <a:uLnTx/>
              <a:uFillTx/>
              <a:latin typeface="Arial"/>
              <a:ea typeface="+mn-ea"/>
              <a:cs typeface="+mn-cs"/>
            </a:endParaRPr>
          </a:p>
        </p:txBody>
      </p:sp>
      <p:sp>
        <p:nvSpPr>
          <p:cNvPr id="84" name="Raute 9__"/>
          <p:cNvSpPr/>
          <p:nvPr/>
        </p:nvSpPr>
        <p:spPr>
          <a:xfrm>
            <a:off x="2783832" y="942774"/>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a:ln>
                <a:noFill/>
              </a:ln>
              <a:solidFill>
                <a:srgbClr val="2E3F55"/>
              </a:solidFill>
              <a:effectLst/>
              <a:uLnTx/>
              <a:uFillTx/>
              <a:latin typeface="Arial"/>
              <a:ea typeface="+mn-ea"/>
              <a:cs typeface="+mn-cs"/>
            </a:endParaRPr>
          </a:p>
        </p:txBody>
      </p:sp>
      <p:sp>
        <p:nvSpPr>
          <p:cNvPr id="85" name="TextBox 7__"/>
          <p:cNvSpPr txBox="1"/>
          <p:nvPr/>
        </p:nvSpPr>
        <p:spPr>
          <a:xfrm>
            <a:off x="3096064" y="695784"/>
            <a:ext cx="205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Review of open RFCs</a:t>
            </a:r>
          </a:p>
        </p:txBody>
      </p:sp>
      <p:sp>
        <p:nvSpPr>
          <p:cNvPr id="86" name="Richtungspfeil 6_"/>
          <p:cNvSpPr/>
          <p:nvPr/>
        </p:nvSpPr>
        <p:spPr>
          <a:xfrm>
            <a:off x="287999" y="2734150"/>
            <a:ext cx="8496000" cy="180040"/>
          </a:xfrm>
          <a:prstGeom prst="homePlate">
            <a:avLst>
              <a:gd name="adj" fmla="val 26700"/>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85725" marR="0" lvl="0" indent="0" algn="l" defTabSz="4572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0" noProof="0" dirty="0">
              <a:ln>
                <a:noFill/>
              </a:ln>
              <a:solidFill>
                <a:srgbClr val="2E3F55"/>
              </a:solidFill>
              <a:effectLst/>
              <a:uLnTx/>
              <a:uFillTx/>
              <a:latin typeface="Arial"/>
              <a:ea typeface="+mn-ea"/>
              <a:cs typeface="+mn-cs"/>
            </a:endParaRPr>
          </a:p>
        </p:txBody>
      </p:sp>
      <p:sp>
        <p:nvSpPr>
          <p:cNvPr id="87" name="TextBox 5_"/>
          <p:cNvSpPr txBox="1"/>
          <p:nvPr/>
        </p:nvSpPr>
        <p:spPr>
          <a:xfrm>
            <a:off x="1259903" y="2306920"/>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R4.3.0</a:t>
            </a:r>
          </a:p>
        </p:txBody>
      </p:sp>
      <p:sp>
        <p:nvSpPr>
          <p:cNvPr id="89" name="TextBox 7_"/>
          <p:cNvSpPr txBox="1"/>
          <p:nvPr/>
        </p:nvSpPr>
        <p:spPr>
          <a:xfrm>
            <a:off x="6336192" y="2307160"/>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R4.4.0</a:t>
            </a:r>
          </a:p>
        </p:txBody>
      </p:sp>
      <p:sp>
        <p:nvSpPr>
          <p:cNvPr id="90" name="TextBox 89"/>
          <p:cNvSpPr txBox="1"/>
          <p:nvPr/>
        </p:nvSpPr>
        <p:spPr>
          <a:xfrm>
            <a:off x="216000" y="2356887"/>
            <a:ext cx="755335" cy="43088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Classic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Platform</a:t>
            </a:r>
          </a:p>
        </p:txBody>
      </p:sp>
      <p:sp>
        <p:nvSpPr>
          <p:cNvPr id="91" name="TextBox 90"/>
          <p:cNvSpPr txBox="1"/>
          <p:nvPr/>
        </p:nvSpPr>
        <p:spPr>
          <a:xfrm>
            <a:off x="216000" y="781511"/>
            <a:ext cx="1016625" cy="43088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Acceptance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Tests</a:t>
            </a:r>
          </a:p>
        </p:txBody>
      </p:sp>
      <p:sp>
        <p:nvSpPr>
          <p:cNvPr id="92" name="Richtungspfeil 6___"/>
          <p:cNvSpPr/>
          <p:nvPr/>
        </p:nvSpPr>
        <p:spPr>
          <a:xfrm>
            <a:off x="324472" y="1158774"/>
            <a:ext cx="1286460" cy="185050"/>
          </a:xfrm>
          <a:prstGeom prst="homePlate">
            <a:avLst>
              <a:gd name="adj" fmla="val 26700"/>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85725" marR="0" lvl="0" indent="0" algn="l" defTabSz="4572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0" noProof="0" dirty="0">
              <a:ln>
                <a:noFill/>
              </a:ln>
              <a:solidFill>
                <a:srgbClr val="2E3F55"/>
              </a:solidFill>
              <a:effectLst/>
              <a:uLnTx/>
              <a:uFillTx/>
              <a:latin typeface="Arial"/>
              <a:ea typeface="+mn-ea"/>
              <a:cs typeface="+mn-cs"/>
            </a:endParaRPr>
          </a:p>
        </p:txBody>
      </p:sp>
      <p:sp>
        <p:nvSpPr>
          <p:cNvPr id="94" name="TextBox 5__"/>
          <p:cNvSpPr txBox="1"/>
          <p:nvPr/>
        </p:nvSpPr>
        <p:spPr>
          <a:xfrm>
            <a:off x="1365012" y="695784"/>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R1.2.0</a:t>
            </a:r>
          </a:p>
        </p:txBody>
      </p:sp>
      <p:sp>
        <p:nvSpPr>
          <p:cNvPr id="95" name="Richtungspfeil 6_____"/>
          <p:cNvSpPr/>
          <p:nvPr/>
        </p:nvSpPr>
        <p:spPr>
          <a:xfrm>
            <a:off x="288000" y="1950862"/>
            <a:ext cx="8496000" cy="180040"/>
          </a:xfrm>
          <a:prstGeom prst="homePlate">
            <a:avLst>
              <a:gd name="adj" fmla="val 26700"/>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85725" marR="0" lvl="0" indent="0" algn="l" defTabSz="4572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0" noProof="0" dirty="0">
              <a:ln>
                <a:noFill/>
              </a:ln>
              <a:solidFill>
                <a:srgbClr val="2E3F55"/>
              </a:solidFill>
              <a:effectLst/>
              <a:uLnTx/>
              <a:uFillTx/>
              <a:latin typeface="Arial"/>
              <a:ea typeface="+mn-ea"/>
              <a:cs typeface="+mn-cs"/>
            </a:endParaRPr>
          </a:p>
        </p:txBody>
      </p:sp>
      <p:sp>
        <p:nvSpPr>
          <p:cNvPr id="96" name="TextBox 5___"/>
          <p:cNvSpPr txBox="1"/>
          <p:nvPr/>
        </p:nvSpPr>
        <p:spPr>
          <a:xfrm>
            <a:off x="2267744" y="1523872"/>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R17-03</a:t>
            </a:r>
          </a:p>
        </p:txBody>
      </p:sp>
      <p:sp>
        <p:nvSpPr>
          <p:cNvPr id="97" name="TextBox 7___"/>
          <p:cNvSpPr txBox="1"/>
          <p:nvPr/>
        </p:nvSpPr>
        <p:spPr>
          <a:xfrm>
            <a:off x="6322629" y="1527144"/>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R18-10</a:t>
            </a:r>
          </a:p>
        </p:txBody>
      </p:sp>
      <p:sp>
        <p:nvSpPr>
          <p:cNvPr id="98" name="TextBox 97"/>
          <p:cNvSpPr txBox="1"/>
          <p:nvPr/>
        </p:nvSpPr>
        <p:spPr>
          <a:xfrm>
            <a:off x="216000" y="1564839"/>
            <a:ext cx="819455" cy="43088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Adaptive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Platform</a:t>
            </a:r>
          </a:p>
        </p:txBody>
      </p:sp>
      <p:sp>
        <p:nvSpPr>
          <p:cNvPr id="100" name="Raute 7___"/>
          <p:cNvSpPr/>
          <p:nvPr/>
        </p:nvSpPr>
        <p:spPr>
          <a:xfrm>
            <a:off x="2111696" y="1770862"/>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01" name="Raute 9___"/>
          <p:cNvSpPr/>
          <p:nvPr/>
        </p:nvSpPr>
        <p:spPr>
          <a:xfrm>
            <a:off x="6165671" y="1774134"/>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
        <p:nvSpPr>
          <p:cNvPr id="102" name="TextBox 5____"/>
          <p:cNvSpPr txBox="1"/>
          <p:nvPr/>
        </p:nvSpPr>
        <p:spPr>
          <a:xfrm>
            <a:off x="3635070" y="1523872"/>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R17-10</a:t>
            </a:r>
          </a:p>
        </p:txBody>
      </p:sp>
      <p:sp>
        <p:nvSpPr>
          <p:cNvPr id="103" name="Raute 7____"/>
          <p:cNvSpPr/>
          <p:nvPr/>
        </p:nvSpPr>
        <p:spPr>
          <a:xfrm>
            <a:off x="3454958" y="1770862"/>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04" name="TextBox 5_____"/>
          <p:cNvSpPr txBox="1"/>
          <p:nvPr/>
        </p:nvSpPr>
        <p:spPr>
          <a:xfrm>
            <a:off x="4983307" y="1523872"/>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R18-03</a:t>
            </a:r>
          </a:p>
        </p:txBody>
      </p:sp>
      <p:sp>
        <p:nvSpPr>
          <p:cNvPr id="105" name="Raute 7_____"/>
          <p:cNvSpPr/>
          <p:nvPr/>
        </p:nvSpPr>
        <p:spPr>
          <a:xfrm>
            <a:off x="4814121" y="1770958"/>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06" name="Raute 7______"/>
          <p:cNvSpPr>
            <a:spLocks noChangeAspect="1"/>
          </p:cNvSpPr>
          <p:nvPr/>
        </p:nvSpPr>
        <p:spPr>
          <a:xfrm>
            <a:off x="2411760" y="4419734"/>
            <a:ext cx="216000" cy="21600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07" name="Raute 9____"/>
          <p:cNvSpPr>
            <a:spLocks noChangeAspect="1"/>
          </p:cNvSpPr>
          <p:nvPr/>
        </p:nvSpPr>
        <p:spPr>
          <a:xfrm>
            <a:off x="3315469" y="4419734"/>
            <a:ext cx="216000" cy="21600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600" b="0" i="0" u="none" strike="noStrike" kern="1200" cap="none" spc="0" normalizeH="0" baseline="0" noProof="0">
              <a:ln>
                <a:noFill/>
              </a:ln>
              <a:solidFill>
                <a:prstClr val="white"/>
              </a:solidFill>
              <a:effectLst/>
              <a:uLnTx/>
              <a:uFillTx/>
              <a:latin typeface="Arial"/>
              <a:ea typeface="+mn-ea"/>
              <a:cs typeface="+mn-cs"/>
            </a:endParaRPr>
          </a:p>
        </p:txBody>
      </p:sp>
      <p:sp>
        <p:nvSpPr>
          <p:cNvPr id="111" name="TextBox 110"/>
          <p:cNvSpPr txBox="1"/>
          <p:nvPr/>
        </p:nvSpPr>
        <p:spPr>
          <a:xfrm>
            <a:off x="2595389" y="4404624"/>
            <a:ext cx="736099"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released </a:t>
            </a:r>
          </a:p>
        </p:txBody>
      </p:sp>
      <p:sp>
        <p:nvSpPr>
          <p:cNvPr id="112" name="TextBox 111"/>
          <p:cNvSpPr txBox="1"/>
          <p:nvPr/>
        </p:nvSpPr>
        <p:spPr>
          <a:xfrm>
            <a:off x="3531493" y="4404624"/>
            <a:ext cx="675185"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planned</a:t>
            </a:r>
          </a:p>
        </p:txBody>
      </p:sp>
      <p:sp>
        <p:nvSpPr>
          <p:cNvPr id="115" name="TextBox 7____"/>
          <p:cNvSpPr txBox="1"/>
          <p:nvPr/>
        </p:nvSpPr>
        <p:spPr>
          <a:xfrm>
            <a:off x="3995936" y="2279936"/>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R4.3.1</a:t>
            </a:r>
          </a:p>
        </p:txBody>
      </p:sp>
      <p:sp>
        <p:nvSpPr>
          <p:cNvPr id="118" name="Richtungspfeil 6"/>
          <p:cNvSpPr/>
          <p:nvPr/>
        </p:nvSpPr>
        <p:spPr>
          <a:xfrm>
            <a:off x="288000" y="3499006"/>
            <a:ext cx="8496000" cy="180040"/>
          </a:xfrm>
          <a:prstGeom prst="homePlate">
            <a:avLst>
              <a:gd name="adj" fmla="val 26700"/>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85725" marR="0" lvl="0" indent="0" algn="l" defTabSz="4572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0" noProof="0" dirty="0">
              <a:ln>
                <a:noFill/>
              </a:ln>
              <a:solidFill>
                <a:srgbClr val="2E3F55"/>
              </a:solidFill>
              <a:effectLst/>
              <a:uLnTx/>
              <a:uFillTx/>
              <a:latin typeface="Arial"/>
              <a:ea typeface="+mn-ea"/>
              <a:cs typeface="+mn-cs"/>
            </a:endParaRPr>
          </a:p>
        </p:txBody>
      </p:sp>
      <p:sp>
        <p:nvSpPr>
          <p:cNvPr id="120" name="TextBox 5"/>
          <p:cNvSpPr txBox="1"/>
          <p:nvPr/>
        </p:nvSpPr>
        <p:spPr>
          <a:xfrm>
            <a:off x="1895388" y="3072016"/>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R1.1.0</a:t>
            </a:r>
          </a:p>
        </p:txBody>
      </p:sp>
      <p:sp>
        <p:nvSpPr>
          <p:cNvPr id="122" name="TextBox 121"/>
          <p:cNvSpPr txBox="1"/>
          <p:nvPr/>
        </p:nvSpPr>
        <p:spPr>
          <a:xfrm>
            <a:off x="216000" y="3291830"/>
            <a:ext cx="954107"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Foundation</a:t>
            </a:r>
          </a:p>
        </p:txBody>
      </p:sp>
      <p:sp>
        <p:nvSpPr>
          <p:cNvPr id="125" name="Raute 9________"/>
          <p:cNvSpPr/>
          <p:nvPr/>
        </p:nvSpPr>
        <p:spPr>
          <a:xfrm>
            <a:off x="6156176" y="3319006"/>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
        <p:nvSpPr>
          <p:cNvPr id="126" name="TextBox 7"/>
          <p:cNvSpPr txBox="1"/>
          <p:nvPr/>
        </p:nvSpPr>
        <p:spPr>
          <a:xfrm>
            <a:off x="3203936" y="3075806"/>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R1.2.0</a:t>
            </a:r>
          </a:p>
        </p:txBody>
      </p:sp>
      <p:sp>
        <p:nvSpPr>
          <p:cNvPr id="128" name="Raute 7_"/>
          <p:cNvSpPr/>
          <p:nvPr/>
        </p:nvSpPr>
        <p:spPr>
          <a:xfrm>
            <a:off x="1102973" y="2553910"/>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29" name="Raute 9_________"/>
          <p:cNvSpPr>
            <a:spLocks noChangeAspect="1"/>
          </p:cNvSpPr>
          <p:nvPr/>
        </p:nvSpPr>
        <p:spPr>
          <a:xfrm>
            <a:off x="4251573" y="4428871"/>
            <a:ext cx="216000" cy="216000"/>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600" b="0" i="0" u="none" strike="noStrike" kern="1200" cap="none" spc="0" normalizeH="0" baseline="0" noProof="0">
              <a:ln>
                <a:noFill/>
              </a:ln>
              <a:solidFill>
                <a:prstClr val="white"/>
              </a:solidFill>
              <a:effectLst/>
              <a:uLnTx/>
              <a:uFillTx/>
              <a:latin typeface="Arial"/>
              <a:ea typeface="+mn-ea"/>
              <a:cs typeface="+mn-cs"/>
            </a:endParaRPr>
          </a:p>
        </p:txBody>
      </p:sp>
      <p:sp>
        <p:nvSpPr>
          <p:cNvPr id="130" name="TextBox 129"/>
          <p:cNvSpPr txBox="1"/>
          <p:nvPr/>
        </p:nvSpPr>
        <p:spPr>
          <a:xfrm>
            <a:off x="4467597" y="4413761"/>
            <a:ext cx="888385"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E3F55"/>
                </a:solidFill>
                <a:effectLst/>
                <a:uLnTx/>
                <a:uFillTx/>
                <a:latin typeface="Arial"/>
                <a:ea typeface="+mn-ea"/>
                <a:cs typeface="+mn-cs"/>
              </a:rPr>
              <a:t>on demand</a:t>
            </a:r>
          </a:p>
        </p:txBody>
      </p:sp>
      <p:sp>
        <p:nvSpPr>
          <p:cNvPr id="131" name="Raute 7_______"/>
          <p:cNvSpPr/>
          <p:nvPr/>
        </p:nvSpPr>
        <p:spPr>
          <a:xfrm>
            <a:off x="1101651" y="3320405"/>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32" name="TextBox 5______"/>
          <p:cNvSpPr txBox="1"/>
          <p:nvPr/>
        </p:nvSpPr>
        <p:spPr>
          <a:xfrm>
            <a:off x="88093" y="4370274"/>
            <a:ext cx="151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new contracts</a:t>
            </a:r>
          </a:p>
        </p:txBody>
      </p:sp>
      <p:sp>
        <p:nvSpPr>
          <p:cNvPr id="6" name="Foliennummernplatzhalt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E4386B3-FA35-BD43-8703-494DC6664C86}" type="slidenum">
              <a:rPr kumimoji="0" lang="de-DE" sz="10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6</a:t>
            </a:fld>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116" name="TextBox 7">
            <a:extLst>
              <a:ext uri="{FF2B5EF4-FFF2-40B4-BE49-F238E27FC236}">
                <a16:creationId xmlns:a16="http://schemas.microsoft.com/office/drawing/2014/main" xmlns="" id="{45380C9B-04E9-42DA-92B0-E83E0497DE47}"/>
              </a:ext>
            </a:extLst>
          </p:cNvPr>
          <p:cNvSpPr txBox="1"/>
          <p:nvPr/>
        </p:nvSpPr>
        <p:spPr>
          <a:xfrm>
            <a:off x="4971016" y="3081008"/>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R1.4.0</a:t>
            </a:r>
          </a:p>
        </p:txBody>
      </p:sp>
      <p:sp>
        <p:nvSpPr>
          <p:cNvPr id="138" name="Textfeld 45_">
            <a:extLst>
              <a:ext uri="{FF2B5EF4-FFF2-40B4-BE49-F238E27FC236}">
                <a16:creationId xmlns:a16="http://schemas.microsoft.com/office/drawing/2014/main" xmlns="" id="{3D59AAA2-C084-43AB-97D9-76A8045FC9E0}"/>
              </a:ext>
            </a:extLst>
          </p:cNvPr>
          <p:cNvSpPr txBox="1"/>
          <p:nvPr/>
        </p:nvSpPr>
        <p:spPr>
          <a:xfrm>
            <a:off x="7039577" y="4067670"/>
            <a:ext cx="67197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Q1/19</a:t>
            </a:r>
          </a:p>
        </p:txBody>
      </p:sp>
      <p:sp>
        <p:nvSpPr>
          <p:cNvPr id="139" name="Textfeld 57_">
            <a:extLst>
              <a:ext uri="{FF2B5EF4-FFF2-40B4-BE49-F238E27FC236}">
                <a16:creationId xmlns:a16="http://schemas.microsoft.com/office/drawing/2014/main" xmlns="" id="{31E69644-06F8-4FC8-BF5B-EAFC085A1541}"/>
              </a:ext>
            </a:extLst>
          </p:cNvPr>
          <p:cNvSpPr txBox="1"/>
          <p:nvPr/>
        </p:nvSpPr>
        <p:spPr>
          <a:xfrm>
            <a:off x="7716445" y="4067670"/>
            <a:ext cx="671979"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E3F55">
                    <a:lumMod val="50000"/>
                    <a:lumOff val="50000"/>
                  </a:srgbClr>
                </a:solidFill>
                <a:effectLst/>
                <a:uLnTx/>
                <a:uFillTx/>
                <a:latin typeface="Arial"/>
                <a:ea typeface="+mn-ea"/>
                <a:cs typeface="+mn-cs"/>
              </a:rPr>
              <a:t>Q4/19</a:t>
            </a:r>
          </a:p>
        </p:txBody>
      </p:sp>
      <p:sp>
        <p:nvSpPr>
          <p:cNvPr id="119" name="Raute 7"/>
          <p:cNvSpPr/>
          <p:nvPr/>
        </p:nvSpPr>
        <p:spPr>
          <a:xfrm>
            <a:off x="2113095" y="3319006"/>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14" name="Raute 9_____"/>
          <p:cNvSpPr/>
          <p:nvPr/>
        </p:nvSpPr>
        <p:spPr>
          <a:xfrm>
            <a:off x="3846052" y="2526926"/>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93" name="Raute 7__"/>
          <p:cNvSpPr/>
          <p:nvPr/>
        </p:nvSpPr>
        <p:spPr>
          <a:xfrm>
            <a:off x="1210861" y="942774"/>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24" name="Raute 9_______"/>
          <p:cNvSpPr/>
          <p:nvPr/>
        </p:nvSpPr>
        <p:spPr>
          <a:xfrm>
            <a:off x="4814151" y="3319006"/>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23" name="Raute 9______"/>
          <p:cNvSpPr/>
          <p:nvPr/>
        </p:nvSpPr>
        <p:spPr>
          <a:xfrm>
            <a:off x="3849866" y="3319006"/>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121" name="Raute 9"/>
          <p:cNvSpPr/>
          <p:nvPr/>
        </p:nvSpPr>
        <p:spPr>
          <a:xfrm>
            <a:off x="3461953" y="3319006"/>
            <a:ext cx="360040" cy="360040"/>
          </a:xfrm>
          <a:prstGeom prst="diamond">
            <a:avLst/>
          </a:prstGeom>
          <a:solidFill>
            <a:schemeClr val="bg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2E3F55"/>
                </a:solidFill>
                <a:effectLst/>
                <a:uLnTx/>
                <a:uFillTx/>
                <a:latin typeface="Arial"/>
                <a:ea typeface="+mn-ea"/>
                <a:cs typeface="+mn-cs"/>
                <a:sym typeface="Wingdings" panose="05000000000000000000" pitchFamily="2" charset="2"/>
              </a:rPr>
              <a:t></a:t>
            </a:r>
            <a:endParaRPr kumimoji="0" lang="de-DE" sz="1000" b="0" i="0" u="none" strike="noStrike" kern="1200" cap="none" spc="0" normalizeH="0" baseline="0" noProof="0" dirty="0">
              <a:ln>
                <a:noFill/>
              </a:ln>
              <a:solidFill>
                <a:srgbClr val="2E3F55"/>
              </a:solidFill>
              <a:effectLst/>
              <a:uLnTx/>
              <a:uFillTx/>
              <a:latin typeface="Arial"/>
              <a:ea typeface="+mn-ea"/>
              <a:cs typeface="+mn-cs"/>
            </a:endParaRPr>
          </a:p>
        </p:txBody>
      </p:sp>
      <p:sp>
        <p:nvSpPr>
          <p:cNvPr id="88" name="Raute 9_"/>
          <p:cNvSpPr/>
          <p:nvPr/>
        </p:nvSpPr>
        <p:spPr>
          <a:xfrm>
            <a:off x="6156680" y="2554150"/>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
        <p:nvSpPr>
          <p:cNvPr id="141" name="TextBox 7___">
            <a:extLst>
              <a:ext uri="{FF2B5EF4-FFF2-40B4-BE49-F238E27FC236}">
                <a16:creationId xmlns:a16="http://schemas.microsoft.com/office/drawing/2014/main" xmlns="" id="{9F583B34-A668-4CFA-B501-15917484235E}"/>
              </a:ext>
            </a:extLst>
          </p:cNvPr>
          <p:cNvSpPr txBox="1"/>
          <p:nvPr/>
        </p:nvSpPr>
        <p:spPr>
          <a:xfrm>
            <a:off x="7308304" y="1523828"/>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R19-03</a:t>
            </a:r>
          </a:p>
        </p:txBody>
      </p:sp>
      <p:sp>
        <p:nvSpPr>
          <p:cNvPr id="140" name="Raute 9___">
            <a:extLst>
              <a:ext uri="{FF2B5EF4-FFF2-40B4-BE49-F238E27FC236}">
                <a16:creationId xmlns:a16="http://schemas.microsoft.com/office/drawing/2014/main" xmlns="" id="{37C5A963-9DA7-40E1-82EA-9DFF0636ECAF}"/>
              </a:ext>
            </a:extLst>
          </p:cNvPr>
          <p:cNvSpPr/>
          <p:nvPr/>
        </p:nvSpPr>
        <p:spPr>
          <a:xfrm>
            <a:off x="7507360" y="1777262"/>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
        <p:nvSpPr>
          <p:cNvPr id="143" name="TextBox 7___">
            <a:extLst>
              <a:ext uri="{FF2B5EF4-FFF2-40B4-BE49-F238E27FC236}">
                <a16:creationId xmlns:a16="http://schemas.microsoft.com/office/drawing/2014/main" xmlns="" id="{43902092-5365-49A8-9811-D839E629078A}"/>
              </a:ext>
            </a:extLst>
          </p:cNvPr>
          <p:cNvSpPr txBox="1"/>
          <p:nvPr/>
        </p:nvSpPr>
        <p:spPr>
          <a:xfrm>
            <a:off x="8338425" y="1520082"/>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R19-10</a:t>
            </a:r>
          </a:p>
        </p:txBody>
      </p:sp>
      <p:sp>
        <p:nvSpPr>
          <p:cNvPr id="142" name="Raute 9___">
            <a:extLst>
              <a:ext uri="{FF2B5EF4-FFF2-40B4-BE49-F238E27FC236}">
                <a16:creationId xmlns:a16="http://schemas.microsoft.com/office/drawing/2014/main" xmlns="" id="{1189CEB8-6E62-48CC-B18E-DEC28FC4CA8D}"/>
              </a:ext>
            </a:extLst>
          </p:cNvPr>
          <p:cNvSpPr/>
          <p:nvPr/>
        </p:nvSpPr>
        <p:spPr>
          <a:xfrm>
            <a:off x="8190320" y="1774134"/>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
        <p:nvSpPr>
          <p:cNvPr id="144" name="TextBox 5">
            <a:extLst>
              <a:ext uri="{FF2B5EF4-FFF2-40B4-BE49-F238E27FC236}">
                <a16:creationId xmlns:a16="http://schemas.microsoft.com/office/drawing/2014/main" xmlns="" id="{3646E2E5-18D0-4659-900A-7A8414914A1F}"/>
              </a:ext>
            </a:extLst>
          </p:cNvPr>
          <p:cNvSpPr txBox="1"/>
          <p:nvPr/>
        </p:nvSpPr>
        <p:spPr>
          <a:xfrm>
            <a:off x="8339282" y="2307160"/>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R4.5.0</a:t>
            </a:r>
          </a:p>
        </p:txBody>
      </p:sp>
      <p:sp>
        <p:nvSpPr>
          <p:cNvPr id="145" name="Raute 7">
            <a:extLst>
              <a:ext uri="{FF2B5EF4-FFF2-40B4-BE49-F238E27FC236}">
                <a16:creationId xmlns:a16="http://schemas.microsoft.com/office/drawing/2014/main" xmlns="" id="{65566243-EDE5-46B4-8DC3-20200A405B1F}"/>
              </a:ext>
            </a:extLst>
          </p:cNvPr>
          <p:cNvSpPr/>
          <p:nvPr/>
        </p:nvSpPr>
        <p:spPr>
          <a:xfrm>
            <a:off x="8184633" y="2554150"/>
            <a:ext cx="360040" cy="360040"/>
          </a:xfrm>
          <a:prstGeom prst="diamond">
            <a:avLst/>
          </a:prstGeom>
          <a:solidFill>
            <a:schemeClr val="bg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
        <p:nvSpPr>
          <p:cNvPr id="146" name="Raute 9">
            <a:extLst>
              <a:ext uri="{FF2B5EF4-FFF2-40B4-BE49-F238E27FC236}">
                <a16:creationId xmlns:a16="http://schemas.microsoft.com/office/drawing/2014/main" xmlns="" id="{6E2D6EB4-3894-46DD-90D6-B8087F4881DE}"/>
              </a:ext>
            </a:extLst>
          </p:cNvPr>
          <p:cNvSpPr/>
          <p:nvPr/>
        </p:nvSpPr>
        <p:spPr>
          <a:xfrm>
            <a:off x="8187669" y="3313996"/>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
        <p:nvSpPr>
          <p:cNvPr id="127" name="TextBox 7"/>
          <p:cNvSpPr txBox="1"/>
          <p:nvPr/>
        </p:nvSpPr>
        <p:spPr>
          <a:xfrm>
            <a:off x="3711067" y="3698782"/>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R1.3.0</a:t>
            </a:r>
          </a:p>
        </p:txBody>
      </p:sp>
      <p:sp>
        <p:nvSpPr>
          <p:cNvPr id="147" name="TextBox 5"/>
          <p:cNvSpPr txBox="1"/>
          <p:nvPr/>
        </p:nvSpPr>
        <p:spPr>
          <a:xfrm>
            <a:off x="912311" y="3058425"/>
            <a:ext cx="792000" cy="241980"/>
          </a:xfrm>
          <a:prstGeom prst="rect">
            <a:avLst/>
          </a:prstGeom>
          <a:solidFill>
            <a:schemeClr val="bg1"/>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R1.0.0</a:t>
            </a:r>
          </a:p>
        </p:txBody>
      </p:sp>
      <p:sp>
        <p:nvSpPr>
          <p:cNvPr id="148" name="TextBox 7">
            <a:extLst>
              <a:ext uri="{FF2B5EF4-FFF2-40B4-BE49-F238E27FC236}">
                <a16:creationId xmlns:a16="http://schemas.microsoft.com/office/drawing/2014/main" xmlns="" id="{45380C9B-04E9-42DA-92B0-E83E0497DE47}"/>
              </a:ext>
            </a:extLst>
          </p:cNvPr>
          <p:cNvSpPr txBox="1"/>
          <p:nvPr/>
        </p:nvSpPr>
        <p:spPr>
          <a:xfrm>
            <a:off x="5964157" y="3084040"/>
            <a:ext cx="792000" cy="241980"/>
          </a:xfrm>
          <a:prstGeom prst="rect">
            <a:avLst/>
          </a:prstGeom>
          <a:solidFill>
            <a:schemeClr val="bg1"/>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wrap="square" tIns="36000" bIns="3600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2E3F55"/>
                </a:solidFill>
                <a:effectLst/>
                <a:uLnTx/>
                <a:uFillTx/>
                <a:latin typeface="Arial"/>
                <a:ea typeface="+mn-ea"/>
                <a:cs typeface="+mn-cs"/>
              </a:rPr>
              <a:t>R1.5.0</a:t>
            </a:r>
          </a:p>
        </p:txBody>
      </p:sp>
      <p:sp>
        <p:nvSpPr>
          <p:cNvPr id="150" name="Raute 9">
            <a:extLst>
              <a:ext uri="{FF2B5EF4-FFF2-40B4-BE49-F238E27FC236}">
                <a16:creationId xmlns:a16="http://schemas.microsoft.com/office/drawing/2014/main" xmlns="" id="{6E2D6EB4-3894-46DD-90D6-B8087F4881DE}"/>
              </a:ext>
            </a:extLst>
          </p:cNvPr>
          <p:cNvSpPr/>
          <p:nvPr/>
        </p:nvSpPr>
        <p:spPr>
          <a:xfrm>
            <a:off x="7515767" y="3317786"/>
            <a:ext cx="360040" cy="360040"/>
          </a:xfrm>
          <a:prstGeom prst="diamon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srgbClr val="2E3F55"/>
              </a:solidFill>
              <a:effectLst/>
              <a:uLnTx/>
              <a:uFillTx/>
              <a:latin typeface="Arial"/>
              <a:ea typeface="+mn-ea"/>
              <a:cs typeface="+mn-cs"/>
            </a:endParaRPr>
          </a:p>
        </p:txBody>
      </p:sp>
    </p:spTree>
    <p:extLst>
      <p:ext uri="{BB962C8B-B14F-4D97-AF65-F5344CB8AC3E}">
        <p14:creationId xmlns:p14="http://schemas.microsoft.com/office/powerpoint/2010/main" val="25082501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bgerundetes Rechteck 45">
            <a:extLst>
              <a:ext uri="{FF2B5EF4-FFF2-40B4-BE49-F238E27FC236}">
                <a16:creationId xmlns:a16="http://schemas.microsoft.com/office/drawing/2014/main" xmlns="" id="{0D8C1BED-D7BA-4715-8388-E3F4E84B0617}"/>
              </a:ext>
            </a:extLst>
          </p:cNvPr>
          <p:cNvSpPr/>
          <p:nvPr/>
        </p:nvSpPr>
        <p:spPr>
          <a:xfrm>
            <a:off x="2519368" y="1312678"/>
            <a:ext cx="3168000" cy="165600"/>
          </a:xfrm>
          <a:prstGeom prst="roundRect">
            <a:avLst>
              <a:gd name="adj" fmla="val 50000"/>
            </a:avLst>
          </a:prstGeom>
          <a:solidFill>
            <a:srgbClr val="2E3F55"/>
          </a:solid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15" name="Textfeld 14">
            <a:extLst>
              <a:ext uri="{FF2B5EF4-FFF2-40B4-BE49-F238E27FC236}">
                <a16:creationId xmlns:a16="http://schemas.microsoft.com/office/drawing/2014/main" xmlns="" id="{214EE047-4CFC-4297-9D8F-D079FD4C7A88}"/>
              </a:ext>
            </a:extLst>
          </p:cNvPr>
          <p:cNvSpPr txBox="1"/>
          <p:nvPr/>
        </p:nvSpPr>
        <p:spPr>
          <a:xfrm>
            <a:off x="2051720" y="972602"/>
            <a:ext cx="4464495" cy="861774"/>
          </a:xfrm>
          <a:prstGeom prst="rect">
            <a:avLst/>
          </a:prstGeom>
          <a:noFill/>
        </p:spPr>
        <p:txBody>
          <a:bodyPr wrap="square" rtlCol="0">
            <a:spAutoFit/>
          </a:bodyPr>
          <a:lstStyle/>
          <a:p>
            <a:pPr marL="742950" lvl="1" indent="-285750">
              <a:buFont typeface="Arial" panose="020B0604020202020204" pitchFamily="34" charset="0"/>
              <a:buChar char="•"/>
            </a:pPr>
            <a:r>
              <a:rPr lang="de-DE" sz="1000" dirty="0"/>
              <a:t>AUTOSAR Organization development</a:t>
            </a:r>
          </a:p>
          <a:p>
            <a:pPr marL="742950" lvl="1" indent="-285750">
              <a:buFont typeface="Arial" panose="020B0604020202020204" pitchFamily="34" charset="0"/>
              <a:buChar char="•"/>
            </a:pPr>
            <a:r>
              <a:rPr lang="de-DE" sz="1000" dirty="0"/>
              <a:t>AUTOSAR Standards Roadmap</a:t>
            </a:r>
          </a:p>
          <a:p>
            <a:pPr marL="742950" lvl="1" indent="-285750">
              <a:buFont typeface="Arial" panose="020B0604020202020204" pitchFamily="34" charset="0"/>
              <a:buChar char="•"/>
            </a:pPr>
            <a:r>
              <a:rPr lang="de-DE" sz="1000" dirty="0">
                <a:solidFill>
                  <a:schemeClr val="bg1"/>
                </a:solidFill>
              </a:rPr>
              <a:t>AUTOSAR Working Group Reorganization</a:t>
            </a:r>
          </a:p>
          <a:p>
            <a:pPr marL="742950" lvl="1" indent="-285750">
              <a:buFont typeface="Arial" panose="020B0604020202020204" pitchFamily="34" charset="0"/>
              <a:buChar char="•"/>
            </a:pPr>
            <a:r>
              <a:rPr lang="de-DE" sz="1000" dirty="0"/>
              <a:t>AUTOSAR Agreements – Intellectual Property Rights Review</a:t>
            </a:r>
          </a:p>
          <a:p>
            <a:pPr marL="742950" lvl="1" indent="-285750">
              <a:buFont typeface="Arial" panose="020B0604020202020204" pitchFamily="34" charset="0"/>
              <a:buChar char="•"/>
            </a:pPr>
            <a:r>
              <a:rPr lang="de-DE" sz="1000" dirty="0"/>
              <a:t>Proposal - Working Group in Silicon Valley</a:t>
            </a:r>
          </a:p>
        </p:txBody>
      </p:sp>
      <p:graphicFrame>
        <p:nvGraphicFramePr>
          <p:cNvPr id="12" name="Objekt 11" hidden="1">
            <a:extLst>
              <a:ext uri="{FF2B5EF4-FFF2-40B4-BE49-F238E27FC236}">
                <a16:creationId xmlns:a16="http://schemas.microsoft.com/office/drawing/2014/main" xmlns="" id="{D1B5BAA6-38FD-4C2A-AB6F-096FAF3B379A}"/>
              </a:ext>
            </a:extLst>
          </p:cNvPr>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27" name="think-cell Folie" r:id="rId4" imgW="347" imgH="348" progId="TCLayout.ActiveDocument.1">
                  <p:embed/>
                </p:oleObj>
              </mc:Choice>
              <mc:Fallback>
                <p:oleObj name="think-cell Foli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noProof="0" dirty="0"/>
              <a:t>Overview</a:t>
            </a:r>
          </a:p>
        </p:txBody>
      </p:sp>
      <p:sp>
        <p:nvSpPr>
          <p:cNvPr id="9" name="Foliennummernplatzhalter 8">
            <a:extLst>
              <a:ext uri="{FF2B5EF4-FFF2-40B4-BE49-F238E27FC236}">
                <a16:creationId xmlns:a16="http://schemas.microsoft.com/office/drawing/2014/main" xmlns="" id="{7DD10B0D-56C1-4294-8E67-7D0D9D528580}"/>
              </a:ext>
            </a:extLst>
          </p:cNvPr>
          <p:cNvSpPr>
            <a:spLocks noGrp="1"/>
          </p:cNvSpPr>
          <p:nvPr>
            <p:ph type="sldNum" sz="quarter" idx="12"/>
          </p:nvPr>
        </p:nvSpPr>
        <p:spPr/>
        <p:txBody>
          <a:bodyPr/>
          <a:lstStyle/>
          <a:p>
            <a:fld id="{0E4386B3-FA35-BD43-8703-494DC6664C86}" type="slidenum">
              <a:rPr lang="de-DE" smtClean="0"/>
              <a:t>7</a:t>
            </a:fld>
            <a:endParaRPr lang="de-DE" dirty="0"/>
          </a:p>
        </p:txBody>
      </p:sp>
      <p:sp>
        <p:nvSpPr>
          <p:cNvPr id="27" name="Datumsplatzhalter 1">
            <a:extLst>
              <a:ext uri="{FF2B5EF4-FFF2-40B4-BE49-F238E27FC236}">
                <a16:creationId xmlns:a16="http://schemas.microsoft.com/office/drawing/2014/main" xmlns="" id="{2409A883-05AD-4D94-BACD-C3463D2632DF}"/>
              </a:ext>
            </a:extLst>
          </p:cNvPr>
          <p:cNvSpPr>
            <a:spLocks noGrp="1"/>
          </p:cNvSpPr>
          <p:nvPr>
            <p:ph type="dt" sz="half" idx="10"/>
          </p:nvPr>
        </p:nvSpPr>
        <p:spPr>
          <a:xfrm>
            <a:off x="7172325" y="4817663"/>
            <a:ext cx="1003300" cy="273844"/>
          </a:xfrm>
        </p:spPr>
        <p:txBody>
          <a:bodyPr/>
          <a:lstStyle/>
          <a:p>
            <a:r>
              <a:rPr lang="en-US"/>
              <a:t>23 Oct 2018</a:t>
            </a:r>
            <a:endParaRPr lang="de-DE" dirty="0"/>
          </a:p>
        </p:txBody>
      </p:sp>
      <p:grpSp>
        <p:nvGrpSpPr>
          <p:cNvPr id="21" name="Gruppierung 63">
            <a:extLst>
              <a:ext uri="{FF2B5EF4-FFF2-40B4-BE49-F238E27FC236}">
                <a16:creationId xmlns:a16="http://schemas.microsoft.com/office/drawing/2014/main" xmlns="" id="{FB48DE93-5C8D-4525-9C6A-B8A8C6E45A69}"/>
              </a:ext>
            </a:extLst>
          </p:cNvPr>
          <p:cNvGrpSpPr/>
          <p:nvPr/>
        </p:nvGrpSpPr>
        <p:grpSpPr>
          <a:xfrm rot="13500000">
            <a:off x="699913" y="1285830"/>
            <a:ext cx="78918" cy="78918"/>
            <a:chOff x="2737797" y="395452"/>
            <a:chExt cx="169333" cy="169333"/>
          </a:xfrm>
        </p:grpSpPr>
        <p:cxnSp>
          <p:nvCxnSpPr>
            <p:cNvPr id="22" name="Gerade Verbindung 64">
              <a:extLst>
                <a:ext uri="{FF2B5EF4-FFF2-40B4-BE49-F238E27FC236}">
                  <a16:creationId xmlns:a16="http://schemas.microsoft.com/office/drawing/2014/main" xmlns="" id="{245219F2-3D0A-4C71-AB64-CAE9A6BD252E}"/>
                </a:ext>
              </a:extLst>
            </p:cNvPr>
            <p:cNvCxnSpPr/>
            <p:nvPr/>
          </p:nvCxnSpPr>
          <p:spPr>
            <a:xfrm>
              <a:off x="2761776" y="395452"/>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Gerade Verbindung 65">
              <a:extLst>
                <a:ext uri="{FF2B5EF4-FFF2-40B4-BE49-F238E27FC236}">
                  <a16:creationId xmlns:a16="http://schemas.microsoft.com/office/drawing/2014/main" xmlns="" id="{B438DCB7-FAE6-4B69-974D-F1C79123AC33}"/>
                </a:ext>
              </a:extLst>
            </p:cNvPr>
            <p:cNvCxnSpPr/>
            <p:nvPr/>
          </p:nvCxnSpPr>
          <p:spPr>
            <a:xfrm rot="5400000">
              <a:off x="2822464" y="454891"/>
              <a:ext cx="0" cy="16933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34" name="Abgerundetes Rechteck 53">
            <a:extLst>
              <a:ext uri="{FF2B5EF4-FFF2-40B4-BE49-F238E27FC236}">
                <a16:creationId xmlns:a16="http://schemas.microsoft.com/office/drawing/2014/main" xmlns="" id="{79151DF6-EB65-4308-B4DB-4F992632585D}"/>
              </a:ext>
            </a:extLst>
          </p:cNvPr>
          <p:cNvSpPr/>
          <p:nvPr/>
        </p:nvSpPr>
        <p:spPr>
          <a:xfrm>
            <a:off x="394648" y="953096"/>
            <a:ext cx="7417440" cy="1044000"/>
          </a:xfrm>
          <a:prstGeom prst="roundRect">
            <a:avLst>
              <a:gd name="adj" fmla="val 50000"/>
            </a:avLst>
          </a:prstGeom>
          <a:noFill/>
          <a:ln>
            <a:solidFill>
              <a:srgbClr val="2E3F55"/>
            </a:solidFill>
          </a:ln>
          <a:effectLst/>
        </p:spPr>
        <p:style>
          <a:lnRef idx="1">
            <a:schemeClr val="accent1"/>
          </a:lnRef>
          <a:fillRef idx="3">
            <a:schemeClr val="accent1"/>
          </a:fillRef>
          <a:effectRef idx="2">
            <a:schemeClr val="accent1"/>
          </a:effectRef>
          <a:fontRef idx="minor">
            <a:schemeClr val="lt1"/>
          </a:fontRef>
        </p:style>
        <p:txBody>
          <a:bodyPr wrap="square" anchor="ctr">
            <a:spAutoFit/>
          </a:bodyPr>
          <a:lstStyle/>
          <a:p>
            <a:pPr>
              <a:spcBef>
                <a:spcPct val="20000"/>
              </a:spcBef>
              <a:buClr>
                <a:srgbClr val="9AB7D7"/>
              </a:buClr>
              <a:defRPr/>
            </a:pPr>
            <a:r>
              <a:rPr lang="de-DE" dirty="0">
                <a:solidFill>
                  <a:srgbClr val="FF0000"/>
                </a:solidFill>
              </a:rPr>
              <a:t>   </a:t>
            </a:r>
            <a:endParaRPr lang="en-US" kern="0" dirty="0">
              <a:solidFill>
                <a:srgbClr val="2E3F55"/>
              </a:solidFill>
            </a:endParaRPr>
          </a:p>
        </p:txBody>
      </p:sp>
      <p:sp>
        <p:nvSpPr>
          <p:cNvPr id="25" name="Footer Placeholder 4"/>
          <p:cNvSpPr>
            <a:spLocks noGrp="1"/>
          </p:cNvSpPr>
          <p:nvPr>
            <p:ph type="ftr" sz="quarter" idx="11"/>
          </p:nvPr>
        </p:nvSpPr>
        <p:spPr>
          <a:xfrm>
            <a:off x="3266741" y="4817663"/>
            <a:ext cx="3832559" cy="273844"/>
          </a:xfrm>
        </p:spPr>
        <p:txBody>
          <a:bodyPr/>
          <a:lstStyle/>
          <a:p>
            <a:r>
              <a:rPr lang="es-ES"/>
              <a:t>AUTOSAR Silicon Valley User Group</a:t>
            </a:r>
            <a:endParaRPr lang="de-DE" dirty="0"/>
          </a:p>
        </p:txBody>
      </p:sp>
      <p:sp>
        <p:nvSpPr>
          <p:cNvPr id="14" name="Textfeld 13">
            <a:extLst>
              <a:ext uri="{FF2B5EF4-FFF2-40B4-BE49-F238E27FC236}">
                <a16:creationId xmlns:a16="http://schemas.microsoft.com/office/drawing/2014/main" xmlns="" id="{214EE047-4CFC-4297-9D8F-D079FD4C7A88}"/>
              </a:ext>
            </a:extLst>
          </p:cNvPr>
          <p:cNvSpPr txBox="1"/>
          <p:nvPr/>
        </p:nvSpPr>
        <p:spPr>
          <a:xfrm>
            <a:off x="800078" y="987574"/>
            <a:ext cx="3730007" cy="539250"/>
          </a:xfrm>
          <a:prstGeom prst="rect">
            <a:avLst/>
          </a:prstGeom>
          <a:noFill/>
        </p:spPr>
        <p:txBody>
          <a:bodyPr wrap="square" rtlCol="0">
            <a:spAutoFit/>
          </a:bodyPr>
          <a:lstStyle/>
          <a:p>
            <a:pPr>
              <a:lnSpc>
                <a:spcPts val="4050"/>
              </a:lnSpc>
            </a:pPr>
            <a:r>
              <a:rPr lang="de-DE" dirty="0"/>
              <a:t>SV User Group</a:t>
            </a:r>
          </a:p>
        </p:txBody>
      </p:sp>
    </p:spTree>
    <p:extLst>
      <p:ext uri="{BB962C8B-B14F-4D97-AF65-F5344CB8AC3E}">
        <p14:creationId xmlns:p14="http://schemas.microsoft.com/office/powerpoint/2010/main" val="1640376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AUTOSAR Working Group Reorganization</a:t>
            </a:r>
          </a:p>
        </p:txBody>
      </p:sp>
      <p:sp>
        <p:nvSpPr>
          <p:cNvPr id="4" name="Datumsplatzhalter 3"/>
          <p:cNvSpPr>
            <a:spLocks noGrp="1"/>
          </p:cNvSpPr>
          <p:nvPr>
            <p:ph type="dt" sz="half" idx="10"/>
          </p:nvPr>
        </p:nvSpPr>
        <p:spPr/>
        <p:txBody>
          <a:bodyPr/>
          <a:lstStyle/>
          <a:p>
            <a:r>
              <a:rPr lang="en-US"/>
              <a:t>23 Oct 2018</a:t>
            </a:r>
            <a:endParaRPr lang="de-DE"/>
          </a:p>
        </p:txBody>
      </p:sp>
      <p:sp>
        <p:nvSpPr>
          <p:cNvPr id="5" name="Fußzeilenplatzhalter 4"/>
          <p:cNvSpPr>
            <a:spLocks noGrp="1"/>
          </p:cNvSpPr>
          <p:nvPr>
            <p:ph type="ftr" sz="quarter" idx="11"/>
          </p:nvPr>
        </p:nvSpPr>
        <p:spPr/>
        <p:txBody>
          <a:bodyPr/>
          <a:lstStyle/>
          <a:p>
            <a:r>
              <a:rPr lang="es-ES"/>
              <a:t>AUTOSAR Silicon Valley User Group</a:t>
            </a:r>
            <a:endParaRPr lang="de-DE" dirty="0"/>
          </a:p>
        </p:txBody>
      </p:sp>
      <p:sp>
        <p:nvSpPr>
          <p:cNvPr id="6" name="Foliennummernplatzhalter 5"/>
          <p:cNvSpPr>
            <a:spLocks noGrp="1"/>
          </p:cNvSpPr>
          <p:nvPr>
            <p:ph type="sldNum" sz="quarter" idx="12"/>
          </p:nvPr>
        </p:nvSpPr>
        <p:spPr/>
        <p:txBody>
          <a:bodyPr/>
          <a:lstStyle/>
          <a:p>
            <a:fld id="{0E4386B3-FA35-BD43-8703-494DC6664C86}" type="slidenum">
              <a:rPr lang="de-DE" smtClean="0"/>
              <a:t>8</a:t>
            </a:fld>
            <a:endParaRPr lang="de-DE"/>
          </a:p>
        </p:txBody>
      </p:sp>
      <p:pic>
        <p:nvPicPr>
          <p:cNvPr id="10" name="Grafik 9"/>
          <p:cNvPicPr>
            <a:picLocks noChangeAspect="1"/>
          </p:cNvPicPr>
          <p:nvPr/>
        </p:nvPicPr>
        <p:blipFill>
          <a:blip r:embed="rId2"/>
          <a:stretch>
            <a:fillRect/>
          </a:stretch>
        </p:blipFill>
        <p:spPr>
          <a:xfrm>
            <a:off x="6300192" y="3110153"/>
            <a:ext cx="2639056" cy="14844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Inhaltsplatzhalter 11"/>
          <p:cNvSpPr>
            <a:spLocks noGrp="1"/>
          </p:cNvSpPr>
          <p:nvPr>
            <p:ph sz="half" idx="1"/>
          </p:nvPr>
        </p:nvSpPr>
        <p:spPr>
          <a:xfrm>
            <a:off x="319333" y="1063229"/>
            <a:ext cx="5767053" cy="3531394"/>
          </a:xfrm>
        </p:spPr>
        <p:txBody>
          <a:bodyPr anchor="ctr" anchorCtr="0"/>
          <a:lstStyle/>
          <a:p>
            <a:pPr marL="285750" indent="-285750">
              <a:buFont typeface="Arial" panose="020B0604020202020204" pitchFamily="34" charset="0"/>
              <a:buChar char="•"/>
            </a:pPr>
            <a:r>
              <a:rPr lang="en-US" dirty="0"/>
              <a:t>Run the AUTOSAR organization with one system approach including synchronized Adaptive Platform and Classic Platform development</a:t>
            </a:r>
          </a:p>
          <a:p>
            <a:pPr marL="285750" indent="-285750">
              <a:buFont typeface="Arial" panose="020B0604020202020204" pitchFamily="34" charset="0"/>
              <a:buChar char="•"/>
            </a:pPr>
            <a:r>
              <a:rPr lang="en-US" dirty="0"/>
              <a:t>Merge of </a:t>
            </a:r>
            <a:r>
              <a:rPr lang="en-US" b="1" dirty="0"/>
              <a:t>Work Packages </a:t>
            </a:r>
            <a:r>
              <a:rPr lang="en-US" dirty="0"/>
              <a:t>and </a:t>
            </a:r>
            <a:r>
              <a:rPr lang="en-US" b="1" dirty="0"/>
              <a:t>Feature Teams </a:t>
            </a:r>
            <a:r>
              <a:rPr lang="en-US" dirty="0"/>
              <a:t>to </a:t>
            </a:r>
            <a:r>
              <a:rPr lang="en-US" b="1" dirty="0"/>
              <a:t>Working Groups</a:t>
            </a:r>
            <a:r>
              <a:rPr lang="en-US" dirty="0"/>
              <a:t> req. by process harmonization</a:t>
            </a:r>
          </a:p>
          <a:p>
            <a:pPr marL="285750" indent="-285750">
              <a:buFont typeface="Arial" panose="020B0604020202020204" pitchFamily="34" charset="0"/>
              <a:buChar char="•"/>
            </a:pPr>
            <a:r>
              <a:rPr lang="en-US" dirty="0"/>
              <a:t>Process &amp; tooling harmonization</a:t>
            </a:r>
          </a:p>
          <a:p>
            <a:pPr marL="285750" indent="-285750">
              <a:buFont typeface="Arial" panose="020B0604020202020204" pitchFamily="34" charset="0"/>
              <a:buChar char="•"/>
            </a:pPr>
            <a:r>
              <a:rPr lang="en-US" dirty="0"/>
              <a:t>Reorganization is a basis for achieving a higher efficiency through a better resource assessment</a:t>
            </a:r>
          </a:p>
          <a:p>
            <a:pPr marL="641350" lvl="1" indent="-285750">
              <a:buFont typeface="Courier New" panose="02070309020205020404" pitchFamily="49" charset="0"/>
              <a:buChar char="o"/>
            </a:pPr>
            <a:endParaRPr lang="en-US" dirty="0"/>
          </a:p>
        </p:txBody>
      </p:sp>
      <p:pic>
        <p:nvPicPr>
          <p:cNvPr id="13" name="Inhaltsplatzhalter 7"/>
          <p:cNvPicPr>
            <a:picLocks noGrp="1" noChangeAspect="1"/>
          </p:cNvPicPr>
          <p:nvPr>
            <p:ph sz="half" idx="2"/>
          </p:nvPr>
        </p:nvPicPr>
        <p:blipFill>
          <a:blip r:embed="rId3"/>
          <a:stretch>
            <a:fillRect/>
          </a:stretch>
        </p:blipFill>
        <p:spPr>
          <a:xfrm>
            <a:off x="6301671" y="1063229"/>
            <a:ext cx="2646560" cy="1488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5" name="Gerade Verbindung mit Pfeil 14"/>
          <p:cNvCxnSpPr>
            <a:stCxn id="13" idx="2"/>
            <a:endCxn id="10" idx="0"/>
          </p:cNvCxnSpPr>
          <p:nvPr/>
        </p:nvCxnSpPr>
        <p:spPr>
          <a:xfrm flipH="1">
            <a:off x="7619720" y="2551919"/>
            <a:ext cx="5231" cy="558234"/>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76774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xmlns="" id="{1D33A314-D15F-4ABF-B389-DD284DA67E2D}"/>
              </a:ext>
            </a:extLst>
          </p:cNvPr>
          <p:cNvGrpSpPr/>
          <p:nvPr/>
        </p:nvGrpSpPr>
        <p:grpSpPr>
          <a:xfrm>
            <a:off x="515442" y="1100165"/>
            <a:ext cx="8208416" cy="3536963"/>
            <a:chOff x="108000" y="828000"/>
            <a:chExt cx="8856000" cy="3816003"/>
          </a:xfrm>
        </p:grpSpPr>
        <p:sp>
          <p:nvSpPr>
            <p:cNvPr id="45" name="Ellipse 44">
              <a:extLst>
                <a:ext uri="{FF2B5EF4-FFF2-40B4-BE49-F238E27FC236}">
                  <a16:creationId xmlns:a16="http://schemas.microsoft.com/office/drawing/2014/main" xmlns="" id="{D3C691F3-C588-4C2A-BB0F-3DCD00600892}"/>
                </a:ext>
              </a:extLst>
            </p:cNvPr>
            <p:cNvSpPr/>
            <p:nvPr/>
          </p:nvSpPr>
          <p:spPr>
            <a:xfrm>
              <a:off x="3443288" y="2755900"/>
              <a:ext cx="177800" cy="180975"/>
            </a:xfrm>
            <a:prstGeom prst="ellipse">
              <a:avLst/>
            </a:prstGeom>
            <a:solidFill>
              <a:srgbClr val="FFFFFF">
                <a:lumMod val="95000"/>
              </a:srgbClr>
            </a:solidFill>
            <a:ln w="28575" cap="flat" cmpd="sng" algn="ctr">
              <a:noFill/>
              <a:prstDash val="solid"/>
            </a:ln>
            <a:effectLst/>
          </p:spPr>
          <p:txBody>
            <a:bodyPr vert="vert" lIns="36000" tIns="0" rIns="36000" anchor="b"/>
            <a:lstStyle/>
            <a:p>
              <a:pPr marL="0" marR="0" lvl="0" indent="0" algn="ctr"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0" cap="none" spc="0" normalizeH="0" baseline="0" noProof="0">
                <a:ln>
                  <a:noFill/>
                </a:ln>
                <a:solidFill>
                  <a:srgbClr val="777777"/>
                </a:solidFill>
                <a:effectLst/>
                <a:uLnTx/>
                <a:uFillTx/>
                <a:latin typeface="Arial"/>
                <a:ea typeface="+mn-ea"/>
                <a:cs typeface="+mn-cs"/>
              </a:endParaRPr>
            </a:p>
          </p:txBody>
        </p:sp>
        <p:grpSp>
          <p:nvGrpSpPr>
            <p:cNvPr id="46" name="Group 53">
              <a:extLst>
                <a:ext uri="{FF2B5EF4-FFF2-40B4-BE49-F238E27FC236}">
                  <a16:creationId xmlns:a16="http://schemas.microsoft.com/office/drawing/2014/main" xmlns="" id="{4F5A5881-19DA-4085-AF3F-974EA31F4D6F}"/>
                </a:ext>
              </a:extLst>
            </p:cNvPr>
            <p:cNvGrpSpPr>
              <a:grpSpLocks/>
            </p:cNvGrpSpPr>
            <p:nvPr/>
          </p:nvGrpSpPr>
          <p:grpSpPr bwMode="auto">
            <a:xfrm>
              <a:off x="848518" y="4320001"/>
              <a:ext cx="7314975" cy="324002"/>
              <a:chOff x="-4098337" y="1461568"/>
              <a:chExt cx="12596792" cy="262946"/>
            </a:xfrm>
          </p:grpSpPr>
          <p:sp>
            <p:nvSpPr>
              <p:cNvPr id="47" name="Abgerundetes Rechteck 425">
                <a:extLst>
                  <a:ext uri="{FF2B5EF4-FFF2-40B4-BE49-F238E27FC236}">
                    <a16:creationId xmlns:a16="http://schemas.microsoft.com/office/drawing/2014/main" xmlns="" id="{0AE5B6AD-B56F-4BCA-B91B-A1B080D0FD30}"/>
                  </a:ext>
                </a:extLst>
              </p:cNvPr>
              <p:cNvSpPr>
                <a:spLocks noChangeArrowheads="1"/>
              </p:cNvSpPr>
              <p:nvPr/>
            </p:nvSpPr>
            <p:spPr bwMode="auto">
              <a:xfrm>
                <a:off x="-4098337" y="1461570"/>
                <a:ext cx="3099700" cy="262944"/>
              </a:xfrm>
              <a:prstGeom prst="rect">
                <a:avLst/>
              </a:prstGeom>
              <a:solidFill>
                <a:srgbClr val="2E3F55"/>
              </a:solidFill>
              <a:ln w="12700" algn="ctr">
                <a:solidFill>
                  <a:srgbClr val="2E3F55"/>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mn-ea"/>
                    <a:cs typeface="+mn-cs"/>
                  </a:rPr>
                  <a:t>Core Partner</a:t>
                </a:r>
              </a:p>
            </p:txBody>
          </p:sp>
          <p:sp>
            <p:nvSpPr>
              <p:cNvPr id="49" name="Abgerundetes Rechteck 426">
                <a:extLst>
                  <a:ext uri="{FF2B5EF4-FFF2-40B4-BE49-F238E27FC236}">
                    <a16:creationId xmlns:a16="http://schemas.microsoft.com/office/drawing/2014/main" xmlns="" id="{6C21CD79-BE4A-4FEC-AAFB-E76303F79F2E}"/>
                  </a:ext>
                </a:extLst>
              </p:cNvPr>
              <p:cNvSpPr>
                <a:spLocks noChangeArrowheads="1"/>
              </p:cNvSpPr>
              <p:nvPr/>
            </p:nvSpPr>
            <p:spPr bwMode="auto">
              <a:xfrm>
                <a:off x="-932640" y="1461568"/>
                <a:ext cx="3099700" cy="262944"/>
              </a:xfrm>
              <a:prstGeom prst="rect">
                <a:avLst/>
              </a:prstGeom>
              <a:solidFill>
                <a:srgbClr val="969FAA"/>
              </a:solidFill>
              <a:ln w="12700" algn="ctr">
                <a:solidFill>
                  <a:srgbClr val="969FAA"/>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latin typeface="Arial"/>
                    <a:ea typeface="+mn-ea"/>
                    <a:cs typeface="+mn-cs"/>
                  </a:rPr>
                  <a:t>Core Partner, Premium and Development Partner</a:t>
                </a:r>
              </a:p>
            </p:txBody>
          </p:sp>
          <p:sp>
            <p:nvSpPr>
              <p:cNvPr id="51" name="Abgerundetes Rechteck 427">
                <a:extLst>
                  <a:ext uri="{FF2B5EF4-FFF2-40B4-BE49-F238E27FC236}">
                    <a16:creationId xmlns:a16="http://schemas.microsoft.com/office/drawing/2014/main" xmlns="" id="{18122412-70C3-41B4-B5F9-86A23150E869}"/>
                  </a:ext>
                </a:extLst>
              </p:cNvPr>
              <p:cNvSpPr>
                <a:spLocks noChangeArrowheads="1"/>
              </p:cNvSpPr>
              <p:nvPr/>
            </p:nvSpPr>
            <p:spPr bwMode="auto">
              <a:xfrm>
                <a:off x="5398755" y="1461568"/>
                <a:ext cx="3099700" cy="262944"/>
              </a:xfrm>
              <a:prstGeom prst="rect">
                <a:avLst/>
              </a:prstGeom>
              <a:solidFill>
                <a:srgbClr val="FFFFFF">
                  <a:lumMod val="95000"/>
                </a:srgbClr>
              </a:solidFill>
              <a:ln w="12700" algn="ctr">
                <a:solidFill>
                  <a:srgbClr val="2E3F55"/>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777777"/>
                    </a:solidFill>
                    <a:effectLst/>
                    <a:uLnTx/>
                    <a:uFillTx/>
                    <a:latin typeface="Arial"/>
                    <a:ea typeface="+mn-ea"/>
                    <a:cs typeface="+mn-cs"/>
                  </a:rPr>
                  <a:t>Subcontractor</a:t>
                </a:r>
              </a:p>
            </p:txBody>
          </p:sp>
          <p:sp>
            <p:nvSpPr>
              <p:cNvPr id="53" name="Abgerundetes Rechteck 426">
                <a:extLst>
                  <a:ext uri="{FF2B5EF4-FFF2-40B4-BE49-F238E27FC236}">
                    <a16:creationId xmlns:a16="http://schemas.microsoft.com/office/drawing/2014/main" xmlns="" id="{FA4DFB0F-E211-455E-95FB-F7272A449335}"/>
                  </a:ext>
                </a:extLst>
              </p:cNvPr>
              <p:cNvSpPr>
                <a:spLocks noChangeArrowheads="1"/>
              </p:cNvSpPr>
              <p:nvPr/>
            </p:nvSpPr>
            <p:spPr bwMode="auto">
              <a:xfrm>
                <a:off x="2233058" y="1461568"/>
                <a:ext cx="3099700" cy="262944"/>
              </a:xfrm>
              <a:prstGeom prst="rect">
                <a:avLst/>
              </a:prstGeom>
              <a:solidFill>
                <a:srgbClr val="C0C5CC"/>
              </a:solidFill>
              <a:ln w="12700" algn="ctr">
                <a:solidFill>
                  <a:srgbClr val="C0C5CC"/>
                </a:solidFill>
                <a:round/>
                <a:headEnd/>
                <a:tailEnd/>
              </a:ln>
            </p:spPr>
            <p:txBody>
              <a:bodyPr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a:ea typeface="+mn-ea"/>
                    <a:cs typeface="+mn-cs"/>
                  </a:rPr>
                  <a:t>All partners including Associate Partners</a:t>
                </a:r>
              </a:p>
            </p:txBody>
          </p:sp>
        </p:grpSp>
        <p:sp>
          <p:nvSpPr>
            <p:cNvPr id="57" name="Abgerundetes Rechteck 51">
              <a:extLst>
                <a:ext uri="{FF2B5EF4-FFF2-40B4-BE49-F238E27FC236}">
                  <a16:creationId xmlns:a16="http://schemas.microsoft.com/office/drawing/2014/main" xmlns="" id="{029DD47F-6D1C-48D8-AC10-4F704023DE40}"/>
                </a:ext>
              </a:extLst>
            </p:cNvPr>
            <p:cNvSpPr/>
            <p:nvPr/>
          </p:nvSpPr>
          <p:spPr bwMode="auto">
            <a:xfrm>
              <a:off x="720000" y="900000"/>
              <a:ext cx="6012000" cy="3240000"/>
            </a:xfrm>
            <a:prstGeom prst="roundRect">
              <a:avLst>
                <a:gd name="adj" fmla="val 2169"/>
              </a:avLst>
            </a:prstGeom>
            <a:solidFill>
              <a:srgbClr val="FFFFFF">
                <a:lumMod val="95000"/>
              </a:srgbClr>
            </a:solidFill>
            <a:ln w="28575" cap="flat" cmpd="sng" algn="ctr">
              <a:solidFill>
                <a:srgbClr val="FFFFFF">
                  <a:lumMod val="75000"/>
                </a:srgbClr>
              </a:solidFill>
              <a:prstDash val="solid"/>
            </a:ln>
            <a:effectLst/>
          </p:spPr>
          <p:txBody>
            <a:bodyPr vert="horz" lIns="36000" tIns="0" rIns="36000" anchor="t"/>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777777"/>
                  </a:solidFill>
                  <a:effectLst/>
                  <a:uLnTx/>
                  <a:uFillTx/>
                  <a:latin typeface="Arial"/>
                  <a:ea typeface="+mn-ea"/>
                  <a:cs typeface="+mn-cs"/>
                </a:rPr>
                <a:t>Project Organization</a:t>
              </a:r>
            </a:p>
          </p:txBody>
        </p:sp>
        <p:sp>
          <p:nvSpPr>
            <p:cNvPr id="58" name="Abgerundetes Rechteck 51_">
              <a:extLst>
                <a:ext uri="{FF2B5EF4-FFF2-40B4-BE49-F238E27FC236}">
                  <a16:creationId xmlns:a16="http://schemas.microsoft.com/office/drawing/2014/main" xmlns="" id="{E4AFCC75-62B2-4ECD-BFCD-A8543F4403E4}"/>
                </a:ext>
              </a:extLst>
            </p:cNvPr>
            <p:cNvSpPr/>
            <p:nvPr/>
          </p:nvSpPr>
          <p:spPr bwMode="auto">
            <a:xfrm>
              <a:off x="108000" y="828000"/>
              <a:ext cx="8856000" cy="3384000"/>
            </a:xfrm>
            <a:prstGeom prst="roundRect">
              <a:avLst>
                <a:gd name="adj" fmla="val 3265"/>
              </a:avLst>
            </a:prstGeom>
            <a:noFill/>
            <a:ln w="28575" cap="flat" cmpd="sng" algn="ctr">
              <a:solidFill>
                <a:srgbClr val="FFFFFF">
                  <a:lumMod val="75000"/>
                </a:srgbClr>
              </a:solidFill>
              <a:prstDash val="solid"/>
            </a:ln>
            <a:effectLst/>
          </p:spPr>
          <p:txBody>
            <a:bodyPr vert="vert270" lIns="36000" tIns="0" rIns="36000" anchor="b"/>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777777"/>
                  </a:solidFill>
                  <a:effectLst/>
                  <a:uLnTx/>
                  <a:uFillTx/>
                  <a:latin typeface="Arial"/>
                  <a:ea typeface="+mn-ea"/>
                  <a:cs typeface="+mn-cs"/>
                </a:rPr>
                <a:t>Support Functions</a:t>
              </a:r>
            </a:p>
          </p:txBody>
        </p:sp>
        <p:cxnSp>
          <p:nvCxnSpPr>
            <p:cNvPr id="59" name="Gerade Verbindung 17">
              <a:extLst>
                <a:ext uri="{FF2B5EF4-FFF2-40B4-BE49-F238E27FC236}">
                  <a16:creationId xmlns:a16="http://schemas.microsoft.com/office/drawing/2014/main" xmlns="" id="{F2776A9E-C81C-49B0-A38F-1512986B2909}"/>
                </a:ext>
              </a:extLst>
            </p:cNvPr>
            <p:cNvCxnSpPr>
              <a:stCxn id="86" idx="2"/>
            </p:cNvCxnSpPr>
            <p:nvPr/>
          </p:nvCxnSpPr>
          <p:spPr bwMode="auto">
            <a:xfrm>
              <a:off x="4176000" y="1456456"/>
              <a:ext cx="0" cy="1548000"/>
            </a:xfrm>
            <a:prstGeom prst="line">
              <a:avLst/>
            </a:prstGeom>
            <a:noFill/>
            <a:ln w="19050" cap="flat" cmpd="sng" algn="ctr">
              <a:solidFill>
                <a:srgbClr val="000000"/>
              </a:solidFill>
              <a:prstDash val="solid"/>
            </a:ln>
            <a:effectLst/>
          </p:spPr>
        </p:cxnSp>
        <p:cxnSp>
          <p:nvCxnSpPr>
            <p:cNvPr id="62" name="Gewinkelte Verbindung 30">
              <a:extLst>
                <a:ext uri="{FF2B5EF4-FFF2-40B4-BE49-F238E27FC236}">
                  <a16:creationId xmlns:a16="http://schemas.microsoft.com/office/drawing/2014/main" xmlns="" id="{77FD6BDB-4256-4686-A8F8-F67375B82047}"/>
                </a:ext>
              </a:extLst>
            </p:cNvPr>
            <p:cNvCxnSpPr>
              <a:stCxn id="94" idx="0"/>
              <a:endCxn id="93" idx="0"/>
            </p:cNvCxnSpPr>
            <p:nvPr/>
          </p:nvCxnSpPr>
          <p:spPr bwMode="auto">
            <a:xfrm rot="16200000" flipV="1">
              <a:off x="4176000" y="684000"/>
              <a:ext cx="12700" cy="3456000"/>
            </a:xfrm>
            <a:prstGeom prst="bentConnector3">
              <a:avLst>
                <a:gd name="adj1" fmla="val 1520386"/>
              </a:avLst>
            </a:prstGeom>
            <a:noFill/>
            <a:ln w="19050" cap="flat" cmpd="sng" algn="ctr">
              <a:solidFill>
                <a:srgbClr val="000000"/>
              </a:solidFill>
              <a:prstDash val="solid"/>
            </a:ln>
            <a:effectLst/>
          </p:spPr>
        </p:cxnSp>
        <p:sp>
          <p:nvSpPr>
            <p:cNvPr id="64" name="Abgerundetes Rechteck 8">
              <a:extLst>
                <a:ext uri="{FF2B5EF4-FFF2-40B4-BE49-F238E27FC236}">
                  <a16:creationId xmlns:a16="http://schemas.microsoft.com/office/drawing/2014/main" xmlns="" id="{92AEBF3F-E9BA-4A13-AF15-111200BA40C7}"/>
                </a:ext>
              </a:extLst>
            </p:cNvPr>
            <p:cNvSpPr>
              <a:spLocks noChangeArrowheads="1"/>
            </p:cNvSpPr>
            <p:nvPr/>
          </p:nvSpPr>
          <p:spPr bwMode="auto">
            <a:xfrm rot="16200000">
              <a:off x="-1197623" y="2304000"/>
              <a:ext cx="3240000" cy="432000"/>
            </a:xfrm>
            <a:prstGeom prst="roundRect">
              <a:avLst>
                <a:gd name="adj" fmla="val 18722"/>
              </a:avLst>
            </a:prstGeom>
            <a:solidFill>
              <a:srgbClr val="FFFFFF">
                <a:lumMod val="95000"/>
              </a:srgbClr>
            </a:solidFill>
            <a:ln w="28575" cap="flat" cmpd="sng" algn="ctr">
              <a:solidFill>
                <a:srgbClr val="FFFFFF">
                  <a:lumMod val="75000"/>
                </a:srgbClr>
              </a:solidFill>
              <a:prstDash val="solid"/>
            </a:ln>
            <a:effectLst/>
          </p:spPr>
          <p:txBody>
            <a:bodyPr vert="horz" lIns="36000" tIns="0" rIns="36000"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777777"/>
                  </a:solidFill>
                  <a:effectLst/>
                  <a:uLnTx/>
                  <a:uFillTx/>
                  <a:latin typeface="Arial"/>
                  <a:ea typeface="+mn-ea"/>
                  <a:cs typeface="+mn-cs"/>
                </a:rPr>
                <a:t>Administration</a:t>
              </a:r>
            </a:p>
          </p:txBody>
        </p:sp>
        <p:sp>
          <p:nvSpPr>
            <p:cNvPr id="66" name="Abgerundetes Rechteck 128">
              <a:extLst>
                <a:ext uri="{FF2B5EF4-FFF2-40B4-BE49-F238E27FC236}">
                  <a16:creationId xmlns:a16="http://schemas.microsoft.com/office/drawing/2014/main" xmlns="" id="{4C3DD913-9008-4A15-B94E-8A85EC260316}"/>
                </a:ext>
              </a:extLst>
            </p:cNvPr>
            <p:cNvSpPr/>
            <p:nvPr/>
          </p:nvSpPr>
          <p:spPr bwMode="auto">
            <a:xfrm>
              <a:off x="6840000" y="899999"/>
              <a:ext cx="1692000" cy="864000"/>
            </a:xfrm>
            <a:prstGeom prst="roundRect">
              <a:avLst>
                <a:gd name="adj" fmla="val 8310"/>
              </a:avLst>
            </a:prstGeom>
            <a:solidFill>
              <a:srgbClr val="FFFFFF"/>
            </a:solidFill>
            <a:ln w="19050" cap="flat" cmpd="sng" algn="ctr">
              <a:solidFill>
                <a:srgbClr val="FFFFFF">
                  <a:lumMod val="75000"/>
                </a:srgbClr>
              </a:solidFill>
              <a:prstDash val="solid"/>
            </a:ln>
            <a:effectLst/>
          </p:spPr>
          <p:txBody>
            <a:bodyPr lIns="36000" rIns="36000"/>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000000">
                      <a:lumMod val="50000"/>
                      <a:lumOff val="50000"/>
                    </a:srgbClr>
                  </a:solidFill>
                  <a:effectLst/>
                  <a:uLnTx/>
                  <a:uFillTx/>
                  <a:latin typeface="Arial"/>
                  <a:ea typeface="+mn-ea"/>
                  <a:cs typeface="+mn-cs"/>
                </a:rPr>
                <a:t>Project Management</a:t>
              </a:r>
            </a:p>
          </p:txBody>
        </p:sp>
        <p:sp>
          <p:nvSpPr>
            <p:cNvPr id="70" name="Abgerundetes Rechteck 129">
              <a:extLst>
                <a:ext uri="{FF2B5EF4-FFF2-40B4-BE49-F238E27FC236}">
                  <a16:creationId xmlns:a16="http://schemas.microsoft.com/office/drawing/2014/main" xmlns="" id="{906A36E2-9252-4310-BCB0-02FB988A06F5}"/>
                </a:ext>
              </a:extLst>
            </p:cNvPr>
            <p:cNvSpPr/>
            <p:nvPr/>
          </p:nvSpPr>
          <p:spPr bwMode="auto">
            <a:xfrm>
              <a:off x="6839999" y="1798517"/>
              <a:ext cx="1692000" cy="1440000"/>
            </a:xfrm>
            <a:prstGeom prst="roundRect">
              <a:avLst>
                <a:gd name="adj" fmla="val 4021"/>
              </a:avLst>
            </a:prstGeom>
            <a:solidFill>
              <a:srgbClr val="FFFFFF"/>
            </a:solidFill>
            <a:ln w="19050" cap="flat" cmpd="sng" algn="ctr">
              <a:solidFill>
                <a:srgbClr val="FFFFFF">
                  <a:lumMod val="75000"/>
                </a:srgbClr>
              </a:solidFill>
              <a:prstDash val="solid"/>
            </a:ln>
            <a:effectLst/>
          </p:spPr>
          <p:txBody>
            <a:bodyPr lIns="36000" rIns="36000"/>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000000">
                      <a:lumMod val="50000"/>
                      <a:lumOff val="50000"/>
                    </a:srgbClr>
                  </a:solidFill>
                  <a:effectLst/>
                  <a:uLnTx/>
                  <a:uFillTx/>
                  <a:latin typeface="Arial"/>
                  <a:ea typeface="+mn-ea"/>
                  <a:cs typeface="+mn-cs"/>
                </a:rPr>
                <a:t>Specification Management</a:t>
              </a:r>
            </a:p>
          </p:txBody>
        </p:sp>
        <p:sp>
          <p:nvSpPr>
            <p:cNvPr id="72" name="Abgerundetes Rechteck 9">
              <a:extLst>
                <a:ext uri="{FF2B5EF4-FFF2-40B4-BE49-F238E27FC236}">
                  <a16:creationId xmlns:a16="http://schemas.microsoft.com/office/drawing/2014/main" xmlns="" id="{80DFBA27-4475-46B3-AE53-6955B3A4853F}"/>
                </a:ext>
              </a:extLst>
            </p:cNvPr>
            <p:cNvSpPr>
              <a:spLocks noChangeArrowheads="1"/>
            </p:cNvSpPr>
            <p:nvPr/>
          </p:nvSpPr>
          <p:spPr bwMode="auto">
            <a:xfrm>
              <a:off x="6912000" y="115200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Technical Management</a:t>
              </a:r>
            </a:p>
          </p:txBody>
        </p:sp>
        <p:sp>
          <p:nvSpPr>
            <p:cNvPr id="73" name="Abgerundetes Rechteck 90">
              <a:extLst>
                <a:ext uri="{FF2B5EF4-FFF2-40B4-BE49-F238E27FC236}">
                  <a16:creationId xmlns:a16="http://schemas.microsoft.com/office/drawing/2014/main" xmlns="" id="{26738F40-9714-4CDA-AA93-0CF5DB4219F3}"/>
                </a:ext>
              </a:extLst>
            </p:cNvPr>
            <p:cNvSpPr>
              <a:spLocks noChangeArrowheads="1"/>
            </p:cNvSpPr>
            <p:nvPr/>
          </p:nvSpPr>
          <p:spPr bwMode="auto">
            <a:xfrm>
              <a:off x="6912000" y="144000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Quality Management</a:t>
              </a:r>
            </a:p>
          </p:txBody>
        </p:sp>
        <p:sp>
          <p:nvSpPr>
            <p:cNvPr id="74" name="Abgerundetes Rechteck 91">
              <a:extLst>
                <a:ext uri="{FF2B5EF4-FFF2-40B4-BE49-F238E27FC236}">
                  <a16:creationId xmlns:a16="http://schemas.microsoft.com/office/drawing/2014/main" xmlns="" id="{1ABFB6CB-EEE4-4DBD-966F-D22C7F43F2A2}"/>
                </a:ext>
              </a:extLst>
            </p:cNvPr>
            <p:cNvSpPr>
              <a:spLocks noChangeArrowheads="1"/>
            </p:cNvSpPr>
            <p:nvPr/>
          </p:nvSpPr>
          <p:spPr bwMode="auto">
            <a:xfrm>
              <a:off x="6912000" y="205200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Change Management</a:t>
              </a:r>
            </a:p>
          </p:txBody>
        </p:sp>
        <p:sp>
          <p:nvSpPr>
            <p:cNvPr id="75" name="Abgerundetes Rechteck 92">
              <a:extLst>
                <a:ext uri="{FF2B5EF4-FFF2-40B4-BE49-F238E27FC236}">
                  <a16:creationId xmlns:a16="http://schemas.microsoft.com/office/drawing/2014/main" xmlns="" id="{675B4D82-68BD-4333-82B2-A299DE0D5205}"/>
                </a:ext>
              </a:extLst>
            </p:cNvPr>
            <p:cNvSpPr>
              <a:spLocks noChangeArrowheads="1"/>
            </p:cNvSpPr>
            <p:nvPr/>
          </p:nvSpPr>
          <p:spPr bwMode="auto">
            <a:xfrm>
              <a:off x="6912000" y="234000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Release Management</a:t>
              </a:r>
            </a:p>
          </p:txBody>
        </p:sp>
        <p:sp>
          <p:nvSpPr>
            <p:cNvPr id="76" name="Abgerundetes Rechteck 90_">
              <a:extLst>
                <a:ext uri="{FF2B5EF4-FFF2-40B4-BE49-F238E27FC236}">
                  <a16:creationId xmlns:a16="http://schemas.microsoft.com/office/drawing/2014/main" xmlns="" id="{C757453C-592E-443F-9EFE-A19642F0D456}"/>
                </a:ext>
              </a:extLst>
            </p:cNvPr>
            <p:cNvSpPr>
              <a:spLocks noChangeArrowheads="1"/>
            </p:cNvSpPr>
            <p:nvPr/>
          </p:nvSpPr>
          <p:spPr bwMode="auto">
            <a:xfrm>
              <a:off x="6912000" y="262800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Quality Assurance</a:t>
              </a:r>
            </a:p>
          </p:txBody>
        </p:sp>
        <p:sp>
          <p:nvSpPr>
            <p:cNvPr id="77" name="Abgerundetes Rechteck 135">
              <a:extLst>
                <a:ext uri="{FF2B5EF4-FFF2-40B4-BE49-F238E27FC236}">
                  <a16:creationId xmlns:a16="http://schemas.microsoft.com/office/drawing/2014/main" xmlns="" id="{BD8AC968-D4D1-42C5-8310-CE60355B617F}"/>
                </a:ext>
              </a:extLst>
            </p:cNvPr>
            <p:cNvSpPr/>
            <p:nvPr/>
          </p:nvSpPr>
          <p:spPr bwMode="auto">
            <a:xfrm>
              <a:off x="6839999" y="3276000"/>
              <a:ext cx="1692000" cy="863600"/>
            </a:xfrm>
            <a:prstGeom prst="roundRect">
              <a:avLst>
                <a:gd name="adj" fmla="val 7157"/>
              </a:avLst>
            </a:prstGeom>
            <a:solidFill>
              <a:srgbClr val="FFFFFF"/>
            </a:solidFill>
            <a:ln w="19050" cap="flat" cmpd="sng" algn="ctr">
              <a:solidFill>
                <a:srgbClr val="FFFFFF">
                  <a:lumMod val="75000"/>
                </a:srgbClr>
              </a:solidFill>
              <a:prstDash val="solid"/>
            </a:ln>
            <a:effectLst/>
          </p:spPr>
          <p:txBody>
            <a:bodyPr lIns="36000" rIns="36000"/>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000000">
                      <a:lumMod val="50000"/>
                      <a:lumOff val="50000"/>
                    </a:srgbClr>
                  </a:solidFill>
                  <a:effectLst/>
                  <a:uLnTx/>
                  <a:uFillTx/>
                  <a:latin typeface="Arial"/>
                  <a:ea typeface="+mn-ea"/>
                  <a:cs typeface="+mn-cs"/>
                </a:rPr>
                <a:t>Engineering</a:t>
              </a:r>
            </a:p>
          </p:txBody>
        </p:sp>
        <p:sp>
          <p:nvSpPr>
            <p:cNvPr id="78" name="Abgerundetes Rechteck 102">
              <a:extLst>
                <a:ext uri="{FF2B5EF4-FFF2-40B4-BE49-F238E27FC236}">
                  <a16:creationId xmlns:a16="http://schemas.microsoft.com/office/drawing/2014/main" xmlns="" id="{B05CE5BB-0E0A-451C-9413-11F12F38B830}"/>
                </a:ext>
              </a:extLst>
            </p:cNvPr>
            <p:cNvSpPr>
              <a:spLocks noChangeArrowheads="1"/>
            </p:cNvSpPr>
            <p:nvPr/>
          </p:nvSpPr>
          <p:spPr bwMode="auto">
            <a:xfrm>
              <a:off x="6912000" y="352800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777777"/>
                  </a:solidFill>
                  <a:effectLst/>
                  <a:uLnTx/>
                  <a:uFillTx/>
                  <a:latin typeface="Arial"/>
                  <a:ea typeface="+mn-ea"/>
                  <a:cs typeface="+mn-cs"/>
                </a:rPr>
                <a:t>Technical Office</a:t>
              </a:r>
            </a:p>
          </p:txBody>
        </p:sp>
        <p:cxnSp>
          <p:nvCxnSpPr>
            <p:cNvPr id="80" name="Gewinkelte Verbindung 274_">
              <a:extLst>
                <a:ext uri="{FF2B5EF4-FFF2-40B4-BE49-F238E27FC236}">
                  <a16:creationId xmlns:a16="http://schemas.microsoft.com/office/drawing/2014/main" xmlns="" id="{EBBEB2B1-A6D4-4FB7-A20E-005B39C111D4}"/>
                </a:ext>
              </a:extLst>
            </p:cNvPr>
            <p:cNvCxnSpPr>
              <a:cxnSpLocks noChangeShapeType="1"/>
              <a:stCxn id="95" idx="0"/>
              <a:endCxn id="96" idx="0"/>
            </p:cNvCxnSpPr>
            <p:nvPr/>
          </p:nvCxnSpPr>
          <p:spPr bwMode="auto">
            <a:xfrm rot="5400000" flipH="1" flipV="1">
              <a:off x="4842000" y="2808000"/>
              <a:ext cx="12700" cy="864000"/>
            </a:xfrm>
            <a:prstGeom prst="bentConnector3">
              <a:avLst>
                <a:gd name="adj1" fmla="val 1800000"/>
              </a:avLst>
            </a:prstGeom>
            <a:noFill/>
            <a:ln w="1905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81" name="Gewinkelte Verbindung 274__">
              <a:extLst>
                <a:ext uri="{FF2B5EF4-FFF2-40B4-BE49-F238E27FC236}">
                  <a16:creationId xmlns:a16="http://schemas.microsoft.com/office/drawing/2014/main" xmlns="" id="{C3FFE741-3030-4622-BD21-3DAD229AE816}"/>
                </a:ext>
              </a:extLst>
            </p:cNvPr>
            <p:cNvCxnSpPr>
              <a:cxnSpLocks noChangeShapeType="1"/>
              <a:stCxn id="97" idx="0"/>
              <a:endCxn id="96" idx="0"/>
            </p:cNvCxnSpPr>
            <p:nvPr/>
          </p:nvCxnSpPr>
          <p:spPr bwMode="auto">
            <a:xfrm rot="16200000" flipV="1">
              <a:off x="5706000" y="2808000"/>
              <a:ext cx="12700" cy="864000"/>
            </a:xfrm>
            <a:prstGeom prst="bentConnector3">
              <a:avLst>
                <a:gd name="adj1" fmla="val 1800000"/>
              </a:avLst>
            </a:prstGeom>
            <a:noFill/>
            <a:ln w="19050" algn="ctr">
              <a:solidFill>
                <a:srgbClr val="000000"/>
              </a:solidFill>
              <a:miter lim="800000"/>
              <a:headEnd/>
              <a:tailEnd/>
            </a:ln>
            <a:extLst>
              <a:ext uri="{909E8E84-426E-40dd-AFC4-6F175D3DCCD1}">
                <a14:hiddenFill xmlns:a14="http://schemas.microsoft.com/office/drawing/2010/main">
                  <a:noFill/>
                </a14:hiddenFill>
              </a:ext>
            </a:extLst>
          </p:spPr>
        </p:cxnSp>
        <p:sp>
          <p:nvSpPr>
            <p:cNvPr id="85" name="Textfeld 12">
              <a:extLst>
                <a:ext uri="{FF2B5EF4-FFF2-40B4-BE49-F238E27FC236}">
                  <a16:creationId xmlns:a16="http://schemas.microsoft.com/office/drawing/2014/main" xmlns="" id="{E4FF7185-E4B1-4611-9330-2E7DAE8CA765}"/>
                </a:ext>
              </a:extLst>
            </p:cNvPr>
            <p:cNvSpPr txBox="1">
              <a:spLocks noChangeArrowheads="1"/>
            </p:cNvSpPr>
            <p:nvPr/>
          </p:nvSpPr>
          <p:spPr bwMode="auto">
            <a:xfrm>
              <a:off x="146844" y="4299942"/>
              <a:ext cx="707699" cy="27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lnSpc>
                  <a:spcPct val="95000"/>
                </a:lnSpc>
                <a:spcBef>
                  <a:spcPct val="0"/>
                </a:spcBef>
                <a:spcAft>
                  <a:spcPct val="0"/>
                </a:spcAft>
                <a:defRPr sz="1600">
                  <a:solidFill>
                    <a:schemeClr val="tx1"/>
                  </a:solidFill>
                  <a:latin typeface="Arial" charset="0"/>
                </a:defRPr>
              </a:lvl6pPr>
              <a:lvl7pPr marL="2971800" indent="-228600" eaLnBrk="0" fontAlgn="base" hangingPunct="0">
                <a:lnSpc>
                  <a:spcPct val="95000"/>
                </a:lnSpc>
                <a:spcBef>
                  <a:spcPct val="0"/>
                </a:spcBef>
                <a:spcAft>
                  <a:spcPct val="0"/>
                </a:spcAft>
                <a:defRPr sz="1600">
                  <a:solidFill>
                    <a:schemeClr val="tx1"/>
                  </a:solidFill>
                  <a:latin typeface="Arial" charset="0"/>
                </a:defRPr>
              </a:lvl7pPr>
              <a:lvl8pPr marL="3429000" indent="-228600" eaLnBrk="0" fontAlgn="base" hangingPunct="0">
                <a:lnSpc>
                  <a:spcPct val="95000"/>
                </a:lnSpc>
                <a:spcBef>
                  <a:spcPct val="0"/>
                </a:spcBef>
                <a:spcAft>
                  <a:spcPct val="0"/>
                </a:spcAft>
                <a:defRPr sz="1600">
                  <a:solidFill>
                    <a:schemeClr val="tx1"/>
                  </a:solidFill>
                  <a:latin typeface="Arial" charset="0"/>
                </a:defRPr>
              </a:lvl8pPr>
              <a:lvl9pPr marL="3886200" indent="-228600" eaLnBrk="0" fontAlgn="base" hangingPunct="0">
                <a:lnSpc>
                  <a:spcPct val="95000"/>
                </a:lnSpc>
                <a:spcBef>
                  <a:spcPct val="0"/>
                </a:spcBef>
                <a:spcAft>
                  <a:spcPct val="0"/>
                </a:spcAft>
                <a:defRPr sz="1600">
                  <a:solidFill>
                    <a:schemeClr val="tx1"/>
                  </a:solidFill>
                  <a:latin typeface="Arial" charset="0"/>
                </a:defRPr>
              </a:lvl9p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de-DE" altLang="en-US" sz="1100" b="0" i="0" u="none" strike="noStrike" kern="0" cap="none" spc="0" normalizeH="0" baseline="0" noProof="0">
                  <a:ln>
                    <a:noFill/>
                  </a:ln>
                  <a:solidFill>
                    <a:srgbClr val="000000"/>
                  </a:solidFill>
                  <a:effectLst/>
                  <a:uLnTx/>
                  <a:uFillTx/>
                  <a:latin typeface="Arial" charset="0"/>
                  <a:ea typeface="+mn-ea"/>
                  <a:cs typeface="+mn-cs"/>
                </a:rPr>
                <a:t>Legend</a:t>
              </a:r>
              <a:endParaRPr kumimoji="0" lang="en-US" altLang="en-US" sz="1100" b="0" i="0" u="none" strike="noStrike" kern="0" cap="none" spc="0" normalizeH="0" baseline="0" noProof="0">
                <a:ln>
                  <a:noFill/>
                </a:ln>
                <a:solidFill>
                  <a:srgbClr val="000000"/>
                </a:solidFill>
                <a:effectLst/>
                <a:uLnTx/>
                <a:uFillTx/>
                <a:latin typeface="Arial" charset="0"/>
                <a:ea typeface="+mn-ea"/>
                <a:cs typeface="+mn-cs"/>
              </a:endParaRPr>
            </a:p>
          </p:txBody>
        </p:sp>
        <p:sp>
          <p:nvSpPr>
            <p:cNvPr id="86" name="Abgerundetes Rechteck 3">
              <a:extLst>
                <a:ext uri="{FF2B5EF4-FFF2-40B4-BE49-F238E27FC236}">
                  <a16:creationId xmlns:a16="http://schemas.microsoft.com/office/drawing/2014/main" xmlns="" id="{EA97736F-0609-4A25-93E0-43F2D9B3546E}"/>
                </a:ext>
              </a:extLst>
            </p:cNvPr>
            <p:cNvSpPr>
              <a:spLocks noChangeArrowheads="1"/>
            </p:cNvSpPr>
            <p:nvPr/>
          </p:nvSpPr>
          <p:spPr bwMode="auto">
            <a:xfrm>
              <a:off x="3528000" y="1059582"/>
              <a:ext cx="1296000" cy="396875"/>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Executive Board</a:t>
              </a:r>
            </a:p>
          </p:txBody>
        </p:sp>
        <p:sp>
          <p:nvSpPr>
            <p:cNvPr id="89" name="Abgerundetes Rechteck 4">
              <a:extLst>
                <a:ext uri="{FF2B5EF4-FFF2-40B4-BE49-F238E27FC236}">
                  <a16:creationId xmlns:a16="http://schemas.microsoft.com/office/drawing/2014/main" xmlns="" id="{3CC852AC-186D-4408-B203-3C2FF1C4BC2C}"/>
                </a:ext>
              </a:extLst>
            </p:cNvPr>
            <p:cNvSpPr>
              <a:spLocks noChangeArrowheads="1"/>
            </p:cNvSpPr>
            <p:nvPr/>
          </p:nvSpPr>
          <p:spPr bwMode="auto">
            <a:xfrm>
              <a:off x="3528000" y="1635646"/>
              <a:ext cx="1296000" cy="396875"/>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Steering Committee</a:t>
              </a:r>
            </a:p>
          </p:txBody>
        </p:sp>
        <p:sp>
          <p:nvSpPr>
            <p:cNvPr id="92" name="Abgerundetes Rechteck 5">
              <a:extLst>
                <a:ext uri="{FF2B5EF4-FFF2-40B4-BE49-F238E27FC236}">
                  <a16:creationId xmlns:a16="http://schemas.microsoft.com/office/drawing/2014/main" xmlns="" id="{01DBB887-3312-4607-8470-14A99EA06216}"/>
                </a:ext>
              </a:extLst>
            </p:cNvPr>
            <p:cNvSpPr>
              <a:spLocks noChangeArrowheads="1"/>
            </p:cNvSpPr>
            <p:nvPr/>
          </p:nvSpPr>
          <p:spPr bwMode="auto">
            <a:xfrm>
              <a:off x="3528000" y="2412000"/>
              <a:ext cx="1296000" cy="432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Project Leader Team</a:t>
              </a:r>
            </a:p>
          </p:txBody>
        </p:sp>
        <p:sp>
          <p:nvSpPr>
            <p:cNvPr id="93" name="Abgerundetes Rechteck 6">
              <a:extLst>
                <a:ext uri="{FF2B5EF4-FFF2-40B4-BE49-F238E27FC236}">
                  <a16:creationId xmlns:a16="http://schemas.microsoft.com/office/drawing/2014/main" xmlns="" id="{211C8E5D-E60B-4187-91C6-066C78E8AC27}"/>
                </a:ext>
              </a:extLst>
            </p:cNvPr>
            <p:cNvSpPr>
              <a:spLocks noChangeArrowheads="1"/>
            </p:cNvSpPr>
            <p:nvPr/>
          </p:nvSpPr>
          <p:spPr bwMode="auto">
            <a:xfrm>
              <a:off x="1800000" y="2412000"/>
              <a:ext cx="1296000" cy="432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rial"/>
                  <a:ea typeface="+mn-ea"/>
                  <a:cs typeface="+mn-cs"/>
                </a:rPr>
                <a:t>Legal Team</a:t>
              </a:r>
            </a:p>
          </p:txBody>
        </p:sp>
        <p:sp>
          <p:nvSpPr>
            <p:cNvPr id="94" name="Abgerundetes Rechteck 7">
              <a:extLst>
                <a:ext uri="{FF2B5EF4-FFF2-40B4-BE49-F238E27FC236}">
                  <a16:creationId xmlns:a16="http://schemas.microsoft.com/office/drawing/2014/main" xmlns="" id="{C8CED6F5-50FC-4E63-984B-B2A8811FA1AA}"/>
                </a:ext>
              </a:extLst>
            </p:cNvPr>
            <p:cNvSpPr>
              <a:spLocks noChangeArrowheads="1"/>
            </p:cNvSpPr>
            <p:nvPr/>
          </p:nvSpPr>
          <p:spPr bwMode="auto">
            <a:xfrm>
              <a:off x="5256000" y="2412000"/>
              <a:ext cx="1296000" cy="432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rPr>
                <a:t>Communication Team</a:t>
              </a:r>
            </a:p>
          </p:txBody>
        </p:sp>
        <p:sp>
          <p:nvSpPr>
            <p:cNvPr id="95" name="Rectangle 335">
              <a:extLst>
                <a:ext uri="{FF2B5EF4-FFF2-40B4-BE49-F238E27FC236}">
                  <a16:creationId xmlns:a16="http://schemas.microsoft.com/office/drawing/2014/main" xmlns="" id="{6F555DDB-B34F-467B-91A6-C1DDB2AC8EBB}"/>
                </a:ext>
              </a:extLst>
            </p:cNvPr>
            <p:cNvSpPr>
              <a:spLocks noChangeArrowheads="1"/>
            </p:cNvSpPr>
            <p:nvPr/>
          </p:nvSpPr>
          <p:spPr bwMode="auto">
            <a:xfrm>
              <a:off x="3996000" y="3240000"/>
              <a:ext cx="828000" cy="468000"/>
            </a:xfrm>
            <a:prstGeom prst="rect">
              <a:avLst/>
            </a:prstGeom>
            <a:solidFill>
              <a:srgbClr val="969FAA"/>
            </a:solidFill>
            <a:ln w="19050">
              <a:solidFill>
                <a:srgbClr val="969FAA"/>
              </a:solidFill>
              <a:miter lim="800000"/>
              <a:headEnd/>
              <a:tailEnd/>
            </a:ln>
          </p:spPr>
          <p:txBody>
            <a:bodyPr lIns="0" tIns="0" rIns="0" bIns="0" anchor="ctr"/>
            <a:lstStyle>
              <a:lvl1pPr defTabSz="1008063">
                <a:defRPr sz="1600">
                  <a:solidFill>
                    <a:schemeClr val="tx1"/>
                  </a:solidFill>
                  <a:latin typeface="Arial" charset="0"/>
                </a:defRPr>
              </a:lvl1pPr>
              <a:lvl2pPr marL="742950" indent="-285750" defTabSz="1008063">
                <a:defRPr sz="1600">
                  <a:solidFill>
                    <a:schemeClr val="tx1"/>
                  </a:solidFill>
                  <a:latin typeface="Arial" charset="0"/>
                </a:defRPr>
              </a:lvl2pPr>
              <a:lvl3pPr marL="1143000" indent="-228600" defTabSz="1008063">
                <a:defRPr sz="1600">
                  <a:solidFill>
                    <a:schemeClr val="tx1"/>
                  </a:solidFill>
                  <a:latin typeface="Arial" charset="0"/>
                </a:defRPr>
              </a:lvl3pPr>
              <a:lvl4pPr marL="1600200" indent="-228600" defTabSz="1008063">
                <a:defRPr sz="1600">
                  <a:solidFill>
                    <a:schemeClr val="tx1"/>
                  </a:solidFill>
                  <a:latin typeface="Arial" charset="0"/>
                </a:defRPr>
              </a:lvl4pPr>
              <a:lvl5pPr marL="2057400" indent="-228600" defTabSz="1008063">
                <a:defRPr sz="1600">
                  <a:solidFill>
                    <a:schemeClr val="tx1"/>
                  </a:solidFill>
                  <a:latin typeface="Arial" charset="0"/>
                </a:defRPr>
              </a:lvl5pPr>
              <a:lvl6pPr marL="2514600" indent="-228600" defTabSz="1008063" eaLnBrk="0" fontAlgn="base" hangingPunct="0">
                <a:lnSpc>
                  <a:spcPct val="95000"/>
                </a:lnSpc>
                <a:spcBef>
                  <a:spcPct val="0"/>
                </a:spcBef>
                <a:spcAft>
                  <a:spcPct val="0"/>
                </a:spcAft>
                <a:defRPr sz="1600">
                  <a:solidFill>
                    <a:schemeClr val="tx1"/>
                  </a:solidFill>
                  <a:latin typeface="Arial" charset="0"/>
                </a:defRPr>
              </a:lvl6pPr>
              <a:lvl7pPr marL="2971800" indent="-228600" defTabSz="1008063" eaLnBrk="0" fontAlgn="base" hangingPunct="0">
                <a:lnSpc>
                  <a:spcPct val="95000"/>
                </a:lnSpc>
                <a:spcBef>
                  <a:spcPct val="0"/>
                </a:spcBef>
                <a:spcAft>
                  <a:spcPct val="0"/>
                </a:spcAft>
                <a:defRPr sz="1600">
                  <a:solidFill>
                    <a:schemeClr val="tx1"/>
                  </a:solidFill>
                  <a:latin typeface="Arial" charset="0"/>
                </a:defRPr>
              </a:lvl7pPr>
              <a:lvl8pPr marL="3429000" indent="-228600" defTabSz="1008063" eaLnBrk="0" fontAlgn="base" hangingPunct="0">
                <a:lnSpc>
                  <a:spcPct val="95000"/>
                </a:lnSpc>
                <a:spcBef>
                  <a:spcPct val="0"/>
                </a:spcBef>
                <a:spcAft>
                  <a:spcPct val="0"/>
                </a:spcAft>
                <a:defRPr sz="1600">
                  <a:solidFill>
                    <a:schemeClr val="tx1"/>
                  </a:solidFill>
                  <a:latin typeface="Arial" charset="0"/>
                </a:defRPr>
              </a:lvl8pPr>
              <a:lvl9pPr marL="3886200" indent="-228600" defTabSz="1008063" eaLnBrk="0" fontAlgn="base" hangingPunct="0">
                <a:lnSpc>
                  <a:spcPct val="95000"/>
                </a:lnSpc>
                <a:spcBef>
                  <a:spcPct val="0"/>
                </a:spcBef>
                <a:spcAft>
                  <a:spcPct val="0"/>
                </a:spcAft>
                <a:defRPr sz="1600">
                  <a:solidFill>
                    <a:schemeClr val="tx1"/>
                  </a:solidFill>
                  <a:latin typeface="Arial" charset="0"/>
                </a:defRPr>
              </a:lvl9pPr>
            </a:lstStyle>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en-US" altLang="de-DE" sz="1100" b="0" i="0" u="none" strike="noStrike" kern="0" cap="none" spc="0" normalizeH="0" baseline="0" noProof="0" dirty="0">
                  <a:ln>
                    <a:noFill/>
                  </a:ln>
                  <a:solidFill>
                    <a:srgbClr val="000000"/>
                  </a:solidFill>
                  <a:effectLst/>
                  <a:uLnTx/>
                  <a:uFillTx/>
                  <a:latin typeface="Arial" charset="0"/>
                  <a:ea typeface="+mn-ea"/>
                  <a:cs typeface="+mn-cs"/>
                </a:rPr>
                <a:t>Work Packages</a:t>
              </a:r>
            </a:p>
          </p:txBody>
        </p:sp>
        <p:sp>
          <p:nvSpPr>
            <p:cNvPr id="96" name="Rectangle 335_">
              <a:extLst>
                <a:ext uri="{FF2B5EF4-FFF2-40B4-BE49-F238E27FC236}">
                  <a16:creationId xmlns:a16="http://schemas.microsoft.com/office/drawing/2014/main" xmlns="" id="{BC2B96BD-1C8F-4D91-A49D-E1F9B9C39BE6}"/>
                </a:ext>
              </a:extLst>
            </p:cNvPr>
            <p:cNvSpPr>
              <a:spLocks noChangeArrowheads="1"/>
            </p:cNvSpPr>
            <p:nvPr/>
          </p:nvSpPr>
          <p:spPr bwMode="auto">
            <a:xfrm>
              <a:off x="4860000" y="3240000"/>
              <a:ext cx="828000" cy="468000"/>
            </a:xfrm>
            <a:prstGeom prst="rect">
              <a:avLst/>
            </a:prstGeom>
            <a:solidFill>
              <a:srgbClr val="969FAA"/>
            </a:solidFill>
            <a:ln w="19050">
              <a:solidFill>
                <a:srgbClr val="969FAA"/>
              </a:solidFill>
              <a:miter lim="800000"/>
              <a:headEnd/>
              <a:tailEnd/>
            </a:ln>
          </p:spPr>
          <p:txBody>
            <a:bodyPr lIns="0" tIns="0" rIns="0" bIns="0" anchor="ctr"/>
            <a:lstStyle>
              <a:lvl1pPr defTabSz="1008063">
                <a:defRPr sz="1600">
                  <a:solidFill>
                    <a:schemeClr val="tx1"/>
                  </a:solidFill>
                  <a:latin typeface="Arial" charset="0"/>
                </a:defRPr>
              </a:lvl1pPr>
              <a:lvl2pPr marL="742950" indent="-285750" defTabSz="1008063">
                <a:defRPr sz="1600">
                  <a:solidFill>
                    <a:schemeClr val="tx1"/>
                  </a:solidFill>
                  <a:latin typeface="Arial" charset="0"/>
                </a:defRPr>
              </a:lvl2pPr>
              <a:lvl3pPr marL="1143000" indent="-228600" defTabSz="1008063">
                <a:defRPr sz="1600">
                  <a:solidFill>
                    <a:schemeClr val="tx1"/>
                  </a:solidFill>
                  <a:latin typeface="Arial" charset="0"/>
                </a:defRPr>
              </a:lvl3pPr>
              <a:lvl4pPr marL="1600200" indent="-228600" defTabSz="1008063">
                <a:defRPr sz="1600">
                  <a:solidFill>
                    <a:schemeClr val="tx1"/>
                  </a:solidFill>
                  <a:latin typeface="Arial" charset="0"/>
                </a:defRPr>
              </a:lvl4pPr>
              <a:lvl5pPr marL="2057400" indent="-228600" defTabSz="1008063">
                <a:defRPr sz="1600">
                  <a:solidFill>
                    <a:schemeClr val="tx1"/>
                  </a:solidFill>
                  <a:latin typeface="Arial" charset="0"/>
                </a:defRPr>
              </a:lvl5pPr>
              <a:lvl6pPr marL="2514600" indent="-228600" defTabSz="1008063" eaLnBrk="0" fontAlgn="base" hangingPunct="0">
                <a:lnSpc>
                  <a:spcPct val="95000"/>
                </a:lnSpc>
                <a:spcBef>
                  <a:spcPct val="0"/>
                </a:spcBef>
                <a:spcAft>
                  <a:spcPct val="0"/>
                </a:spcAft>
                <a:defRPr sz="1600">
                  <a:solidFill>
                    <a:schemeClr val="tx1"/>
                  </a:solidFill>
                  <a:latin typeface="Arial" charset="0"/>
                </a:defRPr>
              </a:lvl6pPr>
              <a:lvl7pPr marL="2971800" indent="-228600" defTabSz="1008063" eaLnBrk="0" fontAlgn="base" hangingPunct="0">
                <a:lnSpc>
                  <a:spcPct val="95000"/>
                </a:lnSpc>
                <a:spcBef>
                  <a:spcPct val="0"/>
                </a:spcBef>
                <a:spcAft>
                  <a:spcPct val="0"/>
                </a:spcAft>
                <a:defRPr sz="1600">
                  <a:solidFill>
                    <a:schemeClr val="tx1"/>
                  </a:solidFill>
                  <a:latin typeface="Arial" charset="0"/>
                </a:defRPr>
              </a:lvl7pPr>
              <a:lvl8pPr marL="3429000" indent="-228600" defTabSz="1008063" eaLnBrk="0" fontAlgn="base" hangingPunct="0">
                <a:lnSpc>
                  <a:spcPct val="95000"/>
                </a:lnSpc>
                <a:spcBef>
                  <a:spcPct val="0"/>
                </a:spcBef>
                <a:spcAft>
                  <a:spcPct val="0"/>
                </a:spcAft>
                <a:defRPr sz="1600">
                  <a:solidFill>
                    <a:schemeClr val="tx1"/>
                  </a:solidFill>
                  <a:latin typeface="Arial" charset="0"/>
                </a:defRPr>
              </a:lvl8pPr>
              <a:lvl9pPr marL="3886200" indent="-228600" defTabSz="1008063" eaLnBrk="0" fontAlgn="base" hangingPunct="0">
                <a:lnSpc>
                  <a:spcPct val="95000"/>
                </a:lnSpc>
                <a:spcBef>
                  <a:spcPct val="0"/>
                </a:spcBef>
                <a:spcAft>
                  <a:spcPct val="0"/>
                </a:spcAft>
                <a:defRPr sz="1600">
                  <a:solidFill>
                    <a:schemeClr val="tx1"/>
                  </a:solidFill>
                  <a:latin typeface="Arial" charset="0"/>
                </a:defRPr>
              </a:lvl9pPr>
            </a:lstStyle>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de-DE" altLang="de-DE" sz="1100" b="0" i="0" u="none" strike="noStrike" kern="0" cap="none" spc="0" normalizeH="0" baseline="0" noProof="0" dirty="0">
                  <a:ln>
                    <a:noFill/>
                  </a:ln>
                  <a:solidFill>
                    <a:srgbClr val="000000"/>
                  </a:solidFill>
                  <a:effectLst/>
                  <a:uLnTx/>
                  <a:uFillTx/>
                  <a:latin typeface="Arial" charset="0"/>
                  <a:ea typeface="+mn-ea"/>
                  <a:cs typeface="+mn-cs"/>
                </a:rPr>
                <a:t>Feature Teams</a:t>
              </a:r>
              <a:endParaRPr kumimoji="0" lang="en-US" altLang="de-DE" sz="1100" b="0" i="0" u="none" strike="noStrike" kern="0" cap="none" spc="0" normalizeH="0" baseline="0" noProof="0" dirty="0">
                <a:ln>
                  <a:noFill/>
                </a:ln>
                <a:solidFill>
                  <a:srgbClr val="000000"/>
                </a:solidFill>
                <a:effectLst/>
                <a:uLnTx/>
                <a:uFillTx/>
                <a:latin typeface="Arial" charset="0"/>
                <a:ea typeface="+mn-ea"/>
                <a:cs typeface="+mn-cs"/>
              </a:endParaRPr>
            </a:p>
          </p:txBody>
        </p:sp>
        <p:sp>
          <p:nvSpPr>
            <p:cNvPr id="97" name="Rectangle 335__">
              <a:extLst>
                <a:ext uri="{FF2B5EF4-FFF2-40B4-BE49-F238E27FC236}">
                  <a16:creationId xmlns:a16="http://schemas.microsoft.com/office/drawing/2014/main" xmlns="" id="{CD31B3A6-6F18-4317-A399-2E5720ED90C4}"/>
                </a:ext>
              </a:extLst>
            </p:cNvPr>
            <p:cNvSpPr>
              <a:spLocks noChangeArrowheads="1"/>
            </p:cNvSpPr>
            <p:nvPr/>
          </p:nvSpPr>
          <p:spPr bwMode="auto">
            <a:xfrm>
              <a:off x="5724000" y="3240000"/>
              <a:ext cx="828000" cy="468000"/>
            </a:xfrm>
            <a:prstGeom prst="rect">
              <a:avLst/>
            </a:prstGeom>
            <a:solidFill>
              <a:srgbClr val="C0C5CC"/>
            </a:solidFill>
            <a:ln w="19050">
              <a:solidFill>
                <a:srgbClr val="C0C5CC"/>
              </a:solidFill>
              <a:miter lim="800000"/>
              <a:headEnd/>
              <a:tailEnd/>
            </a:ln>
          </p:spPr>
          <p:txBody>
            <a:bodyPr lIns="0" tIns="0" rIns="0" bIns="0" anchor="ctr"/>
            <a:lstStyle>
              <a:lvl1pPr defTabSz="1008063">
                <a:defRPr sz="1600">
                  <a:solidFill>
                    <a:schemeClr val="tx1"/>
                  </a:solidFill>
                  <a:latin typeface="Arial" charset="0"/>
                </a:defRPr>
              </a:lvl1pPr>
              <a:lvl2pPr marL="742950" indent="-285750" defTabSz="1008063">
                <a:defRPr sz="1600">
                  <a:solidFill>
                    <a:schemeClr val="tx1"/>
                  </a:solidFill>
                  <a:latin typeface="Arial" charset="0"/>
                </a:defRPr>
              </a:lvl2pPr>
              <a:lvl3pPr marL="1143000" indent="-228600" defTabSz="1008063">
                <a:defRPr sz="1600">
                  <a:solidFill>
                    <a:schemeClr val="tx1"/>
                  </a:solidFill>
                  <a:latin typeface="Arial" charset="0"/>
                </a:defRPr>
              </a:lvl3pPr>
              <a:lvl4pPr marL="1600200" indent="-228600" defTabSz="1008063">
                <a:defRPr sz="1600">
                  <a:solidFill>
                    <a:schemeClr val="tx1"/>
                  </a:solidFill>
                  <a:latin typeface="Arial" charset="0"/>
                </a:defRPr>
              </a:lvl4pPr>
              <a:lvl5pPr marL="2057400" indent="-228600" defTabSz="1008063">
                <a:defRPr sz="1600">
                  <a:solidFill>
                    <a:schemeClr val="tx1"/>
                  </a:solidFill>
                  <a:latin typeface="Arial" charset="0"/>
                </a:defRPr>
              </a:lvl5pPr>
              <a:lvl6pPr marL="2514600" indent="-228600" defTabSz="1008063" eaLnBrk="0" fontAlgn="base" hangingPunct="0">
                <a:lnSpc>
                  <a:spcPct val="95000"/>
                </a:lnSpc>
                <a:spcBef>
                  <a:spcPct val="0"/>
                </a:spcBef>
                <a:spcAft>
                  <a:spcPct val="0"/>
                </a:spcAft>
                <a:defRPr sz="1600">
                  <a:solidFill>
                    <a:schemeClr val="tx1"/>
                  </a:solidFill>
                  <a:latin typeface="Arial" charset="0"/>
                </a:defRPr>
              </a:lvl6pPr>
              <a:lvl7pPr marL="2971800" indent="-228600" defTabSz="1008063" eaLnBrk="0" fontAlgn="base" hangingPunct="0">
                <a:lnSpc>
                  <a:spcPct val="95000"/>
                </a:lnSpc>
                <a:spcBef>
                  <a:spcPct val="0"/>
                </a:spcBef>
                <a:spcAft>
                  <a:spcPct val="0"/>
                </a:spcAft>
                <a:defRPr sz="1600">
                  <a:solidFill>
                    <a:schemeClr val="tx1"/>
                  </a:solidFill>
                  <a:latin typeface="Arial" charset="0"/>
                </a:defRPr>
              </a:lvl7pPr>
              <a:lvl8pPr marL="3429000" indent="-228600" defTabSz="1008063" eaLnBrk="0" fontAlgn="base" hangingPunct="0">
                <a:lnSpc>
                  <a:spcPct val="95000"/>
                </a:lnSpc>
                <a:spcBef>
                  <a:spcPct val="0"/>
                </a:spcBef>
                <a:spcAft>
                  <a:spcPct val="0"/>
                </a:spcAft>
                <a:defRPr sz="1600">
                  <a:solidFill>
                    <a:schemeClr val="tx1"/>
                  </a:solidFill>
                  <a:latin typeface="Arial" charset="0"/>
                </a:defRPr>
              </a:lvl8pPr>
              <a:lvl9pPr marL="3886200" indent="-228600" defTabSz="1008063" eaLnBrk="0" fontAlgn="base" hangingPunct="0">
                <a:lnSpc>
                  <a:spcPct val="95000"/>
                </a:lnSpc>
                <a:spcBef>
                  <a:spcPct val="0"/>
                </a:spcBef>
                <a:spcAft>
                  <a:spcPct val="0"/>
                </a:spcAft>
                <a:defRPr sz="1600">
                  <a:solidFill>
                    <a:schemeClr val="tx1"/>
                  </a:solidFill>
                  <a:latin typeface="Arial" charset="0"/>
                </a:defRPr>
              </a:lvl9pPr>
            </a:lstStyle>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de-DE" altLang="de-DE" sz="1100" b="0" i="0" u="none" strike="noStrike" kern="0" cap="none" spc="0" normalizeH="0" baseline="0" noProof="0" dirty="0">
                  <a:ln>
                    <a:noFill/>
                  </a:ln>
                  <a:solidFill>
                    <a:srgbClr val="FFFFFF"/>
                  </a:solidFill>
                  <a:effectLst/>
                  <a:uLnTx/>
                  <a:uFillTx/>
                  <a:latin typeface="Arial" charset="0"/>
                  <a:ea typeface="+mn-ea"/>
                  <a:cs typeface="+mn-cs"/>
                </a:rPr>
                <a:t>User Groups</a:t>
              </a:r>
              <a:endParaRPr kumimoji="0" lang="en-US" altLang="de-DE" sz="1100" b="0" i="0" u="none" strike="noStrike" kern="0" cap="none" spc="0" normalizeH="0" baseline="0" noProof="0" dirty="0">
                <a:ln>
                  <a:noFill/>
                </a:ln>
                <a:solidFill>
                  <a:srgbClr val="FFFFFF"/>
                </a:solidFill>
                <a:effectLst/>
                <a:uLnTx/>
                <a:uFillTx/>
                <a:latin typeface="Arial" charset="0"/>
                <a:ea typeface="+mn-ea"/>
                <a:cs typeface="+mn-cs"/>
              </a:endParaRPr>
            </a:p>
          </p:txBody>
        </p:sp>
        <p:sp>
          <p:nvSpPr>
            <p:cNvPr id="98" name="Abgerundetes Rechteck 6_">
              <a:extLst>
                <a:ext uri="{FF2B5EF4-FFF2-40B4-BE49-F238E27FC236}">
                  <a16:creationId xmlns:a16="http://schemas.microsoft.com/office/drawing/2014/main" xmlns="" id="{20126FED-4B3B-476B-AD34-23FEA1308C31}"/>
                </a:ext>
              </a:extLst>
            </p:cNvPr>
            <p:cNvSpPr>
              <a:spLocks noChangeArrowheads="1"/>
            </p:cNvSpPr>
            <p:nvPr/>
          </p:nvSpPr>
          <p:spPr bwMode="auto">
            <a:xfrm>
              <a:off x="864000" y="3240000"/>
              <a:ext cx="864000" cy="468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de-DE" sz="1100" b="0" i="0" u="none" strike="noStrike" kern="0" cap="none" spc="0" normalizeH="0" baseline="0" noProof="0" dirty="0">
                  <a:ln>
                    <a:noFill/>
                  </a:ln>
                  <a:solidFill>
                    <a:srgbClr val="FFFFFF"/>
                  </a:solidFill>
                  <a:effectLst/>
                  <a:uLnTx/>
                  <a:uFillTx/>
                  <a:latin typeface="Arial"/>
                  <a:ea typeface="+mn-ea"/>
                  <a:cs typeface="+mn-cs"/>
                </a:rPr>
                <a:t>OSS-CB</a:t>
              </a:r>
              <a:r>
                <a:rPr kumimoji="0" lang="de-DE" sz="1050" b="0" i="0" u="none" strike="noStrike" kern="0" cap="none" spc="0" normalizeH="0" baseline="0" noProof="0" dirty="0">
                  <a:ln>
                    <a:noFill/>
                  </a:ln>
                  <a:solidFill>
                    <a:srgbClr val="FFFFFF"/>
                  </a:solidFill>
                  <a:effectLst/>
                  <a:uLnTx/>
                  <a:uFillTx/>
                  <a:latin typeface="Arial"/>
                  <a:ea typeface="+mn-ea"/>
                  <a:cs typeface="+mn-cs"/>
                </a:rPr>
                <a:t/>
              </a:r>
              <a:br>
                <a:rPr kumimoji="0" lang="de-DE" sz="1050" b="0" i="0" u="none" strike="noStrike" kern="0" cap="none" spc="0" normalizeH="0" baseline="0" noProof="0" dirty="0">
                  <a:ln>
                    <a:noFill/>
                  </a:ln>
                  <a:solidFill>
                    <a:srgbClr val="FFFFFF"/>
                  </a:solidFill>
                  <a:effectLst/>
                  <a:uLnTx/>
                  <a:uFillTx/>
                  <a:latin typeface="Arial"/>
                  <a:ea typeface="+mn-ea"/>
                  <a:cs typeface="+mn-cs"/>
                </a:rPr>
              </a:br>
              <a:r>
                <a:rPr kumimoji="0" lang="de-DE" sz="700" b="0" i="0" u="none" strike="noStrike" kern="0" cap="none" spc="0" normalizeH="0" baseline="0" noProof="0" dirty="0">
                  <a:ln>
                    <a:noFill/>
                  </a:ln>
                  <a:solidFill>
                    <a:srgbClr val="FFFFFF"/>
                  </a:solidFill>
                  <a:effectLst/>
                  <a:uLnTx/>
                  <a:uFillTx/>
                  <a:latin typeface="Arial"/>
                  <a:ea typeface="+mn-ea"/>
                  <a:cs typeface="+mn-cs"/>
                </a:rPr>
                <a:t>Open Source CB</a:t>
              </a: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9" name="Rectangle 335___">
              <a:extLst>
                <a:ext uri="{FF2B5EF4-FFF2-40B4-BE49-F238E27FC236}">
                  <a16:creationId xmlns:a16="http://schemas.microsoft.com/office/drawing/2014/main" xmlns="" id="{27453B8C-E7F7-4772-9A27-40AF1E7A36E6}"/>
                </a:ext>
              </a:extLst>
            </p:cNvPr>
            <p:cNvSpPr>
              <a:spLocks noChangeArrowheads="1"/>
            </p:cNvSpPr>
            <p:nvPr/>
          </p:nvSpPr>
          <p:spPr bwMode="auto">
            <a:xfrm>
              <a:off x="2952000" y="3240000"/>
              <a:ext cx="1008000" cy="468000"/>
            </a:xfrm>
            <a:prstGeom prst="rect">
              <a:avLst/>
            </a:prstGeom>
            <a:solidFill>
              <a:srgbClr val="969FAA"/>
            </a:solidFill>
            <a:ln w="19050">
              <a:solidFill>
                <a:srgbClr val="969FAA"/>
              </a:solidFill>
              <a:miter lim="800000"/>
              <a:headEnd/>
              <a:tailEnd/>
            </a:ln>
          </p:spPr>
          <p:txBody>
            <a:bodyPr lIns="0" tIns="0" rIns="0" bIns="0" anchor="ctr"/>
            <a:lstStyle>
              <a:lvl1pPr defTabSz="1008063">
                <a:defRPr sz="1600">
                  <a:solidFill>
                    <a:schemeClr val="tx1"/>
                  </a:solidFill>
                  <a:latin typeface="Arial" charset="0"/>
                </a:defRPr>
              </a:lvl1pPr>
              <a:lvl2pPr marL="742950" indent="-285750" defTabSz="1008063">
                <a:defRPr sz="1600">
                  <a:solidFill>
                    <a:schemeClr val="tx1"/>
                  </a:solidFill>
                  <a:latin typeface="Arial" charset="0"/>
                </a:defRPr>
              </a:lvl2pPr>
              <a:lvl3pPr marL="1143000" indent="-228600" defTabSz="1008063">
                <a:defRPr sz="1600">
                  <a:solidFill>
                    <a:schemeClr val="tx1"/>
                  </a:solidFill>
                  <a:latin typeface="Arial" charset="0"/>
                </a:defRPr>
              </a:lvl3pPr>
              <a:lvl4pPr marL="1600200" indent="-228600" defTabSz="1008063">
                <a:defRPr sz="1600">
                  <a:solidFill>
                    <a:schemeClr val="tx1"/>
                  </a:solidFill>
                  <a:latin typeface="Arial" charset="0"/>
                </a:defRPr>
              </a:lvl4pPr>
              <a:lvl5pPr marL="2057400" indent="-228600" defTabSz="1008063">
                <a:defRPr sz="1600">
                  <a:solidFill>
                    <a:schemeClr val="tx1"/>
                  </a:solidFill>
                  <a:latin typeface="Arial" charset="0"/>
                </a:defRPr>
              </a:lvl5pPr>
              <a:lvl6pPr marL="2514600" indent="-228600" defTabSz="1008063" eaLnBrk="0" fontAlgn="base" hangingPunct="0">
                <a:lnSpc>
                  <a:spcPct val="95000"/>
                </a:lnSpc>
                <a:spcBef>
                  <a:spcPct val="0"/>
                </a:spcBef>
                <a:spcAft>
                  <a:spcPct val="0"/>
                </a:spcAft>
                <a:defRPr sz="1600">
                  <a:solidFill>
                    <a:schemeClr val="tx1"/>
                  </a:solidFill>
                  <a:latin typeface="Arial" charset="0"/>
                </a:defRPr>
              </a:lvl6pPr>
              <a:lvl7pPr marL="2971800" indent="-228600" defTabSz="1008063" eaLnBrk="0" fontAlgn="base" hangingPunct="0">
                <a:lnSpc>
                  <a:spcPct val="95000"/>
                </a:lnSpc>
                <a:spcBef>
                  <a:spcPct val="0"/>
                </a:spcBef>
                <a:spcAft>
                  <a:spcPct val="0"/>
                </a:spcAft>
                <a:defRPr sz="1600">
                  <a:solidFill>
                    <a:schemeClr val="tx1"/>
                  </a:solidFill>
                  <a:latin typeface="Arial" charset="0"/>
                </a:defRPr>
              </a:lvl7pPr>
              <a:lvl8pPr marL="3429000" indent="-228600" defTabSz="1008063" eaLnBrk="0" fontAlgn="base" hangingPunct="0">
                <a:lnSpc>
                  <a:spcPct val="95000"/>
                </a:lnSpc>
                <a:spcBef>
                  <a:spcPct val="0"/>
                </a:spcBef>
                <a:spcAft>
                  <a:spcPct val="0"/>
                </a:spcAft>
                <a:defRPr sz="1600">
                  <a:solidFill>
                    <a:schemeClr val="tx1"/>
                  </a:solidFill>
                  <a:latin typeface="Arial" charset="0"/>
                </a:defRPr>
              </a:lvl8pPr>
              <a:lvl9pPr marL="3886200" indent="-228600" defTabSz="1008063" eaLnBrk="0" fontAlgn="base" hangingPunct="0">
                <a:lnSpc>
                  <a:spcPct val="95000"/>
                </a:lnSpc>
                <a:spcBef>
                  <a:spcPct val="0"/>
                </a:spcBef>
                <a:spcAft>
                  <a:spcPct val="0"/>
                </a:spcAft>
                <a:defRPr sz="1600">
                  <a:solidFill>
                    <a:schemeClr val="tx1"/>
                  </a:solidFill>
                  <a:latin typeface="Arial" charset="0"/>
                </a:defRPr>
              </a:lvl9pPr>
            </a:lstStyle>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en-US" altLang="de-DE" sz="1100" b="0" i="0" u="none" strike="noStrike" kern="0" cap="none" spc="0" normalizeH="0" baseline="0" noProof="0" dirty="0">
                  <a:ln>
                    <a:noFill/>
                  </a:ln>
                  <a:solidFill>
                    <a:srgbClr val="000000"/>
                  </a:solidFill>
                  <a:effectLst/>
                  <a:uLnTx/>
                  <a:uFillTx/>
                  <a:latin typeface="Arial" charset="0"/>
                  <a:ea typeface="+mn-ea"/>
                  <a:cs typeface="+mn-cs"/>
                </a:rPr>
                <a:t>CCB</a:t>
              </a:r>
            </a:p>
            <a:p>
              <a:pPr marL="0" marR="0" lvl="0" indent="0" algn="ctr" defTabSz="1008063" rtl="0" eaLnBrk="0" fontAlgn="base" latinLnBrk="0" hangingPunct="0">
                <a:lnSpc>
                  <a:spcPct val="95000"/>
                </a:lnSpc>
                <a:spcBef>
                  <a:spcPct val="0"/>
                </a:spcBef>
                <a:spcAft>
                  <a:spcPct val="0"/>
                </a:spcAft>
                <a:buClrTx/>
                <a:buSzPct val="80000"/>
                <a:buFontTx/>
                <a:buNone/>
                <a:tabLst/>
                <a:defRPr/>
              </a:pPr>
              <a:r>
                <a:rPr kumimoji="0" lang="en-US" altLang="de-DE" sz="600" b="0" i="0" u="none" strike="noStrike" kern="0" cap="none" spc="0" normalizeH="0" baseline="0" noProof="0" dirty="0">
                  <a:ln>
                    <a:noFill/>
                  </a:ln>
                  <a:solidFill>
                    <a:srgbClr val="000000"/>
                  </a:solidFill>
                  <a:effectLst/>
                  <a:uLnTx/>
                  <a:uFillTx/>
                  <a:latin typeface="Arial" charset="0"/>
                  <a:ea typeface="+mn-ea"/>
                  <a:cs typeface="+mn-cs"/>
                </a:rPr>
                <a:t>Change Control Board</a:t>
              </a:r>
              <a:endParaRPr kumimoji="0" lang="en-US" altLang="de-DE" sz="1100" b="0" i="0" u="none" strike="noStrike" kern="0" cap="none" spc="0" normalizeH="0" baseline="0" noProof="0" dirty="0">
                <a:ln>
                  <a:noFill/>
                </a:ln>
                <a:solidFill>
                  <a:srgbClr val="000000"/>
                </a:solidFill>
                <a:effectLst/>
                <a:uLnTx/>
                <a:uFillTx/>
                <a:latin typeface="Arial" charset="0"/>
                <a:ea typeface="+mn-ea"/>
                <a:cs typeface="+mn-cs"/>
              </a:endParaRPr>
            </a:p>
          </p:txBody>
        </p:sp>
        <p:sp>
          <p:nvSpPr>
            <p:cNvPr id="100" name="Abgerundetes Rechteck 6__">
              <a:extLst>
                <a:ext uri="{FF2B5EF4-FFF2-40B4-BE49-F238E27FC236}">
                  <a16:creationId xmlns:a16="http://schemas.microsoft.com/office/drawing/2014/main" xmlns="" id="{F06B5F3E-5BBB-4783-8D49-ED4419A647A1}"/>
                </a:ext>
              </a:extLst>
            </p:cNvPr>
            <p:cNvSpPr>
              <a:spLocks noChangeArrowheads="1"/>
            </p:cNvSpPr>
            <p:nvPr/>
          </p:nvSpPr>
          <p:spPr bwMode="auto">
            <a:xfrm>
              <a:off x="1764000" y="3240000"/>
              <a:ext cx="1152000" cy="468000"/>
            </a:xfrm>
            <a:prstGeom prst="rect">
              <a:avLst/>
            </a:prstGeom>
            <a:solidFill>
              <a:srgbClr val="2E3F55"/>
            </a:solidFill>
            <a:ln w="19050" algn="ctr">
              <a:solidFill>
                <a:srgbClr val="2E3F55"/>
              </a:solidFill>
              <a:round/>
              <a:headEnd/>
              <a:tailEnd/>
            </a:ln>
          </p:spPr>
          <p:txBody>
            <a:bodyPr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de-DE" sz="1100" b="0" i="0" u="none" strike="noStrike" kern="0" cap="none" spc="0" normalizeH="0" baseline="0" noProof="0" dirty="0">
                  <a:ln>
                    <a:noFill/>
                  </a:ln>
                  <a:solidFill>
                    <a:srgbClr val="FFFFFF"/>
                  </a:solidFill>
                  <a:effectLst/>
                  <a:uLnTx/>
                  <a:uFillTx/>
                  <a:latin typeface="Arial"/>
                  <a:ea typeface="+mn-ea"/>
                  <a:cs typeface="+mn-cs"/>
                </a:rPr>
                <a:t>CF-CCB</a:t>
              </a:r>
              <a:r>
                <a:rPr kumimoji="0" lang="de-DE" sz="1050" b="0" i="0" u="none" strike="noStrike" kern="0" cap="none" spc="0" normalizeH="0" baseline="0" noProof="0" dirty="0">
                  <a:ln>
                    <a:noFill/>
                  </a:ln>
                  <a:solidFill>
                    <a:srgbClr val="FFFFFF"/>
                  </a:solidFill>
                  <a:effectLst/>
                  <a:uLnTx/>
                  <a:uFillTx/>
                  <a:latin typeface="Arial"/>
                  <a:ea typeface="+mn-ea"/>
                  <a:cs typeface="+mn-cs"/>
                </a:rPr>
                <a:t/>
              </a:r>
              <a:br>
                <a:rPr kumimoji="0" lang="de-DE" sz="1050" b="0" i="0" u="none" strike="noStrike" kern="0" cap="none" spc="0" normalizeH="0" baseline="0" noProof="0" dirty="0">
                  <a:ln>
                    <a:noFill/>
                  </a:ln>
                  <a:solidFill>
                    <a:srgbClr val="FFFFFF"/>
                  </a:solidFill>
                  <a:effectLst/>
                  <a:uLnTx/>
                  <a:uFillTx/>
                  <a:latin typeface="Arial"/>
                  <a:ea typeface="+mn-ea"/>
                  <a:cs typeface="+mn-cs"/>
                </a:rPr>
              </a:br>
              <a:r>
                <a:rPr kumimoji="0" lang="de-DE" sz="700" b="0" i="0" u="none" strike="noStrike" kern="0" cap="none" spc="0" normalizeH="0" baseline="0" noProof="0" dirty="0">
                  <a:ln>
                    <a:noFill/>
                  </a:ln>
                  <a:solidFill>
                    <a:srgbClr val="FFFFFF"/>
                  </a:solidFill>
                  <a:effectLst/>
                  <a:uLnTx/>
                  <a:uFillTx/>
                  <a:latin typeface="Arial"/>
                  <a:ea typeface="+mn-ea"/>
                  <a:cs typeface="+mn-cs"/>
                </a:rPr>
                <a:t>Consensus </a:t>
              </a:r>
              <a:r>
                <a:rPr kumimoji="0" lang="de-DE" sz="700" b="0" i="0" u="none" strike="noStrike" kern="0" cap="none" spc="0" normalizeH="0" baseline="0" noProof="0" dirty="0" err="1">
                  <a:ln>
                    <a:noFill/>
                  </a:ln>
                  <a:solidFill>
                    <a:srgbClr val="FFFFFF"/>
                  </a:solidFill>
                  <a:effectLst/>
                  <a:uLnTx/>
                  <a:uFillTx/>
                  <a:latin typeface="Arial"/>
                  <a:ea typeface="+mn-ea"/>
                  <a:cs typeface="+mn-cs"/>
                </a:rPr>
                <a:t>Finding</a:t>
              </a:r>
              <a:r>
                <a:rPr kumimoji="0" lang="de-DE" sz="700" b="0" i="0" u="none" strike="noStrike" kern="0" cap="none" spc="0" normalizeH="0" baseline="0" noProof="0" dirty="0">
                  <a:ln>
                    <a:noFill/>
                  </a:ln>
                  <a:solidFill>
                    <a:srgbClr val="FFFFFF"/>
                  </a:solidFill>
                  <a:effectLst/>
                  <a:uLnTx/>
                  <a:uFillTx/>
                  <a:latin typeface="Arial"/>
                  <a:ea typeface="+mn-ea"/>
                  <a:cs typeface="+mn-cs"/>
                </a:rPr>
                <a:t> CCB</a:t>
              </a: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cxnSp>
          <p:nvCxnSpPr>
            <p:cNvPr id="101" name="Gewinkelte Verbindung 30_">
              <a:extLst>
                <a:ext uri="{FF2B5EF4-FFF2-40B4-BE49-F238E27FC236}">
                  <a16:creationId xmlns:a16="http://schemas.microsoft.com/office/drawing/2014/main" xmlns="" id="{91CBDC2A-6B65-494A-A21F-FC5FD49EE8E2}"/>
                </a:ext>
              </a:extLst>
            </p:cNvPr>
            <p:cNvCxnSpPr>
              <a:stCxn id="95" idx="0"/>
              <a:endCxn id="99" idx="0"/>
            </p:cNvCxnSpPr>
            <p:nvPr/>
          </p:nvCxnSpPr>
          <p:spPr bwMode="auto">
            <a:xfrm rot="16200000" flipV="1">
              <a:off x="3933000" y="2763000"/>
              <a:ext cx="12700" cy="954000"/>
            </a:xfrm>
            <a:prstGeom prst="bentConnector3">
              <a:avLst>
                <a:gd name="adj1" fmla="val 1800000"/>
              </a:avLst>
            </a:prstGeom>
            <a:noFill/>
            <a:ln w="19050" cap="flat" cmpd="sng" algn="ctr">
              <a:solidFill>
                <a:srgbClr val="000000"/>
              </a:solidFill>
              <a:prstDash val="solid"/>
            </a:ln>
            <a:effectLst/>
          </p:spPr>
        </p:cxnSp>
        <p:cxnSp>
          <p:nvCxnSpPr>
            <p:cNvPr id="105" name="Gewinkelte Verbindung 30__">
              <a:extLst>
                <a:ext uri="{FF2B5EF4-FFF2-40B4-BE49-F238E27FC236}">
                  <a16:creationId xmlns:a16="http://schemas.microsoft.com/office/drawing/2014/main" xmlns="" id="{DBA6B0D4-291C-42D3-A25E-56B77DB16677}"/>
                </a:ext>
              </a:extLst>
            </p:cNvPr>
            <p:cNvCxnSpPr>
              <a:stCxn id="99" idx="0"/>
              <a:endCxn id="100" idx="0"/>
            </p:cNvCxnSpPr>
            <p:nvPr/>
          </p:nvCxnSpPr>
          <p:spPr bwMode="auto">
            <a:xfrm rot="16200000" flipV="1">
              <a:off x="2898000" y="2682000"/>
              <a:ext cx="12700" cy="1116000"/>
            </a:xfrm>
            <a:prstGeom prst="bentConnector3">
              <a:avLst>
                <a:gd name="adj1" fmla="val 1800000"/>
              </a:avLst>
            </a:prstGeom>
            <a:noFill/>
            <a:ln w="19050" cap="flat" cmpd="sng" algn="ctr">
              <a:solidFill>
                <a:srgbClr val="000000"/>
              </a:solidFill>
              <a:prstDash val="solid"/>
            </a:ln>
            <a:effectLst/>
          </p:spPr>
        </p:cxnSp>
        <p:cxnSp>
          <p:nvCxnSpPr>
            <p:cNvPr id="107" name="Gewinkelte Verbindung 30___">
              <a:extLst>
                <a:ext uri="{FF2B5EF4-FFF2-40B4-BE49-F238E27FC236}">
                  <a16:creationId xmlns:a16="http://schemas.microsoft.com/office/drawing/2014/main" xmlns="" id="{74ACCFC5-A913-4147-A37F-95A45CC0CC45}"/>
                </a:ext>
              </a:extLst>
            </p:cNvPr>
            <p:cNvCxnSpPr>
              <a:stCxn id="100" idx="0"/>
              <a:endCxn id="98" idx="0"/>
            </p:cNvCxnSpPr>
            <p:nvPr/>
          </p:nvCxnSpPr>
          <p:spPr bwMode="auto">
            <a:xfrm rot="16200000" flipV="1">
              <a:off x="1818000" y="2718000"/>
              <a:ext cx="12700" cy="1044000"/>
            </a:xfrm>
            <a:prstGeom prst="bentConnector3">
              <a:avLst>
                <a:gd name="adj1" fmla="val 1800000"/>
              </a:avLst>
            </a:prstGeom>
            <a:noFill/>
            <a:ln w="19050" cap="flat" cmpd="sng" algn="ctr">
              <a:solidFill>
                <a:srgbClr val="000000"/>
              </a:solidFill>
              <a:prstDash val="solid"/>
            </a:ln>
            <a:effectLst/>
          </p:spPr>
        </p:cxnSp>
        <p:sp>
          <p:nvSpPr>
            <p:cNvPr id="108" name="Abgerundetes Rechteck 90__">
              <a:extLst>
                <a:ext uri="{FF2B5EF4-FFF2-40B4-BE49-F238E27FC236}">
                  <a16:creationId xmlns:a16="http://schemas.microsoft.com/office/drawing/2014/main" xmlns="" id="{A20D468E-43D7-4965-83B6-BD5737351B5A}"/>
                </a:ext>
              </a:extLst>
            </p:cNvPr>
            <p:cNvSpPr>
              <a:spLocks noChangeArrowheads="1"/>
            </p:cNvSpPr>
            <p:nvPr/>
          </p:nvSpPr>
          <p:spPr bwMode="auto">
            <a:xfrm>
              <a:off x="6912000" y="291579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auto" latinLnBrk="0" hangingPunct="0">
                <a:lnSpc>
                  <a:spcPct val="95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Requirements </a:t>
              </a:r>
              <a:r>
                <a:rPr kumimoji="0" lang="en-US" sz="900" b="1" i="0" u="none" strike="noStrike" kern="0" cap="none" spc="0" normalizeH="0" baseline="0" noProof="0" dirty="0" err="1">
                  <a:ln>
                    <a:noFill/>
                  </a:ln>
                  <a:solidFill>
                    <a:srgbClr val="777777"/>
                  </a:solidFill>
                  <a:effectLst/>
                  <a:uLnTx/>
                  <a:uFillTx/>
                  <a:latin typeface="Arial"/>
                  <a:ea typeface="+mn-ea"/>
                  <a:cs typeface="+mn-cs"/>
                </a:rPr>
                <a:t>Mgnt</a:t>
              </a:r>
              <a:endParaRPr kumimoji="0" lang="en-US" sz="900" b="1" i="0" u="none" strike="noStrike" kern="0" cap="none" spc="0" normalizeH="0" baseline="0" noProof="0" dirty="0">
                <a:ln>
                  <a:noFill/>
                </a:ln>
                <a:solidFill>
                  <a:srgbClr val="777777"/>
                </a:solidFill>
                <a:effectLst/>
                <a:uLnTx/>
                <a:uFillTx/>
                <a:latin typeface="Arial"/>
                <a:ea typeface="+mn-ea"/>
                <a:cs typeface="+mn-cs"/>
              </a:endParaRPr>
            </a:p>
          </p:txBody>
        </p:sp>
        <p:sp>
          <p:nvSpPr>
            <p:cNvPr id="109" name="Abgerundetes Rechteck 9_">
              <a:extLst>
                <a:ext uri="{FF2B5EF4-FFF2-40B4-BE49-F238E27FC236}">
                  <a16:creationId xmlns:a16="http://schemas.microsoft.com/office/drawing/2014/main" xmlns="" id="{851735A8-3321-4A2E-8D58-2824DC4DAC6D}"/>
                </a:ext>
              </a:extLst>
            </p:cNvPr>
            <p:cNvSpPr>
              <a:spLocks noChangeArrowheads="1"/>
            </p:cNvSpPr>
            <p:nvPr/>
          </p:nvSpPr>
          <p:spPr bwMode="auto">
            <a:xfrm>
              <a:off x="6912000" y="3816000"/>
              <a:ext cx="1548000" cy="288000"/>
            </a:xfrm>
            <a:prstGeom prst="roundRect">
              <a:avLst/>
            </a:prstGeom>
            <a:solidFill>
              <a:srgbClr val="FFFFFF">
                <a:lumMod val="95000"/>
              </a:srgbClr>
            </a:solidFill>
            <a:ln w="19050" algn="ctr">
              <a:solidFill>
                <a:srgbClr val="FFFFFF">
                  <a:lumMod val="75000"/>
                </a:srgbClr>
              </a:solidFill>
              <a:round/>
              <a:headEnd/>
              <a:tailEnd/>
            </a:ln>
          </p:spPr>
          <p:txBody>
            <a:bodyPr lIns="36000" rIns="36000" anchor="ctr"/>
            <a:lstStyle/>
            <a:p>
              <a:pPr marL="0" marR="0" lvl="0" indent="0" algn="ctr" defTabSz="914400" rtl="0" eaLnBrk="0" fontAlgn="base" latinLnBrk="0" hangingPunct="0">
                <a:lnSpc>
                  <a:spcPct val="95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777777"/>
                  </a:solidFill>
                  <a:effectLst/>
                  <a:uLnTx/>
                  <a:uFillTx/>
                  <a:latin typeface="Arial"/>
                  <a:ea typeface="+mn-ea"/>
                  <a:cs typeface="+mn-cs"/>
                </a:rPr>
                <a:t>SW Dev. Engineering</a:t>
              </a:r>
            </a:p>
          </p:txBody>
        </p:sp>
      </p:grpSp>
      <p:sp>
        <p:nvSpPr>
          <p:cNvPr id="110" name="Titel 1">
            <a:extLst>
              <a:ext uri="{FF2B5EF4-FFF2-40B4-BE49-F238E27FC236}">
                <a16:creationId xmlns:a16="http://schemas.microsoft.com/office/drawing/2014/main" xmlns="" id="{DDBBB775-0BC2-43F0-9308-97438122A1E4}"/>
              </a:ext>
            </a:extLst>
          </p:cNvPr>
          <p:cNvSpPr>
            <a:spLocks noGrp="1"/>
          </p:cNvSpPr>
          <p:nvPr>
            <p:ph type="title"/>
          </p:nvPr>
        </p:nvSpPr>
        <p:spPr>
          <a:xfrm>
            <a:off x="319333" y="205979"/>
            <a:ext cx="8415092" cy="857250"/>
          </a:xfrm>
        </p:spPr>
        <p:txBody>
          <a:bodyPr/>
          <a:lstStyle/>
          <a:p>
            <a:r>
              <a:rPr lang="en-US" altLang="de-DE" dirty="0"/>
              <a:t>Current AUTOSAR Organization </a:t>
            </a:r>
            <a:endParaRPr lang="en-US" dirty="0"/>
          </a:p>
        </p:txBody>
      </p:sp>
      <p:sp>
        <p:nvSpPr>
          <p:cNvPr id="111" name="Datumsplatzhalter 3">
            <a:extLst>
              <a:ext uri="{FF2B5EF4-FFF2-40B4-BE49-F238E27FC236}">
                <a16:creationId xmlns:a16="http://schemas.microsoft.com/office/drawing/2014/main" xmlns="" id="{DA8523E5-F32C-4769-B127-2D41153E9DD5}"/>
              </a:ext>
            </a:extLst>
          </p:cNvPr>
          <p:cNvSpPr>
            <a:spLocks noGrp="1"/>
          </p:cNvSpPr>
          <p:nvPr>
            <p:ph type="dt" sz="half" idx="10"/>
          </p:nvPr>
        </p:nvSpPr>
        <p:spPr>
          <a:xfrm>
            <a:off x="7172325" y="4817663"/>
            <a:ext cx="1003300"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prstClr val="white"/>
                </a:solidFill>
                <a:effectLst/>
                <a:uLnTx/>
                <a:uFillTx/>
                <a:latin typeface="Arial"/>
                <a:ea typeface="+mn-ea"/>
                <a:cs typeface="+mn-cs"/>
              </a:rPr>
              <a:t>26 Sep 2018</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112" name="Fußzeilenplatzhalter 2">
            <a:extLst>
              <a:ext uri="{FF2B5EF4-FFF2-40B4-BE49-F238E27FC236}">
                <a16:creationId xmlns:a16="http://schemas.microsoft.com/office/drawing/2014/main" xmlns="" id="{372524C5-AEC2-41E2-BCBA-A0121ED3060C}"/>
              </a:ext>
            </a:extLst>
          </p:cNvPr>
          <p:cNvSpPr>
            <a:spLocks noGrp="1"/>
          </p:cNvSpPr>
          <p:nvPr>
            <p:ph type="ftr" sz="quarter" idx="11"/>
          </p:nvPr>
        </p:nvSpPr>
        <p:spPr>
          <a:xfrm>
            <a:off x="3266741" y="4817663"/>
            <a:ext cx="3832559" cy="27384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Arial"/>
                <a:ea typeface="+mn-ea"/>
                <a:cs typeface="+mn-cs"/>
              </a:rPr>
              <a:t>Release schedule &amp; scope of 2018/2019</a:t>
            </a:r>
            <a:endParaRPr kumimoji="0" lang="de-DE"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113" name="Foliennummernplatzhalter 4">
            <a:extLst>
              <a:ext uri="{FF2B5EF4-FFF2-40B4-BE49-F238E27FC236}">
                <a16:creationId xmlns:a16="http://schemas.microsoft.com/office/drawing/2014/main" xmlns="" id="{1067D5C7-918B-46BD-A6A6-C5213DCA7B14}"/>
              </a:ext>
            </a:extLst>
          </p:cNvPr>
          <p:cNvSpPr>
            <a:spLocks noGrp="1"/>
          </p:cNvSpPr>
          <p:nvPr>
            <p:ph type="sldNum" sz="quarter" idx="12"/>
          </p:nvPr>
        </p:nvSpPr>
        <p:spPr>
          <a:xfrm>
            <a:off x="8246753" y="4817663"/>
            <a:ext cx="843272" cy="273844"/>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E4386B3-FA35-BD43-8703-494DC6664C86}" type="slidenum">
              <a:rPr kumimoji="0" lang="de-DE" sz="12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40167160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UTOSAR_PPT_Vorlage_170518">
  <a:themeElements>
    <a:clrScheme name="AUTOSAR - color palette ">
      <a:dk1>
        <a:srgbClr val="2E3F55"/>
      </a:dk1>
      <a:lt1>
        <a:sysClr val="window" lastClr="FFFFFF"/>
      </a:lt1>
      <a:dk2>
        <a:srgbClr val="2E3F55"/>
      </a:dk2>
      <a:lt2>
        <a:srgbClr val="EAEBEE"/>
      </a:lt2>
      <a:accent1>
        <a:srgbClr val="EC1C23"/>
      </a:accent1>
      <a:accent2>
        <a:srgbClr val="FC470E"/>
      </a:accent2>
      <a:accent3>
        <a:srgbClr val="F7A408"/>
      </a:accent3>
      <a:accent4>
        <a:srgbClr val="747576"/>
      </a:accent4>
      <a:accent5>
        <a:srgbClr val="9993FF"/>
      </a:accent5>
      <a:accent6>
        <a:srgbClr val="20CF99"/>
      </a:accent6>
      <a:hlink>
        <a:srgbClr val="EC1C23"/>
      </a:hlink>
      <a:folHlink>
        <a:srgbClr val="455F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Benutzerdefiniert 3">
      <a:dk1>
        <a:srgbClr val="2E3F55"/>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C1C23"/>
      </a:hlink>
      <a:folHlink>
        <a:srgbClr val="455F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2E3F55"/>
          </a:solidFill>
          <a:headEnd type="none"/>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General">
  <a:themeElements>
    <a:clrScheme name="AUTOSAR - color palette ">
      <a:dk1>
        <a:srgbClr val="2E3F55"/>
      </a:dk1>
      <a:lt1>
        <a:sysClr val="window" lastClr="FFFFFF"/>
      </a:lt1>
      <a:dk2>
        <a:srgbClr val="2E3F55"/>
      </a:dk2>
      <a:lt2>
        <a:srgbClr val="EAEBEE"/>
      </a:lt2>
      <a:accent1>
        <a:srgbClr val="EC1C23"/>
      </a:accent1>
      <a:accent2>
        <a:srgbClr val="FC470E"/>
      </a:accent2>
      <a:accent3>
        <a:srgbClr val="F7A408"/>
      </a:accent3>
      <a:accent4>
        <a:srgbClr val="747576"/>
      </a:accent4>
      <a:accent5>
        <a:srgbClr val="9993FF"/>
      </a:accent5>
      <a:accent6>
        <a:srgbClr val="20CF99"/>
      </a:accent6>
      <a:hlink>
        <a:srgbClr val="EC1C23"/>
      </a:hlink>
      <a:folHlink>
        <a:srgbClr val="455F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PP_Template_new" id="{D867A2E1-CB5A-4D1F-9011-616E1F41B491}" vid="{FC3C35C9-0D01-463E-9384-3636EA49C9B9}"/>
    </a:ext>
  </a:ext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AUTOSAR_PPT_Vorlage_170518.potx</Template>
  <TotalTime>792</TotalTime>
  <Words>3950</Words>
  <Application>Microsoft Macintosh PowerPoint</Application>
  <PresentationFormat>On-screen Show (16:9)</PresentationFormat>
  <Paragraphs>761</Paragraphs>
  <Slides>37</Slides>
  <Notes>8</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37</vt:i4>
      </vt:variant>
    </vt:vector>
  </HeadingPairs>
  <TitlesOfParts>
    <vt:vector size="41" baseType="lpstr">
      <vt:lpstr>AUTOSAR_PPT_Vorlage_170518</vt:lpstr>
      <vt:lpstr>Office-Design</vt:lpstr>
      <vt:lpstr>1_General</vt:lpstr>
      <vt:lpstr>think-cell Folie</vt:lpstr>
      <vt:lpstr>Silicon Valley User Group</vt:lpstr>
      <vt:lpstr>Agenda Overview</vt:lpstr>
      <vt:lpstr>Geographical distribution of partners</vt:lpstr>
      <vt:lpstr>History and current state – Total: 268</vt:lpstr>
      <vt:lpstr>Agenda Overview</vt:lpstr>
      <vt:lpstr>AUTOSAR Platform Roadmap</vt:lpstr>
      <vt:lpstr>Overview</vt:lpstr>
      <vt:lpstr>AUTOSAR Working Group Reorganization</vt:lpstr>
      <vt:lpstr>Current AUTOSAR Organization </vt:lpstr>
      <vt:lpstr>AUTOSAR Organizational Structure in 2019</vt:lpstr>
      <vt:lpstr>Work Group Structure</vt:lpstr>
      <vt:lpstr>PowerPoint Presentation</vt:lpstr>
      <vt:lpstr>New AUTOSAR Working Groups </vt:lpstr>
      <vt:lpstr>Platform specific teams - Rationale</vt:lpstr>
      <vt:lpstr>Definitions</vt:lpstr>
      <vt:lpstr>Definitions</vt:lpstr>
      <vt:lpstr>Definitions</vt:lpstr>
      <vt:lpstr>Overview</vt:lpstr>
      <vt:lpstr>AUTOSAR Agreement: Intellectual Property Rights</vt:lpstr>
      <vt:lpstr>AUTOSAR Agreement: Management Summary </vt:lpstr>
      <vt:lpstr>AUTOSAR Agreement: Cooperation partner structure</vt:lpstr>
      <vt:lpstr>AUTOSAR Working Structure</vt:lpstr>
      <vt:lpstr>AUTOSAR Working Structure </vt:lpstr>
      <vt:lpstr>AUTOSAR Agreement: IP Handling Differences –  Overview and comparison with OIN*</vt:lpstr>
      <vt:lpstr>The fineprint for your favorite legal representative</vt:lpstr>
      <vt:lpstr>OIN: Intellectual Property Rights</vt:lpstr>
      <vt:lpstr>AUTOSAR Agreement: IP Handling Differences – Intellectual Property Rights</vt:lpstr>
      <vt:lpstr>AUTOSAR Agreement: IP Handling Differences – License for Development</vt:lpstr>
      <vt:lpstr>AUTOSAR Agreement: IP Handling Differences – License for Exploitation</vt:lpstr>
      <vt:lpstr>AUTOSAR Agreement: IP Handling Differences – Non-Assertion</vt:lpstr>
      <vt:lpstr>Definitions</vt:lpstr>
      <vt:lpstr> </vt:lpstr>
      <vt:lpstr>Overview</vt:lpstr>
      <vt:lpstr>Getting Started</vt:lpstr>
      <vt:lpstr>Silicon Valley Users Group</vt:lpstr>
      <vt:lpstr>Silicon Valley Users Group</vt:lpstr>
      <vt:lpstr>Working Group in SV Next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Just Imagine</dc:creator>
  <cp:lastModifiedBy>lguser</cp:lastModifiedBy>
  <cp:revision>506</cp:revision>
  <dcterms:created xsi:type="dcterms:W3CDTF">2017-02-18T16:59:35Z</dcterms:created>
  <dcterms:modified xsi:type="dcterms:W3CDTF">2018-10-23T23:24:44Z</dcterms:modified>
</cp:coreProperties>
</file>