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9" r:id="rId3"/>
    <p:sldId id="270" r:id="rId4"/>
    <p:sldId id="260" r:id="rId5"/>
    <p:sldId id="267" r:id="rId6"/>
    <p:sldId id="268" r:id="rId7"/>
    <p:sldId id="261" r:id="rId8"/>
    <p:sldId id="269" r:id="rId9"/>
    <p:sldId id="262" r:id="rId10"/>
    <p:sldId id="263" r:id="rId11"/>
    <p:sldId id="264" r:id="rId12"/>
    <p:sldId id="265" r:id="rId13"/>
    <p:sldId id="266" r:id="rId14"/>
  </p:sldIdLst>
  <p:sldSz cx="9144000" cy="5143500" type="screen16x9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966DA9F3-687C-BF4D-80BC-C01E28460AEF}">
          <p14:sldIdLst>
            <p14:sldId id="256"/>
            <p14:sldId id="259"/>
            <p14:sldId id="270"/>
            <p14:sldId id="260"/>
            <p14:sldId id="267"/>
            <p14:sldId id="268"/>
            <p14:sldId id="261"/>
            <p14:sldId id="269"/>
            <p14:sldId id="262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118">
          <p15:clr>
            <a:srgbClr val="A4A3A4"/>
          </p15:clr>
        </p15:guide>
        <p15:guide id="2" orient="horz" pos="3239">
          <p15:clr>
            <a:srgbClr val="A4A3A4"/>
          </p15:clr>
        </p15:guide>
        <p15:guide id="3" orient="horz" pos="774">
          <p15:clr>
            <a:srgbClr val="A4A3A4"/>
          </p15:clr>
        </p15:guide>
        <p15:guide id="4" orient="horz" pos="2890">
          <p15:clr>
            <a:srgbClr val="A4A3A4"/>
          </p15:clr>
        </p15:guide>
        <p15:guide id="5" orient="horz" pos="579">
          <p15:clr>
            <a:srgbClr val="A4A3A4"/>
          </p15:clr>
        </p15:guide>
        <p15:guide id="6" pos="607">
          <p15:clr>
            <a:srgbClr val="A4A3A4"/>
          </p15:clr>
        </p15:guide>
        <p15:guide id="7" pos="4264">
          <p15:clr>
            <a:srgbClr val="A4A3A4"/>
          </p15:clr>
        </p15:guide>
        <p15:guide id="8" pos="1592">
          <p15:clr>
            <a:srgbClr val="A4A3A4"/>
          </p15:clr>
        </p15:guide>
        <p15:guide id="9" pos="3278">
          <p15:clr>
            <a:srgbClr val="A4A3A4"/>
          </p15:clr>
        </p15:guide>
        <p15:guide id="10" pos="1052">
          <p15:clr>
            <a:srgbClr val="A4A3A4"/>
          </p15:clr>
        </p15:guide>
        <p15:guide id="11" pos="2482">
          <p15:clr>
            <a:srgbClr val="A4A3A4"/>
          </p15:clr>
        </p15:guide>
        <p15:guide id="12" pos="1496">
          <p15:clr>
            <a:srgbClr val="A4A3A4"/>
          </p15:clr>
        </p15:guide>
        <p15:guide id="13" pos="4707">
          <p15:clr>
            <a:srgbClr val="A4A3A4"/>
          </p15:clr>
        </p15:guide>
        <p15:guide id="14" pos="4612">
          <p15:clr>
            <a:srgbClr val="A4A3A4"/>
          </p15:clr>
        </p15:guide>
        <p15:guide id="15" pos="2385">
          <p15:clr>
            <a:srgbClr val="A4A3A4"/>
          </p15:clr>
        </p15:guide>
        <p15:guide id="16" pos="1941">
          <p15:clr>
            <a:srgbClr val="A4A3A4"/>
          </p15:clr>
        </p15:guide>
        <p15:guide id="17" pos="2925">
          <p15:clr>
            <a:srgbClr val="A4A3A4"/>
          </p15:clr>
        </p15:guide>
        <p15:guide id="18" pos="4168">
          <p15:clr>
            <a:srgbClr val="A4A3A4"/>
          </p15:clr>
        </p15:guide>
        <p15:guide id="19" pos="5057">
          <p15:clr>
            <a:srgbClr val="A4A3A4"/>
          </p15:clr>
        </p15:guide>
        <p15:guide id="20" pos="2035">
          <p15:clr>
            <a:srgbClr val="A4A3A4"/>
          </p15:clr>
        </p15:guide>
        <p15:guide id="21" pos="2833">
          <p15:clr>
            <a:srgbClr val="A4A3A4"/>
          </p15:clr>
        </p15:guide>
        <p15:guide id="22" pos="5153">
          <p15:clr>
            <a:srgbClr val="A4A3A4"/>
          </p15:clr>
        </p15:guide>
        <p15:guide id="23" pos="3722">
          <p15:clr>
            <a:srgbClr val="A4A3A4"/>
          </p15:clr>
        </p15:guide>
        <p15:guide id="24" pos="3374">
          <p15:clr>
            <a:srgbClr val="A4A3A4"/>
          </p15:clr>
        </p15:guide>
        <p15:guide id="25" pos="1148">
          <p15:clr>
            <a:srgbClr val="A4A3A4"/>
          </p15:clr>
        </p15:guide>
        <p15:guide id="26" pos="703">
          <p15:clr>
            <a:srgbClr val="A4A3A4"/>
          </p15:clr>
        </p15:guide>
        <p15:guide id="27" pos="3811">
          <p15:clr>
            <a:srgbClr val="A4A3A4"/>
          </p15:clr>
        </p15:guide>
        <p15:guide id="28" pos="5502">
          <p15:clr>
            <a:srgbClr val="A4A3A4"/>
          </p15:clr>
        </p15:guide>
        <p15:guide id="29" pos="254">
          <p15:clr>
            <a:srgbClr val="A4A3A4"/>
          </p15:clr>
        </p15:guide>
        <p15:guide id="30" pos="2213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ck R. Flores" initials="RRF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BEE"/>
    <a:srgbClr val="969FAA"/>
    <a:srgbClr val="FC7780"/>
    <a:srgbClr val="20CF99"/>
    <a:srgbClr val="9993FF"/>
    <a:srgbClr val="87AEDA"/>
    <a:srgbClr val="8793DA"/>
    <a:srgbClr val="878889"/>
    <a:srgbClr val="FA9200"/>
    <a:srgbClr val="FC47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50" autoAdjust="0"/>
    <p:restoredTop sz="94885" autoAdjust="0"/>
  </p:normalViewPr>
  <p:slideViewPr>
    <p:cSldViewPr snapToObjects="1" showGuides="1">
      <p:cViewPr varScale="1">
        <p:scale>
          <a:sx n="147" d="100"/>
          <a:sy n="147" d="100"/>
        </p:scale>
        <p:origin x="-2104" y="-344"/>
      </p:cViewPr>
      <p:guideLst>
        <p:guide orient="horz" pos="118"/>
        <p:guide orient="horz" pos="3239"/>
        <p:guide orient="horz" pos="774"/>
        <p:guide orient="horz" pos="2890"/>
        <p:guide orient="horz" pos="579"/>
        <p:guide pos="607"/>
        <p:guide pos="4264"/>
        <p:guide pos="1592"/>
        <p:guide pos="3278"/>
        <p:guide pos="1052"/>
        <p:guide pos="2482"/>
        <p:guide pos="1496"/>
        <p:guide pos="4707"/>
        <p:guide pos="4612"/>
        <p:guide pos="2385"/>
        <p:guide pos="1941"/>
        <p:guide pos="2925"/>
        <p:guide pos="4168"/>
        <p:guide pos="5057"/>
        <p:guide pos="2035"/>
        <p:guide pos="2833"/>
        <p:guide pos="5153"/>
        <p:guide pos="3722"/>
        <p:guide pos="3374"/>
        <p:guide pos="1148"/>
        <p:guide pos="703"/>
        <p:guide pos="3811"/>
        <p:guide pos="5502"/>
        <p:guide pos="254"/>
        <p:guide pos="2213"/>
      </p:guideLst>
    </p:cSldViewPr>
  </p:slideViewPr>
  <p:outlineViewPr>
    <p:cViewPr>
      <p:scale>
        <a:sx n="33" d="100"/>
        <a:sy n="33" d="100"/>
      </p:scale>
      <p:origin x="0" y="10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2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commentAuthors" Target="commentAuthors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362084-8D83-8146-852B-7B2D03620AA2}" type="datetimeFigureOut">
              <a:rPr lang="de-DE" smtClean="0"/>
              <a:t>10/23/18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486FE2-DA1D-B441-B148-4CCCB8B1B3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81328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499B57-FBD6-6941-A3E6-BDEC43986800}" type="datetimeFigureOut">
              <a:rPr lang="de-DE" smtClean="0"/>
              <a:t>10/23/18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A15516-8883-F146-AE49-5A59848A12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18920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jpg"/><Relationship Id="rId12" Type="http://schemas.openxmlformats.org/officeDocument/2006/relationships/image" Target="../media/image12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5.jpg"/><Relationship Id="rId6" Type="http://schemas.openxmlformats.org/officeDocument/2006/relationships/image" Target="../media/image6.jpg"/><Relationship Id="rId7" Type="http://schemas.openxmlformats.org/officeDocument/2006/relationships/image" Target="../media/image7.jpeg"/><Relationship Id="rId8" Type="http://schemas.openxmlformats.org/officeDocument/2006/relationships/image" Target="../media/image8.jpeg"/><Relationship Id="rId9" Type="http://schemas.openxmlformats.org/officeDocument/2006/relationships/image" Target="../media/image9.png"/><Relationship Id="rId10" Type="http://schemas.openxmlformats.org/officeDocument/2006/relationships/image" Target="../media/image10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 10" descr="iStock-468732260_bearbeitet.jp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8580" cy="5143500"/>
          </a:xfrm>
          <a:prstGeom prst="rect">
            <a:avLst/>
          </a:prstGeom>
        </p:spPr>
      </p:pic>
      <p:sp>
        <p:nvSpPr>
          <p:cNvPr id="15" name="Abgerundetes Rechteck 14"/>
          <p:cNvSpPr/>
          <p:nvPr/>
        </p:nvSpPr>
        <p:spPr>
          <a:xfrm>
            <a:off x="-5411" y="4518989"/>
            <a:ext cx="9153991" cy="62451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114425" y="2366157"/>
            <a:ext cx="6913563" cy="897550"/>
          </a:xfrm>
        </p:spPr>
        <p:txBody>
          <a:bodyPr anchor="t" anchorCtr="0"/>
          <a:lstStyle>
            <a:lvl1pPr>
              <a:defRPr sz="3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114425" y="3263706"/>
            <a:ext cx="6913564" cy="963563"/>
          </a:xfrm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5" name="Abgerundetes Rechteck 4"/>
          <p:cNvSpPr/>
          <p:nvPr/>
        </p:nvSpPr>
        <p:spPr>
          <a:xfrm>
            <a:off x="622596" y="548639"/>
            <a:ext cx="7920000" cy="9719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3" name="Gerade Verbindung 32"/>
          <p:cNvCxnSpPr/>
          <p:nvPr/>
        </p:nvCxnSpPr>
        <p:spPr>
          <a:xfrm>
            <a:off x="4670425" y="4648014"/>
            <a:ext cx="0" cy="360000"/>
          </a:xfrm>
          <a:prstGeom prst="line">
            <a:avLst/>
          </a:prstGeom>
          <a:ln w="9525" cmpd="sng">
            <a:solidFill>
              <a:srgbClr val="C0C5C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uppierung 8"/>
          <p:cNvGrpSpPr/>
          <p:nvPr/>
        </p:nvGrpSpPr>
        <p:grpSpPr>
          <a:xfrm>
            <a:off x="564500" y="4600575"/>
            <a:ext cx="7984502" cy="485404"/>
            <a:chOff x="564500" y="4600575"/>
            <a:chExt cx="7984502" cy="485404"/>
          </a:xfrm>
        </p:grpSpPr>
        <p:pic>
          <p:nvPicPr>
            <p:cNvPr id="7" name="Bild 6" descr="bosch_gr.jpg"/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46734" y="4742755"/>
              <a:ext cx="761516" cy="169227"/>
            </a:xfrm>
            <a:prstGeom prst="rect">
              <a:avLst/>
            </a:prstGeom>
          </p:spPr>
        </p:pic>
        <p:pic>
          <p:nvPicPr>
            <p:cNvPr id="8" name="Bild 7" descr="csm_bmw_5ec8ea1055.jpg"/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4500" y="4637447"/>
              <a:ext cx="984702" cy="416781"/>
            </a:xfrm>
            <a:prstGeom prst="rect">
              <a:avLst/>
            </a:prstGeom>
          </p:spPr>
        </p:pic>
        <p:pic>
          <p:nvPicPr>
            <p:cNvPr id="16" name="Bild 15" descr="csm_continental_51987fea8f.jpg"/>
            <p:cNvPicPr>
              <a:picLocks noChangeAspect="1"/>
            </p:cNvPicPr>
            <p:nvPr userDrawn="1"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728616" y="4649607"/>
              <a:ext cx="895964" cy="379222"/>
            </a:xfrm>
            <a:prstGeom prst="rect">
              <a:avLst/>
            </a:prstGeom>
          </p:spPr>
        </p:pic>
        <p:pic>
          <p:nvPicPr>
            <p:cNvPr id="17" name="Bild 16" descr="csm_daimler_eb563fa3c5.jpg"/>
            <p:cNvPicPr>
              <a:picLocks noChangeAspect="1"/>
            </p:cNvPicPr>
            <p:nvPr userDrawn="1"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832859" y="4796567"/>
              <a:ext cx="754367" cy="105261"/>
            </a:xfrm>
            <a:prstGeom prst="rect">
              <a:avLst/>
            </a:prstGeom>
          </p:spPr>
        </p:pic>
        <p:pic>
          <p:nvPicPr>
            <p:cNvPr id="18" name="Bild 17" descr="csm_ford_494e14f927.jpg"/>
            <p:cNvPicPr>
              <a:picLocks noChangeAspect="1"/>
            </p:cNvPicPr>
            <p:nvPr userDrawn="1"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58690" y="4678037"/>
              <a:ext cx="690771" cy="292373"/>
            </a:xfrm>
            <a:prstGeom prst="rect">
              <a:avLst/>
            </a:prstGeom>
          </p:spPr>
        </p:pic>
        <p:pic>
          <p:nvPicPr>
            <p:cNvPr id="20" name="Bild 19" descr="csm_gm_8a10435e45.jpg"/>
            <p:cNvPicPr>
              <a:picLocks noChangeAspect="1"/>
            </p:cNvPicPr>
            <p:nvPr userDrawn="1"/>
          </p:nvPicPr>
          <p:blipFill rotWithShape="1"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632450" y="4672984"/>
              <a:ext cx="346075" cy="335030"/>
            </a:xfrm>
            <a:prstGeom prst="rect">
              <a:avLst/>
            </a:prstGeom>
          </p:spPr>
        </p:pic>
        <p:pic>
          <p:nvPicPr>
            <p:cNvPr id="21" name="Bild 20" descr="csm_psa_d71dc89b2d.png"/>
            <p:cNvPicPr>
              <a:picLocks noChangeAspect="1"/>
            </p:cNvPicPr>
            <p:nvPr userDrawn="1"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53542" y="4600575"/>
              <a:ext cx="485404" cy="485404"/>
            </a:xfrm>
            <a:prstGeom prst="rect">
              <a:avLst/>
            </a:prstGeom>
          </p:spPr>
        </p:pic>
        <p:pic>
          <p:nvPicPr>
            <p:cNvPr id="22" name="Bild 21" descr="csm_toyota_8eb70b103c.jpg"/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842125" y="4704330"/>
              <a:ext cx="628650" cy="266080"/>
            </a:xfrm>
            <a:prstGeom prst="rect">
              <a:avLst/>
            </a:prstGeom>
          </p:spPr>
        </p:pic>
        <p:pic>
          <p:nvPicPr>
            <p:cNvPr id="23" name="Bild 22" descr="csm_vwa_a2eea3d3f6.jpg"/>
            <p:cNvPicPr>
              <a:picLocks noChangeAspect="1"/>
            </p:cNvPicPr>
            <p:nvPr userDrawn="1"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89850" y="4678037"/>
              <a:ext cx="859152" cy="363641"/>
            </a:xfrm>
            <a:prstGeom prst="rect">
              <a:avLst/>
            </a:prstGeom>
          </p:spPr>
        </p:pic>
        <p:cxnSp>
          <p:nvCxnSpPr>
            <p:cNvPr id="29" name="Gerade Verbindung 28"/>
            <p:cNvCxnSpPr/>
            <p:nvPr userDrawn="1"/>
          </p:nvCxnSpPr>
          <p:spPr>
            <a:xfrm>
              <a:off x="1647825" y="4648014"/>
              <a:ext cx="0" cy="360000"/>
            </a:xfrm>
            <a:prstGeom prst="line">
              <a:avLst/>
            </a:prstGeom>
            <a:ln w="9525" cmpd="sng">
              <a:solidFill>
                <a:srgbClr val="C0C5CC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2625725" y="4648014"/>
              <a:ext cx="0" cy="360000"/>
            </a:xfrm>
            <a:prstGeom prst="line">
              <a:avLst/>
            </a:prstGeom>
            <a:ln w="9525" cmpd="sng">
              <a:solidFill>
                <a:srgbClr val="C0C5CC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3730625" y="4648014"/>
              <a:ext cx="0" cy="360000"/>
            </a:xfrm>
            <a:prstGeom prst="line">
              <a:avLst/>
            </a:prstGeom>
            <a:ln w="9525" cmpd="sng">
              <a:solidFill>
                <a:srgbClr val="C0C5CC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5530850" y="4648014"/>
              <a:ext cx="0" cy="360000"/>
            </a:xfrm>
            <a:prstGeom prst="line">
              <a:avLst/>
            </a:prstGeom>
            <a:ln w="9525" cmpd="sng">
              <a:solidFill>
                <a:srgbClr val="C0C5CC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>
              <a:off x="6080125" y="4648014"/>
              <a:ext cx="0" cy="360000"/>
            </a:xfrm>
            <a:prstGeom prst="line">
              <a:avLst/>
            </a:prstGeom>
            <a:ln w="9525" cmpd="sng">
              <a:solidFill>
                <a:srgbClr val="C0C5CC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>
              <a:off x="6715125" y="4648014"/>
              <a:ext cx="0" cy="360000"/>
            </a:xfrm>
            <a:prstGeom prst="line">
              <a:avLst/>
            </a:prstGeom>
            <a:ln w="9525" cmpd="sng">
              <a:solidFill>
                <a:srgbClr val="C0C5CC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36"/>
            <p:cNvCxnSpPr/>
            <p:nvPr userDrawn="1"/>
          </p:nvCxnSpPr>
          <p:spPr>
            <a:xfrm>
              <a:off x="7581900" y="4648014"/>
              <a:ext cx="0" cy="360000"/>
            </a:xfrm>
            <a:prstGeom prst="line">
              <a:avLst/>
            </a:prstGeom>
            <a:ln w="9525" cmpd="sng">
              <a:solidFill>
                <a:srgbClr val="C0C5CC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Bild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00760" y="826625"/>
            <a:ext cx="4356000" cy="452702"/>
          </a:xfrm>
          <a:prstGeom prst="rect">
            <a:avLst/>
          </a:prstGeom>
        </p:spPr>
      </p:pic>
      <p:pic>
        <p:nvPicPr>
          <p:cNvPr id="26" name="Bild 25" descr="iStock-468732260_bearbeitet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8580" cy="5143500"/>
          </a:xfrm>
          <a:prstGeom prst="rect">
            <a:avLst/>
          </a:prstGeom>
        </p:spPr>
      </p:pic>
      <p:sp>
        <p:nvSpPr>
          <p:cNvPr id="27" name="Abgerundetes Rechteck 26"/>
          <p:cNvSpPr/>
          <p:nvPr userDrawn="1"/>
        </p:nvSpPr>
        <p:spPr>
          <a:xfrm>
            <a:off x="-5411" y="4518989"/>
            <a:ext cx="9153991" cy="62451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Abgerundetes Rechteck 27"/>
          <p:cNvSpPr/>
          <p:nvPr userDrawn="1"/>
        </p:nvSpPr>
        <p:spPr>
          <a:xfrm>
            <a:off x="622596" y="548639"/>
            <a:ext cx="7920000" cy="9719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rade Verbindung 29"/>
          <p:cNvCxnSpPr/>
          <p:nvPr userDrawn="1"/>
        </p:nvCxnSpPr>
        <p:spPr>
          <a:xfrm>
            <a:off x="4670425" y="4648014"/>
            <a:ext cx="0" cy="360000"/>
          </a:xfrm>
          <a:prstGeom prst="line">
            <a:avLst/>
          </a:prstGeom>
          <a:ln w="9525" cmpd="sng">
            <a:solidFill>
              <a:srgbClr val="C0C5C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Gruppierung 37"/>
          <p:cNvGrpSpPr/>
          <p:nvPr userDrawn="1"/>
        </p:nvGrpSpPr>
        <p:grpSpPr>
          <a:xfrm>
            <a:off x="564500" y="4600575"/>
            <a:ext cx="7984502" cy="485404"/>
            <a:chOff x="564500" y="4600575"/>
            <a:chExt cx="7984502" cy="485404"/>
          </a:xfrm>
        </p:grpSpPr>
        <p:pic>
          <p:nvPicPr>
            <p:cNvPr id="39" name="Bild 38" descr="bosch_gr.jpg"/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46734" y="4742755"/>
              <a:ext cx="761516" cy="169227"/>
            </a:xfrm>
            <a:prstGeom prst="rect">
              <a:avLst/>
            </a:prstGeom>
          </p:spPr>
        </p:pic>
        <p:pic>
          <p:nvPicPr>
            <p:cNvPr id="40" name="Bild 39" descr="csm_bmw_5ec8ea1055.jpg"/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4500" y="4637447"/>
              <a:ext cx="984702" cy="416781"/>
            </a:xfrm>
            <a:prstGeom prst="rect">
              <a:avLst/>
            </a:prstGeom>
          </p:spPr>
        </p:pic>
        <p:pic>
          <p:nvPicPr>
            <p:cNvPr id="41" name="Bild 40" descr="csm_continental_51987fea8f.jpg"/>
            <p:cNvPicPr>
              <a:picLocks noChangeAspect="1"/>
            </p:cNvPicPr>
            <p:nvPr userDrawn="1"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728616" y="4649607"/>
              <a:ext cx="895964" cy="379222"/>
            </a:xfrm>
            <a:prstGeom prst="rect">
              <a:avLst/>
            </a:prstGeom>
          </p:spPr>
        </p:pic>
        <p:pic>
          <p:nvPicPr>
            <p:cNvPr id="42" name="Bild 41" descr="csm_daimler_eb563fa3c5.jpg"/>
            <p:cNvPicPr>
              <a:picLocks noChangeAspect="1"/>
            </p:cNvPicPr>
            <p:nvPr userDrawn="1"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832859" y="4796567"/>
              <a:ext cx="754367" cy="105261"/>
            </a:xfrm>
            <a:prstGeom prst="rect">
              <a:avLst/>
            </a:prstGeom>
          </p:spPr>
        </p:pic>
        <p:pic>
          <p:nvPicPr>
            <p:cNvPr id="43" name="Bild 42" descr="csm_ford_494e14f927.jpg"/>
            <p:cNvPicPr>
              <a:picLocks noChangeAspect="1"/>
            </p:cNvPicPr>
            <p:nvPr userDrawn="1"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58690" y="4678037"/>
              <a:ext cx="690771" cy="292373"/>
            </a:xfrm>
            <a:prstGeom prst="rect">
              <a:avLst/>
            </a:prstGeom>
          </p:spPr>
        </p:pic>
        <p:pic>
          <p:nvPicPr>
            <p:cNvPr id="44" name="Bild 43" descr="csm_gm_8a10435e45.jpg"/>
            <p:cNvPicPr>
              <a:picLocks noChangeAspect="1"/>
            </p:cNvPicPr>
            <p:nvPr userDrawn="1"/>
          </p:nvPicPr>
          <p:blipFill rotWithShape="1"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632450" y="4672984"/>
              <a:ext cx="346075" cy="335030"/>
            </a:xfrm>
            <a:prstGeom prst="rect">
              <a:avLst/>
            </a:prstGeom>
          </p:spPr>
        </p:pic>
        <p:pic>
          <p:nvPicPr>
            <p:cNvPr id="45" name="Bild 44" descr="csm_psa_d71dc89b2d.png"/>
            <p:cNvPicPr>
              <a:picLocks noChangeAspect="1"/>
            </p:cNvPicPr>
            <p:nvPr userDrawn="1"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53542" y="4600575"/>
              <a:ext cx="485404" cy="485404"/>
            </a:xfrm>
            <a:prstGeom prst="rect">
              <a:avLst/>
            </a:prstGeom>
          </p:spPr>
        </p:pic>
        <p:pic>
          <p:nvPicPr>
            <p:cNvPr id="46" name="Bild 45" descr="csm_toyota_8eb70b103c.jpg"/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842125" y="4704330"/>
              <a:ext cx="628650" cy="266080"/>
            </a:xfrm>
            <a:prstGeom prst="rect">
              <a:avLst/>
            </a:prstGeom>
          </p:spPr>
        </p:pic>
        <p:pic>
          <p:nvPicPr>
            <p:cNvPr id="47" name="Bild 46" descr="csm_vwa_a2eea3d3f6.jpg"/>
            <p:cNvPicPr>
              <a:picLocks noChangeAspect="1"/>
            </p:cNvPicPr>
            <p:nvPr userDrawn="1"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89850" y="4678037"/>
              <a:ext cx="859152" cy="363641"/>
            </a:xfrm>
            <a:prstGeom prst="rect">
              <a:avLst/>
            </a:prstGeom>
          </p:spPr>
        </p:pic>
        <p:cxnSp>
          <p:nvCxnSpPr>
            <p:cNvPr id="48" name="Gerade Verbindung 47"/>
            <p:cNvCxnSpPr/>
            <p:nvPr userDrawn="1"/>
          </p:nvCxnSpPr>
          <p:spPr>
            <a:xfrm>
              <a:off x="1647825" y="4648014"/>
              <a:ext cx="0" cy="360000"/>
            </a:xfrm>
            <a:prstGeom prst="line">
              <a:avLst/>
            </a:prstGeom>
            <a:ln w="9525" cmpd="sng">
              <a:solidFill>
                <a:srgbClr val="C0C5CC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48"/>
            <p:cNvCxnSpPr/>
            <p:nvPr userDrawn="1"/>
          </p:nvCxnSpPr>
          <p:spPr>
            <a:xfrm>
              <a:off x="2625725" y="4648014"/>
              <a:ext cx="0" cy="360000"/>
            </a:xfrm>
            <a:prstGeom prst="line">
              <a:avLst/>
            </a:prstGeom>
            <a:ln w="9525" cmpd="sng">
              <a:solidFill>
                <a:srgbClr val="C0C5CC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 Verbindung 49"/>
            <p:cNvCxnSpPr/>
            <p:nvPr userDrawn="1"/>
          </p:nvCxnSpPr>
          <p:spPr>
            <a:xfrm>
              <a:off x="3730625" y="4648014"/>
              <a:ext cx="0" cy="360000"/>
            </a:xfrm>
            <a:prstGeom prst="line">
              <a:avLst/>
            </a:prstGeom>
            <a:ln w="9525" cmpd="sng">
              <a:solidFill>
                <a:srgbClr val="C0C5CC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50"/>
            <p:cNvCxnSpPr/>
            <p:nvPr userDrawn="1"/>
          </p:nvCxnSpPr>
          <p:spPr>
            <a:xfrm>
              <a:off x="5530850" y="4648014"/>
              <a:ext cx="0" cy="360000"/>
            </a:xfrm>
            <a:prstGeom prst="line">
              <a:avLst/>
            </a:prstGeom>
            <a:ln w="9525" cmpd="sng">
              <a:solidFill>
                <a:srgbClr val="C0C5CC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 Verbindung 51"/>
            <p:cNvCxnSpPr/>
            <p:nvPr userDrawn="1"/>
          </p:nvCxnSpPr>
          <p:spPr>
            <a:xfrm>
              <a:off x="6080125" y="4648014"/>
              <a:ext cx="0" cy="360000"/>
            </a:xfrm>
            <a:prstGeom prst="line">
              <a:avLst/>
            </a:prstGeom>
            <a:ln w="9525" cmpd="sng">
              <a:solidFill>
                <a:srgbClr val="C0C5CC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 Verbindung 52"/>
            <p:cNvCxnSpPr/>
            <p:nvPr userDrawn="1"/>
          </p:nvCxnSpPr>
          <p:spPr>
            <a:xfrm>
              <a:off x="6715125" y="4648014"/>
              <a:ext cx="0" cy="360000"/>
            </a:xfrm>
            <a:prstGeom prst="line">
              <a:avLst/>
            </a:prstGeom>
            <a:ln w="9525" cmpd="sng">
              <a:solidFill>
                <a:srgbClr val="C0C5CC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53"/>
            <p:cNvCxnSpPr/>
            <p:nvPr userDrawn="1"/>
          </p:nvCxnSpPr>
          <p:spPr>
            <a:xfrm>
              <a:off x="7581900" y="4648014"/>
              <a:ext cx="0" cy="360000"/>
            </a:xfrm>
            <a:prstGeom prst="line">
              <a:avLst/>
            </a:prstGeom>
            <a:ln w="9525" cmpd="sng">
              <a:solidFill>
                <a:srgbClr val="C0C5CC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5" name="Bild 54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2400760" y="826625"/>
            <a:ext cx="4356000" cy="45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310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19333" y="205979"/>
            <a:ext cx="8415092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333" y="1063625"/>
            <a:ext cx="8419118" cy="35309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12" name="Datumsplatzhalter 4"/>
          <p:cNvSpPr>
            <a:spLocks noGrp="1"/>
          </p:cNvSpPr>
          <p:nvPr>
            <p:ph type="dt" sz="half" idx="10"/>
          </p:nvPr>
        </p:nvSpPr>
        <p:spPr>
          <a:xfrm>
            <a:off x="7172325" y="4817663"/>
            <a:ext cx="1003300" cy="273844"/>
          </a:xfrm>
        </p:spPr>
        <p:txBody>
          <a:bodyPr/>
          <a:lstStyle/>
          <a:p>
            <a:r>
              <a:rPr lang="en-US"/>
              <a:t>23 Oct 2018</a:t>
            </a:r>
            <a:endParaRPr lang="de-DE"/>
          </a:p>
        </p:txBody>
      </p:sp>
      <p:sp>
        <p:nvSpPr>
          <p:cNvPr id="13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266741" y="4817663"/>
            <a:ext cx="3832559" cy="273844"/>
          </a:xfrm>
        </p:spPr>
        <p:txBody>
          <a:bodyPr/>
          <a:lstStyle>
            <a:lvl1pPr algn="r">
              <a:defRPr/>
            </a:lvl1pPr>
          </a:lstStyle>
          <a:p>
            <a:r>
              <a:rPr lang="es-ES"/>
              <a:t>AUTOSAR Silicon Valley User Group</a:t>
            </a:r>
            <a:endParaRPr lang="de-DE" dirty="0"/>
          </a:p>
        </p:txBody>
      </p:sp>
      <p:sp>
        <p:nvSpPr>
          <p:cNvPr id="14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246753" y="4817663"/>
            <a:ext cx="843272" cy="273844"/>
          </a:xfrm>
        </p:spPr>
        <p:txBody>
          <a:bodyPr/>
          <a:lstStyle/>
          <a:p>
            <a:fld id="{0E4386B3-FA35-BD43-8703-494DC6664C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2409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,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Headline</a:t>
            </a:r>
          </a:p>
        </p:txBody>
      </p:sp>
      <p:sp>
        <p:nvSpPr>
          <p:cNvPr id="11" name="Datumsplatzhalter 4"/>
          <p:cNvSpPr>
            <a:spLocks noGrp="1"/>
          </p:cNvSpPr>
          <p:nvPr>
            <p:ph type="dt" sz="half" idx="10"/>
          </p:nvPr>
        </p:nvSpPr>
        <p:spPr>
          <a:xfrm>
            <a:off x="7172325" y="4817663"/>
            <a:ext cx="1003300" cy="273844"/>
          </a:xfrm>
        </p:spPr>
        <p:txBody>
          <a:bodyPr/>
          <a:lstStyle/>
          <a:p>
            <a:r>
              <a:rPr lang="en-US"/>
              <a:t>23 Oct 2018</a:t>
            </a:r>
            <a:endParaRPr lang="de-DE"/>
          </a:p>
        </p:txBody>
      </p:sp>
      <p:sp>
        <p:nvSpPr>
          <p:cNvPr id="12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266741" y="4817663"/>
            <a:ext cx="3832559" cy="273844"/>
          </a:xfrm>
        </p:spPr>
        <p:txBody>
          <a:bodyPr/>
          <a:lstStyle>
            <a:lvl1pPr algn="r">
              <a:defRPr/>
            </a:lvl1pPr>
          </a:lstStyle>
          <a:p>
            <a:r>
              <a:rPr lang="es-ES"/>
              <a:t>AUTOSAR Silicon Valley User Group</a:t>
            </a:r>
            <a:endParaRPr lang="de-DE" dirty="0"/>
          </a:p>
        </p:txBody>
      </p:sp>
      <p:sp>
        <p:nvSpPr>
          <p:cNvPr id="13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246753" y="4817663"/>
            <a:ext cx="843272" cy="273844"/>
          </a:xfrm>
        </p:spPr>
        <p:txBody>
          <a:bodyPr/>
          <a:lstStyle/>
          <a:p>
            <a:fld id="{0E4386B3-FA35-BD43-8703-494DC6664C86}" type="slidenum">
              <a:rPr lang="de-DE" smtClean="0"/>
              <a:t>‹#›</a:t>
            </a:fld>
            <a:endParaRPr lang="de-DE"/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319333" y="1063228"/>
            <a:ext cx="8367467" cy="355830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FontTx/>
              <a:buNone/>
              <a:defRPr sz="1600">
                <a:solidFill>
                  <a:srgbClr val="2E3F55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de-DE" dirty="0" err="1"/>
              <a:t>Copytext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2690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19333" y="1063229"/>
            <a:ext cx="4176467" cy="353139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521870" y="1063625"/>
            <a:ext cx="4179887" cy="3394472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 Oct 2018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AUTOSAR Silicon Valley User Group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86B3-FA35-BD43-8703-494DC6664C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809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9" name="Datumsplatzhalter 4"/>
          <p:cNvSpPr>
            <a:spLocks noGrp="1"/>
          </p:cNvSpPr>
          <p:nvPr>
            <p:ph type="dt" sz="half" idx="10"/>
          </p:nvPr>
        </p:nvSpPr>
        <p:spPr>
          <a:xfrm>
            <a:off x="7172325" y="4817663"/>
            <a:ext cx="1003300" cy="273844"/>
          </a:xfrm>
        </p:spPr>
        <p:txBody>
          <a:bodyPr/>
          <a:lstStyle/>
          <a:p>
            <a:r>
              <a:rPr lang="en-US"/>
              <a:t>23 Oct 2018</a:t>
            </a:r>
            <a:endParaRPr lang="de-DE"/>
          </a:p>
        </p:txBody>
      </p:sp>
      <p:sp>
        <p:nvSpPr>
          <p:cNvPr id="10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266741" y="4817663"/>
            <a:ext cx="3832559" cy="273844"/>
          </a:xfrm>
        </p:spPr>
        <p:txBody>
          <a:bodyPr/>
          <a:lstStyle>
            <a:lvl1pPr algn="r">
              <a:defRPr/>
            </a:lvl1pPr>
          </a:lstStyle>
          <a:p>
            <a:r>
              <a:rPr lang="es-ES"/>
              <a:t>AUTOSAR Silicon Valley User Group</a:t>
            </a:r>
            <a:endParaRPr lang="de-DE" dirty="0"/>
          </a:p>
        </p:txBody>
      </p:sp>
      <p:sp>
        <p:nvSpPr>
          <p:cNvPr id="11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246753" y="4817663"/>
            <a:ext cx="843272" cy="273844"/>
          </a:xfrm>
        </p:spPr>
        <p:txBody>
          <a:bodyPr/>
          <a:lstStyle/>
          <a:p>
            <a:fld id="{0E4386B3-FA35-BD43-8703-494DC6664C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6915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7172325" y="4817663"/>
            <a:ext cx="1003300" cy="273844"/>
          </a:xfrm>
        </p:spPr>
        <p:txBody>
          <a:bodyPr/>
          <a:lstStyle/>
          <a:p>
            <a:r>
              <a:rPr lang="en-US"/>
              <a:t>23 Oct 2018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266741" y="4817663"/>
            <a:ext cx="3832559" cy="273844"/>
          </a:xfrm>
        </p:spPr>
        <p:txBody>
          <a:bodyPr/>
          <a:lstStyle>
            <a:lvl1pPr algn="r">
              <a:defRPr/>
            </a:lvl1pPr>
          </a:lstStyle>
          <a:p>
            <a:r>
              <a:rPr lang="es-ES"/>
              <a:t>AUTOSAR Silicon Valley User Group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246753" y="4817663"/>
            <a:ext cx="843272" cy="273844"/>
          </a:xfrm>
        </p:spPr>
        <p:txBody>
          <a:bodyPr/>
          <a:lstStyle/>
          <a:p>
            <a:fld id="{0E4386B3-FA35-BD43-8703-494DC6664C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6254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 Oct 2018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AUTOSAR Silicon Valley User Group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86B3-FA35-BD43-8703-494DC6664C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7179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line,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Headline</a:t>
            </a:r>
          </a:p>
        </p:txBody>
      </p:sp>
      <p:sp>
        <p:nvSpPr>
          <p:cNvPr id="11" name="Datumsplatzhalter 4"/>
          <p:cNvSpPr>
            <a:spLocks noGrp="1"/>
          </p:cNvSpPr>
          <p:nvPr>
            <p:ph type="dt" sz="half" idx="10"/>
          </p:nvPr>
        </p:nvSpPr>
        <p:spPr>
          <a:xfrm>
            <a:off x="7172325" y="4817663"/>
            <a:ext cx="1003300" cy="273844"/>
          </a:xfrm>
        </p:spPr>
        <p:txBody>
          <a:bodyPr/>
          <a:lstStyle/>
          <a:p>
            <a:r>
              <a:rPr lang="en-US"/>
              <a:t>23 Oct 2018</a:t>
            </a:r>
            <a:endParaRPr lang="de-DE"/>
          </a:p>
        </p:txBody>
      </p:sp>
      <p:sp>
        <p:nvSpPr>
          <p:cNvPr id="12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266741" y="4817663"/>
            <a:ext cx="3832559" cy="273844"/>
          </a:xfrm>
        </p:spPr>
        <p:txBody>
          <a:bodyPr/>
          <a:lstStyle>
            <a:lvl1pPr algn="r">
              <a:defRPr/>
            </a:lvl1pPr>
          </a:lstStyle>
          <a:p>
            <a:r>
              <a:rPr lang="es-ES"/>
              <a:t>AUTOSAR Silicon Valley User Group</a:t>
            </a:r>
            <a:endParaRPr lang="de-DE" dirty="0"/>
          </a:p>
        </p:txBody>
      </p:sp>
      <p:sp>
        <p:nvSpPr>
          <p:cNvPr id="13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246753" y="4817663"/>
            <a:ext cx="843272" cy="273844"/>
          </a:xfrm>
        </p:spPr>
        <p:txBody>
          <a:bodyPr/>
          <a:lstStyle/>
          <a:p>
            <a:fld id="{0E4386B3-FA35-BD43-8703-494DC6664C86}" type="slidenum">
              <a:rPr lang="de-DE" smtClean="0"/>
              <a:t>‹#›</a:t>
            </a:fld>
            <a:endParaRPr lang="de-DE"/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319333" y="1063228"/>
            <a:ext cx="8367467" cy="355830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FontTx/>
              <a:buNone/>
              <a:defRPr sz="1600">
                <a:solidFill>
                  <a:srgbClr val="2E3F55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de-DE" dirty="0" err="1"/>
              <a:t>Copytext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2690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cis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67EA069-244E-4D2E-B640-D9E76835E9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184150"/>
            <a:ext cx="7019999" cy="89058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="" xmlns:a16="http://schemas.microsoft.com/office/drawing/2014/main" id="{609288C8-92E4-4013-99B7-F131ADB3FAE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59999" y="1167750"/>
            <a:ext cx="8424001" cy="3510000"/>
          </a:xfrm>
        </p:spPr>
        <p:txBody>
          <a:bodyPr/>
          <a:lstStyle>
            <a:lvl1pPr>
              <a:defRPr sz="1600"/>
            </a:lvl1pPr>
            <a:lvl2pPr marL="355600" indent="-177800">
              <a:buFont typeface="Wingdings" panose="05000000000000000000" pitchFamily="2" charset="2"/>
              <a:buChar char="§"/>
              <a:defRPr sz="1400"/>
            </a:lvl2pPr>
            <a:lvl3pPr marL="541338" indent="-185738">
              <a:buFont typeface="Symbol" panose="05050102010706020507" pitchFamily="18" charset="2"/>
              <a:buChar char="-"/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bgerundetes Rechteck 12">
            <a:extLst>
              <a:ext uri="{FF2B5EF4-FFF2-40B4-BE49-F238E27FC236}">
                <a16:creationId xmlns="" xmlns:a16="http://schemas.microsoft.com/office/drawing/2014/main" id="{312398A1-7072-4F75-B549-8514E5A65D06}"/>
              </a:ext>
            </a:extLst>
          </p:cNvPr>
          <p:cNvSpPr/>
          <p:nvPr userDrawn="1"/>
        </p:nvSpPr>
        <p:spPr>
          <a:xfrm>
            <a:off x="7645911" y="422640"/>
            <a:ext cx="1138089" cy="40676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buClr>
                <a:schemeClr val="tx1"/>
              </a:buClr>
            </a:pPr>
            <a:r>
              <a:rPr lang="en-US" sz="1600" dirty="0">
                <a:solidFill>
                  <a:srgbClr val="003C4C"/>
                </a:solidFill>
                <a:latin typeface="+mj-lt"/>
                <a:cs typeface="Arial" panose="020B0604020202020204" pitchFamily="34" charset="0"/>
              </a:rPr>
              <a:t>Decision</a:t>
            </a:r>
            <a:endParaRPr lang="en-US" sz="1200" dirty="0">
              <a:solidFill>
                <a:srgbClr val="003C4C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8" name="Abgerundetes Rechteck 14">
            <a:extLst>
              <a:ext uri="{FF2B5EF4-FFF2-40B4-BE49-F238E27FC236}">
                <a16:creationId xmlns="" xmlns:a16="http://schemas.microsoft.com/office/drawing/2014/main" id="{CDEC9ABE-BC14-40C1-A69F-66E9A3CF8ABA}"/>
              </a:ext>
            </a:extLst>
          </p:cNvPr>
          <p:cNvSpPr/>
          <p:nvPr userDrawn="1"/>
        </p:nvSpPr>
        <p:spPr>
          <a:xfrm>
            <a:off x="7518605" y="285197"/>
            <a:ext cx="254611" cy="27488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!</a:t>
            </a:r>
          </a:p>
        </p:txBody>
      </p:sp>
      <p:sp>
        <p:nvSpPr>
          <p:cNvPr id="9" name="Datumsplatzhalter 4">
            <a:extLst>
              <a:ext uri="{FF2B5EF4-FFF2-40B4-BE49-F238E27FC236}">
                <a16:creationId xmlns="" xmlns:a16="http://schemas.microsoft.com/office/drawing/2014/main" id="{FB3D7DDD-47CD-4A53-8713-6B9D474B09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72325" y="4817663"/>
            <a:ext cx="1003300" cy="273844"/>
          </a:xfrm>
        </p:spPr>
        <p:txBody>
          <a:bodyPr/>
          <a:lstStyle/>
          <a:p>
            <a:r>
              <a:rPr lang="en-US"/>
              <a:t>23 Oct 2018</a:t>
            </a:r>
            <a:endParaRPr lang="de-DE" dirty="0"/>
          </a:p>
        </p:txBody>
      </p:sp>
      <p:sp>
        <p:nvSpPr>
          <p:cNvPr id="10" name="Fußzeilenplatzhalter 5">
            <a:extLst>
              <a:ext uri="{FF2B5EF4-FFF2-40B4-BE49-F238E27FC236}">
                <a16:creationId xmlns="" xmlns:a16="http://schemas.microsoft.com/office/drawing/2014/main" id="{41220F41-C854-42C9-9100-B1A3D4E7D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66741" y="4817663"/>
            <a:ext cx="3832559" cy="273844"/>
          </a:xfrm>
        </p:spPr>
        <p:txBody>
          <a:bodyPr/>
          <a:lstStyle>
            <a:lvl1pPr algn="r">
              <a:defRPr/>
            </a:lvl1pPr>
          </a:lstStyle>
          <a:p>
            <a:r>
              <a:rPr lang="es-ES"/>
              <a:t>AUTOSAR Silicon Valley User Group</a:t>
            </a:r>
            <a:endParaRPr lang="de-DE" dirty="0"/>
          </a:p>
        </p:txBody>
      </p:sp>
      <p:sp>
        <p:nvSpPr>
          <p:cNvPr id="11" name="Foliennummernplatzhalter 6">
            <a:extLst>
              <a:ext uri="{FF2B5EF4-FFF2-40B4-BE49-F238E27FC236}">
                <a16:creationId xmlns="" xmlns:a16="http://schemas.microsoft.com/office/drawing/2014/main" id="{D8E7EB10-6217-4B29-947A-68C7AEC3F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6753" y="4817663"/>
            <a:ext cx="843272" cy="273844"/>
          </a:xfrm>
        </p:spPr>
        <p:txBody>
          <a:bodyPr/>
          <a:lstStyle/>
          <a:p>
            <a:fld id="{0E4386B3-FA35-BD43-8703-494DC6664C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8919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4785915"/>
            <a:ext cx="9144000" cy="364729"/>
          </a:xfrm>
          <a:prstGeom prst="rect">
            <a:avLst/>
          </a:prstGeom>
          <a:solidFill>
            <a:srgbClr val="2E3F55"/>
          </a:solidFill>
          <a:ln>
            <a:solidFill>
              <a:srgbClr val="2E3F5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172325" y="4817663"/>
            <a:ext cx="10033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23 Oct 2018</a:t>
            </a:r>
            <a:endParaRPr lang="de-DE" dirty="0"/>
          </a:p>
        </p:txBody>
      </p:sp>
      <p:sp>
        <p:nvSpPr>
          <p:cNvPr id="11" name="Abgerundetes Rechteck 10"/>
          <p:cNvSpPr/>
          <p:nvPr/>
        </p:nvSpPr>
        <p:spPr>
          <a:xfrm>
            <a:off x="571500" y="4550965"/>
            <a:ext cx="1873250" cy="4699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19333" y="205979"/>
            <a:ext cx="8415092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de-DE" dirty="0"/>
              <a:t>Heading</a:t>
            </a:r>
            <a:br>
              <a:rPr lang="en-US" altLang="de-DE" dirty="0"/>
            </a:br>
            <a:r>
              <a:rPr lang="en-US" altLang="de-DE" dirty="0"/>
              <a:t>Sub-Heading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19333" y="1063229"/>
            <a:ext cx="8419118" cy="353139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altLang="de-DE" sz="1600" dirty="0"/>
              <a:t>Level 1 (Arial, 16)</a:t>
            </a:r>
          </a:p>
          <a:p>
            <a:pPr lvl="1"/>
            <a:r>
              <a:rPr lang="en-US" altLang="de-DE" dirty="0"/>
              <a:t>Level 2 (Arial, 16)</a:t>
            </a:r>
          </a:p>
          <a:p>
            <a:pPr lvl="2"/>
            <a:r>
              <a:rPr lang="en-US" altLang="de-DE" dirty="0"/>
              <a:t>Level 3 (Arial, 14)</a:t>
            </a:r>
          </a:p>
          <a:p>
            <a:pPr lvl="3"/>
            <a:r>
              <a:rPr lang="en-US" altLang="de-DE" dirty="0"/>
              <a:t>Level 4 (Arial, 14)</a:t>
            </a:r>
          </a:p>
          <a:p>
            <a:pPr lvl="4"/>
            <a:r>
              <a:rPr lang="en-US" altLang="de-DE" dirty="0"/>
              <a:t>Level 5 (Arial, 14) </a:t>
            </a:r>
          </a:p>
          <a:p>
            <a:pPr lvl="4"/>
            <a:endParaRPr lang="en-US" altLang="de-DE" dirty="0"/>
          </a:p>
          <a:p>
            <a:pPr lvl="4"/>
            <a:r>
              <a:rPr lang="en-US" altLang="de-DE" dirty="0"/>
              <a:t>Please do NOT use font sizes smaller that 14 points for </a:t>
            </a:r>
            <a:r>
              <a:rPr lang="en-US" altLang="de-DE" dirty="0" err="1"/>
              <a:t>continous</a:t>
            </a:r>
            <a:r>
              <a:rPr lang="en-US" altLang="de-DE" dirty="0"/>
              <a:t> text!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266741" y="4817663"/>
            <a:ext cx="3832559" cy="27384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s-ES"/>
              <a:t>AUTOSAR Silicon Valley User Group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6753" y="4817663"/>
            <a:ext cx="84327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sz="1000"/>
              <a:t>page</a:t>
            </a:r>
            <a:r>
              <a:rPr lang="de-DE"/>
              <a:t> </a:t>
            </a:r>
            <a:fld id="{0E4386B3-FA35-BD43-8703-494DC6664C86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14" name="Gerade Verbindung 13"/>
          <p:cNvCxnSpPr/>
          <p:nvPr/>
        </p:nvCxnSpPr>
        <p:spPr>
          <a:xfrm>
            <a:off x="8207375" y="4913395"/>
            <a:ext cx="0" cy="125330"/>
          </a:xfrm>
          <a:prstGeom prst="line">
            <a:avLst/>
          </a:prstGeom>
          <a:ln w="635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>
            <a:off x="7134225" y="4913395"/>
            <a:ext cx="0" cy="125330"/>
          </a:xfrm>
          <a:prstGeom prst="line">
            <a:avLst/>
          </a:prstGeom>
          <a:ln w="635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-3733800" y="29210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15" name="Bild 14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2801" y="4761874"/>
            <a:ext cx="1396110" cy="145092"/>
          </a:xfrm>
          <a:prstGeom prst="rect">
            <a:avLst/>
          </a:prstGeom>
        </p:spPr>
      </p:pic>
      <p:cxnSp>
        <p:nvCxnSpPr>
          <p:cNvPr id="46" name="Gerade Verbindung 45"/>
          <p:cNvCxnSpPr/>
          <p:nvPr/>
        </p:nvCxnSpPr>
        <p:spPr>
          <a:xfrm>
            <a:off x="411663" y="-793750"/>
            <a:ext cx="0" cy="719075"/>
          </a:xfrm>
          <a:prstGeom prst="line">
            <a:avLst/>
          </a:prstGeom>
          <a:ln w="3175" cmpd="sng">
            <a:solidFill>
              <a:srgbClr val="2E3F5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/>
          <p:nvPr/>
        </p:nvCxnSpPr>
        <p:spPr>
          <a:xfrm>
            <a:off x="1669109" y="-793750"/>
            <a:ext cx="0" cy="719075"/>
          </a:xfrm>
          <a:prstGeom prst="line">
            <a:avLst/>
          </a:prstGeom>
          <a:ln w="3175" cmpd="sng">
            <a:solidFill>
              <a:srgbClr val="2E3F5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/>
          <p:cNvCxnSpPr/>
          <p:nvPr/>
        </p:nvCxnSpPr>
        <p:spPr>
          <a:xfrm>
            <a:off x="1820309" y="-793750"/>
            <a:ext cx="0" cy="719075"/>
          </a:xfrm>
          <a:prstGeom prst="line">
            <a:avLst/>
          </a:prstGeom>
          <a:ln w="3175" cmpd="sng">
            <a:solidFill>
              <a:srgbClr val="2E3F5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48"/>
          <p:cNvCxnSpPr/>
          <p:nvPr/>
        </p:nvCxnSpPr>
        <p:spPr>
          <a:xfrm>
            <a:off x="962563" y="-793750"/>
            <a:ext cx="0" cy="719075"/>
          </a:xfrm>
          <a:prstGeom prst="line">
            <a:avLst/>
          </a:prstGeom>
          <a:ln w="3175" cmpd="sng">
            <a:solidFill>
              <a:srgbClr val="2E3F5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49"/>
          <p:cNvCxnSpPr/>
          <p:nvPr/>
        </p:nvCxnSpPr>
        <p:spPr>
          <a:xfrm>
            <a:off x="1113338" y="-793750"/>
            <a:ext cx="0" cy="719075"/>
          </a:xfrm>
          <a:prstGeom prst="line">
            <a:avLst/>
          </a:prstGeom>
          <a:ln w="3175" cmpd="sng">
            <a:solidFill>
              <a:srgbClr val="2E3F5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/>
          <p:nvPr/>
        </p:nvCxnSpPr>
        <p:spPr>
          <a:xfrm>
            <a:off x="2376036" y="-819472"/>
            <a:ext cx="0" cy="719075"/>
          </a:xfrm>
          <a:prstGeom prst="line">
            <a:avLst/>
          </a:prstGeom>
          <a:ln w="3175" cmpd="sng">
            <a:solidFill>
              <a:srgbClr val="2E3F5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51"/>
          <p:cNvCxnSpPr/>
          <p:nvPr/>
        </p:nvCxnSpPr>
        <p:spPr>
          <a:xfrm>
            <a:off x="2527236" y="-819472"/>
            <a:ext cx="0" cy="719075"/>
          </a:xfrm>
          <a:prstGeom prst="line">
            <a:avLst/>
          </a:prstGeom>
          <a:ln w="3175" cmpd="sng">
            <a:solidFill>
              <a:srgbClr val="2E3F5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52"/>
          <p:cNvCxnSpPr/>
          <p:nvPr/>
        </p:nvCxnSpPr>
        <p:spPr>
          <a:xfrm>
            <a:off x="3082963" y="-819472"/>
            <a:ext cx="0" cy="719075"/>
          </a:xfrm>
          <a:prstGeom prst="line">
            <a:avLst/>
          </a:prstGeom>
          <a:ln w="3175" cmpd="sng">
            <a:solidFill>
              <a:srgbClr val="2E3F5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53"/>
          <p:cNvCxnSpPr/>
          <p:nvPr/>
        </p:nvCxnSpPr>
        <p:spPr>
          <a:xfrm>
            <a:off x="3234163" y="-819472"/>
            <a:ext cx="0" cy="719075"/>
          </a:xfrm>
          <a:prstGeom prst="line">
            <a:avLst/>
          </a:prstGeom>
          <a:ln w="3175" cmpd="sng">
            <a:solidFill>
              <a:srgbClr val="2E3F5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54"/>
          <p:cNvCxnSpPr/>
          <p:nvPr/>
        </p:nvCxnSpPr>
        <p:spPr>
          <a:xfrm>
            <a:off x="3789890" y="-819472"/>
            <a:ext cx="0" cy="719075"/>
          </a:xfrm>
          <a:prstGeom prst="line">
            <a:avLst/>
          </a:prstGeom>
          <a:ln w="3175" cmpd="sng">
            <a:solidFill>
              <a:srgbClr val="2E3F5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/>
          <p:cNvCxnSpPr/>
          <p:nvPr/>
        </p:nvCxnSpPr>
        <p:spPr>
          <a:xfrm>
            <a:off x="3938830" y="-819472"/>
            <a:ext cx="0" cy="719075"/>
          </a:xfrm>
          <a:prstGeom prst="line">
            <a:avLst/>
          </a:prstGeom>
          <a:ln w="3175" cmpd="sng">
            <a:solidFill>
              <a:srgbClr val="2E3F5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56"/>
          <p:cNvCxnSpPr/>
          <p:nvPr/>
        </p:nvCxnSpPr>
        <p:spPr>
          <a:xfrm>
            <a:off x="4499992" y="-819472"/>
            <a:ext cx="0" cy="719075"/>
          </a:xfrm>
          <a:prstGeom prst="line">
            <a:avLst/>
          </a:prstGeom>
          <a:ln w="3175" cmpd="sng">
            <a:solidFill>
              <a:srgbClr val="2E3F5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57"/>
          <p:cNvCxnSpPr/>
          <p:nvPr/>
        </p:nvCxnSpPr>
        <p:spPr>
          <a:xfrm>
            <a:off x="4648470" y="-819472"/>
            <a:ext cx="0" cy="719075"/>
          </a:xfrm>
          <a:prstGeom prst="line">
            <a:avLst/>
          </a:prstGeom>
          <a:ln w="3175" cmpd="sng">
            <a:solidFill>
              <a:srgbClr val="2E3F5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58"/>
          <p:cNvCxnSpPr/>
          <p:nvPr/>
        </p:nvCxnSpPr>
        <p:spPr>
          <a:xfrm>
            <a:off x="5204197" y="-819472"/>
            <a:ext cx="0" cy="719075"/>
          </a:xfrm>
          <a:prstGeom prst="line">
            <a:avLst/>
          </a:prstGeom>
          <a:ln w="3175" cmpd="sng">
            <a:solidFill>
              <a:srgbClr val="2E3F5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>
          <a:xfrm>
            <a:off x="5355397" y="-819472"/>
            <a:ext cx="0" cy="719075"/>
          </a:xfrm>
          <a:prstGeom prst="line">
            <a:avLst/>
          </a:prstGeom>
          <a:ln w="3175" cmpd="sng">
            <a:solidFill>
              <a:srgbClr val="2E3F5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60"/>
          <p:cNvCxnSpPr/>
          <p:nvPr/>
        </p:nvCxnSpPr>
        <p:spPr>
          <a:xfrm>
            <a:off x="5911124" y="-819472"/>
            <a:ext cx="0" cy="719075"/>
          </a:xfrm>
          <a:prstGeom prst="line">
            <a:avLst/>
          </a:prstGeom>
          <a:ln w="3175" cmpd="sng">
            <a:solidFill>
              <a:srgbClr val="2E3F5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61"/>
          <p:cNvCxnSpPr/>
          <p:nvPr/>
        </p:nvCxnSpPr>
        <p:spPr>
          <a:xfrm>
            <a:off x="6059636" y="-819472"/>
            <a:ext cx="0" cy="719075"/>
          </a:xfrm>
          <a:prstGeom prst="line">
            <a:avLst/>
          </a:prstGeom>
          <a:ln w="3175" cmpd="sng">
            <a:solidFill>
              <a:srgbClr val="2E3F5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62"/>
          <p:cNvCxnSpPr/>
          <p:nvPr/>
        </p:nvCxnSpPr>
        <p:spPr>
          <a:xfrm>
            <a:off x="6617670" y="-819472"/>
            <a:ext cx="0" cy="719075"/>
          </a:xfrm>
          <a:prstGeom prst="line">
            <a:avLst/>
          </a:prstGeom>
          <a:ln w="3175" cmpd="sng">
            <a:solidFill>
              <a:srgbClr val="2E3F5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63"/>
          <p:cNvCxnSpPr/>
          <p:nvPr/>
        </p:nvCxnSpPr>
        <p:spPr>
          <a:xfrm>
            <a:off x="6765918" y="-819472"/>
            <a:ext cx="0" cy="719075"/>
          </a:xfrm>
          <a:prstGeom prst="line">
            <a:avLst/>
          </a:prstGeom>
          <a:ln w="3175" cmpd="sng">
            <a:solidFill>
              <a:srgbClr val="2E3F5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/>
          <p:nvPr/>
        </p:nvCxnSpPr>
        <p:spPr>
          <a:xfrm>
            <a:off x="7324597" y="-819472"/>
            <a:ext cx="0" cy="719075"/>
          </a:xfrm>
          <a:prstGeom prst="line">
            <a:avLst/>
          </a:prstGeom>
          <a:ln w="3175" cmpd="sng">
            <a:solidFill>
              <a:srgbClr val="2E3F5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65"/>
          <p:cNvCxnSpPr/>
          <p:nvPr/>
        </p:nvCxnSpPr>
        <p:spPr>
          <a:xfrm>
            <a:off x="7475797" y="-819472"/>
            <a:ext cx="0" cy="719075"/>
          </a:xfrm>
          <a:prstGeom prst="line">
            <a:avLst/>
          </a:prstGeom>
          <a:ln w="3175" cmpd="sng">
            <a:solidFill>
              <a:srgbClr val="2E3F5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66"/>
          <p:cNvCxnSpPr/>
          <p:nvPr/>
        </p:nvCxnSpPr>
        <p:spPr>
          <a:xfrm>
            <a:off x="8031524" y="-819472"/>
            <a:ext cx="0" cy="719075"/>
          </a:xfrm>
          <a:prstGeom prst="line">
            <a:avLst/>
          </a:prstGeom>
          <a:ln w="3175" cmpd="sng">
            <a:solidFill>
              <a:srgbClr val="2E3F5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67"/>
          <p:cNvCxnSpPr/>
          <p:nvPr/>
        </p:nvCxnSpPr>
        <p:spPr>
          <a:xfrm>
            <a:off x="8182724" y="-819472"/>
            <a:ext cx="0" cy="719075"/>
          </a:xfrm>
          <a:prstGeom prst="line">
            <a:avLst/>
          </a:prstGeom>
          <a:ln w="3175" cmpd="sng">
            <a:solidFill>
              <a:srgbClr val="2E3F5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/>
          <p:cNvCxnSpPr/>
          <p:nvPr/>
        </p:nvCxnSpPr>
        <p:spPr>
          <a:xfrm>
            <a:off x="8734425" y="-819472"/>
            <a:ext cx="0" cy="719075"/>
          </a:xfrm>
          <a:prstGeom prst="line">
            <a:avLst/>
          </a:prstGeom>
          <a:ln w="3175" cmpd="sng">
            <a:solidFill>
              <a:srgbClr val="2E3F5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hteck 69"/>
          <p:cNvSpPr/>
          <p:nvPr/>
        </p:nvSpPr>
        <p:spPr>
          <a:xfrm>
            <a:off x="4648470" y="-1867967"/>
            <a:ext cx="555727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/>
          </a:p>
        </p:txBody>
      </p:sp>
      <p:sp>
        <p:nvSpPr>
          <p:cNvPr id="71" name="Rechteck 70"/>
          <p:cNvSpPr/>
          <p:nvPr/>
        </p:nvSpPr>
        <p:spPr>
          <a:xfrm>
            <a:off x="4497270" y="-1534592"/>
            <a:ext cx="151200" cy="9144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/>
          </a:p>
        </p:txBody>
      </p:sp>
      <p:sp>
        <p:nvSpPr>
          <p:cNvPr id="72" name="Rechteck 71"/>
          <p:cNvSpPr/>
          <p:nvPr/>
        </p:nvSpPr>
        <p:spPr>
          <a:xfrm>
            <a:off x="5204197" y="-1539552"/>
            <a:ext cx="151200" cy="9144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/>
          </a:p>
        </p:txBody>
      </p:sp>
      <p:sp>
        <p:nvSpPr>
          <p:cNvPr id="73" name="Rechteck 72"/>
          <p:cNvSpPr/>
          <p:nvPr/>
        </p:nvSpPr>
        <p:spPr>
          <a:xfrm>
            <a:off x="5355397" y="-1867967"/>
            <a:ext cx="555727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/>
          </a:p>
        </p:txBody>
      </p:sp>
      <p:sp>
        <p:nvSpPr>
          <p:cNvPr id="74" name="Rechteck 73"/>
          <p:cNvSpPr/>
          <p:nvPr/>
        </p:nvSpPr>
        <p:spPr>
          <a:xfrm>
            <a:off x="6061943" y="-1867967"/>
            <a:ext cx="555727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/>
          </a:p>
        </p:txBody>
      </p:sp>
      <p:sp>
        <p:nvSpPr>
          <p:cNvPr id="75" name="Rechteck 74"/>
          <p:cNvSpPr/>
          <p:nvPr/>
        </p:nvSpPr>
        <p:spPr>
          <a:xfrm>
            <a:off x="5910743" y="-1534592"/>
            <a:ext cx="151200" cy="9144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/>
          </a:p>
        </p:txBody>
      </p:sp>
      <p:sp>
        <p:nvSpPr>
          <p:cNvPr id="76" name="Rechteck 75"/>
          <p:cNvSpPr/>
          <p:nvPr/>
        </p:nvSpPr>
        <p:spPr>
          <a:xfrm>
            <a:off x="6617670" y="-1539552"/>
            <a:ext cx="151200" cy="9144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/>
          </a:p>
        </p:txBody>
      </p:sp>
      <p:sp>
        <p:nvSpPr>
          <p:cNvPr id="77" name="Rechteck 76"/>
          <p:cNvSpPr/>
          <p:nvPr/>
        </p:nvSpPr>
        <p:spPr>
          <a:xfrm>
            <a:off x="6768870" y="-1867967"/>
            <a:ext cx="555727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/>
          </a:p>
        </p:txBody>
      </p:sp>
      <p:cxnSp>
        <p:nvCxnSpPr>
          <p:cNvPr id="78" name="Gerade Verbindung 77"/>
          <p:cNvCxnSpPr/>
          <p:nvPr/>
        </p:nvCxnSpPr>
        <p:spPr>
          <a:xfrm>
            <a:off x="4572000" y="-819472"/>
            <a:ext cx="0" cy="719075"/>
          </a:xfrm>
          <a:prstGeom prst="line">
            <a:avLst/>
          </a:prstGeom>
          <a:ln w="3175" cmpd="sng">
            <a:solidFill>
              <a:srgbClr val="2E3F5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hteck 78"/>
          <p:cNvSpPr/>
          <p:nvPr/>
        </p:nvSpPr>
        <p:spPr>
          <a:xfrm>
            <a:off x="7475797" y="-1867967"/>
            <a:ext cx="555727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/>
          </a:p>
        </p:txBody>
      </p:sp>
      <p:sp>
        <p:nvSpPr>
          <p:cNvPr id="80" name="Rechteck 79"/>
          <p:cNvSpPr/>
          <p:nvPr/>
        </p:nvSpPr>
        <p:spPr>
          <a:xfrm>
            <a:off x="7324597" y="-1534592"/>
            <a:ext cx="151200" cy="9144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/>
          </a:p>
        </p:txBody>
      </p:sp>
      <p:sp>
        <p:nvSpPr>
          <p:cNvPr id="81" name="Rechteck 80"/>
          <p:cNvSpPr/>
          <p:nvPr/>
        </p:nvSpPr>
        <p:spPr>
          <a:xfrm>
            <a:off x="8031524" y="-1539552"/>
            <a:ext cx="151200" cy="9144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/>
          </a:p>
        </p:txBody>
      </p:sp>
      <p:sp>
        <p:nvSpPr>
          <p:cNvPr id="82" name="Rechteck 81"/>
          <p:cNvSpPr/>
          <p:nvPr/>
        </p:nvSpPr>
        <p:spPr>
          <a:xfrm>
            <a:off x="8182724" y="-1867967"/>
            <a:ext cx="555727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/>
          </a:p>
        </p:txBody>
      </p:sp>
      <p:sp>
        <p:nvSpPr>
          <p:cNvPr id="83" name="Rechteck 82"/>
          <p:cNvSpPr/>
          <p:nvPr/>
        </p:nvSpPr>
        <p:spPr>
          <a:xfrm>
            <a:off x="8738070" y="-1534592"/>
            <a:ext cx="151200" cy="9144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/>
          </a:p>
        </p:txBody>
      </p:sp>
      <p:sp>
        <p:nvSpPr>
          <p:cNvPr id="84" name="Rechteck 83"/>
          <p:cNvSpPr/>
          <p:nvPr/>
        </p:nvSpPr>
        <p:spPr>
          <a:xfrm>
            <a:off x="906" y="-1867967"/>
            <a:ext cx="25473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Rechteck 84"/>
          <p:cNvSpPr/>
          <p:nvPr/>
        </p:nvSpPr>
        <p:spPr>
          <a:xfrm>
            <a:off x="255636" y="-1534592"/>
            <a:ext cx="151200" cy="9144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Rechteck 85"/>
          <p:cNvSpPr/>
          <p:nvPr/>
        </p:nvSpPr>
        <p:spPr>
          <a:xfrm>
            <a:off x="962563" y="-1539552"/>
            <a:ext cx="151200" cy="9144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Rechteck 86"/>
          <p:cNvSpPr/>
          <p:nvPr/>
        </p:nvSpPr>
        <p:spPr>
          <a:xfrm>
            <a:off x="1113763" y="-1867967"/>
            <a:ext cx="555727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/>
          <p:cNvSpPr/>
          <p:nvPr/>
        </p:nvSpPr>
        <p:spPr>
          <a:xfrm>
            <a:off x="1820309" y="-1867967"/>
            <a:ext cx="555727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Rechteck 88"/>
          <p:cNvSpPr/>
          <p:nvPr/>
        </p:nvSpPr>
        <p:spPr>
          <a:xfrm>
            <a:off x="1669109" y="-1534592"/>
            <a:ext cx="151200" cy="9144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Rechteck 89"/>
          <p:cNvSpPr/>
          <p:nvPr/>
        </p:nvSpPr>
        <p:spPr>
          <a:xfrm>
            <a:off x="2376036" y="-1539552"/>
            <a:ext cx="151200" cy="9144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/>
          </a:p>
        </p:txBody>
      </p:sp>
      <p:sp>
        <p:nvSpPr>
          <p:cNvPr id="91" name="Rechteck 90"/>
          <p:cNvSpPr/>
          <p:nvPr/>
        </p:nvSpPr>
        <p:spPr>
          <a:xfrm>
            <a:off x="2527236" y="-1867967"/>
            <a:ext cx="555727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/>
          </a:p>
        </p:txBody>
      </p:sp>
      <p:sp>
        <p:nvSpPr>
          <p:cNvPr id="92" name="Rechteck 91"/>
          <p:cNvSpPr/>
          <p:nvPr/>
        </p:nvSpPr>
        <p:spPr>
          <a:xfrm>
            <a:off x="3234163" y="-1867967"/>
            <a:ext cx="555727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/>
          </a:p>
        </p:txBody>
      </p:sp>
      <p:sp>
        <p:nvSpPr>
          <p:cNvPr id="93" name="Rechteck 92"/>
          <p:cNvSpPr/>
          <p:nvPr/>
        </p:nvSpPr>
        <p:spPr>
          <a:xfrm>
            <a:off x="3082963" y="-1534592"/>
            <a:ext cx="151200" cy="9144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/>
          </a:p>
        </p:txBody>
      </p:sp>
      <p:sp>
        <p:nvSpPr>
          <p:cNvPr id="94" name="Rechteck 93"/>
          <p:cNvSpPr/>
          <p:nvPr/>
        </p:nvSpPr>
        <p:spPr>
          <a:xfrm>
            <a:off x="3789890" y="-1539552"/>
            <a:ext cx="151200" cy="9144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/>
          </a:p>
        </p:txBody>
      </p:sp>
      <p:sp>
        <p:nvSpPr>
          <p:cNvPr id="95" name="Rechteck 94"/>
          <p:cNvSpPr/>
          <p:nvPr/>
        </p:nvSpPr>
        <p:spPr>
          <a:xfrm>
            <a:off x="3941090" y="-1867967"/>
            <a:ext cx="555727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/>
          </a:p>
        </p:txBody>
      </p:sp>
      <p:sp>
        <p:nvSpPr>
          <p:cNvPr id="96" name="Rechteck 95"/>
          <p:cNvSpPr/>
          <p:nvPr/>
        </p:nvSpPr>
        <p:spPr>
          <a:xfrm>
            <a:off x="8892480" y="-1867967"/>
            <a:ext cx="25473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/>
          </a:p>
        </p:txBody>
      </p:sp>
      <p:sp>
        <p:nvSpPr>
          <p:cNvPr id="97" name="Rechteck 96"/>
          <p:cNvSpPr/>
          <p:nvPr/>
        </p:nvSpPr>
        <p:spPr>
          <a:xfrm>
            <a:off x="411663" y="-1867967"/>
            <a:ext cx="555727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8" name="Gerade Verbindung 97"/>
          <p:cNvCxnSpPr/>
          <p:nvPr/>
        </p:nvCxnSpPr>
        <p:spPr>
          <a:xfrm>
            <a:off x="319333" y="-793750"/>
            <a:ext cx="0" cy="400050"/>
          </a:xfrm>
          <a:prstGeom prst="line">
            <a:avLst/>
          </a:prstGeom>
          <a:ln w="3175" cmpd="sng">
            <a:solidFill>
              <a:srgbClr val="2E3F5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Rechteck 119"/>
          <p:cNvSpPr/>
          <p:nvPr/>
        </p:nvSpPr>
        <p:spPr>
          <a:xfrm>
            <a:off x="9612560" y="-1867967"/>
            <a:ext cx="254730" cy="914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Rechteck 120"/>
          <p:cNvSpPr/>
          <p:nvPr/>
        </p:nvSpPr>
        <p:spPr>
          <a:xfrm>
            <a:off x="9930060" y="-1867967"/>
            <a:ext cx="254730" cy="914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Rechteck 121"/>
          <p:cNvSpPr/>
          <p:nvPr/>
        </p:nvSpPr>
        <p:spPr>
          <a:xfrm>
            <a:off x="10247560" y="-1867967"/>
            <a:ext cx="254730" cy="914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3" name="Gerade Verbindung 122"/>
          <p:cNvCxnSpPr/>
          <p:nvPr/>
        </p:nvCxnSpPr>
        <p:spPr>
          <a:xfrm>
            <a:off x="-1188640" y="187325"/>
            <a:ext cx="576064" cy="5903"/>
          </a:xfrm>
          <a:prstGeom prst="line">
            <a:avLst/>
          </a:prstGeom>
          <a:ln w="3175" cmpd="sng">
            <a:solidFill>
              <a:srgbClr val="2E3F5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Gerade Verbindung 124"/>
          <p:cNvCxnSpPr/>
          <p:nvPr/>
        </p:nvCxnSpPr>
        <p:spPr>
          <a:xfrm>
            <a:off x="-1188640" y="1072754"/>
            <a:ext cx="576064" cy="5903"/>
          </a:xfrm>
          <a:prstGeom prst="line">
            <a:avLst/>
          </a:prstGeom>
          <a:ln w="3175" cmpd="sng">
            <a:solidFill>
              <a:srgbClr val="2E3F5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125"/>
          <p:cNvCxnSpPr/>
          <p:nvPr/>
        </p:nvCxnSpPr>
        <p:spPr>
          <a:xfrm>
            <a:off x="-1188640" y="4603354"/>
            <a:ext cx="576064" cy="5903"/>
          </a:xfrm>
          <a:prstGeom prst="line">
            <a:avLst/>
          </a:prstGeom>
          <a:ln w="3175" cmpd="sng">
            <a:solidFill>
              <a:srgbClr val="2E3F5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Gerade Verbindung 126"/>
          <p:cNvCxnSpPr/>
          <p:nvPr/>
        </p:nvCxnSpPr>
        <p:spPr>
          <a:xfrm>
            <a:off x="-1188640" y="1241425"/>
            <a:ext cx="576064" cy="5903"/>
          </a:xfrm>
          <a:prstGeom prst="line">
            <a:avLst/>
          </a:prstGeom>
          <a:ln w="3175" cmpd="sng">
            <a:solidFill>
              <a:srgbClr val="2E3F5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Rechteck 98"/>
          <p:cNvSpPr/>
          <p:nvPr/>
        </p:nvSpPr>
        <p:spPr>
          <a:xfrm>
            <a:off x="0" y="4785915"/>
            <a:ext cx="9144000" cy="364729"/>
          </a:xfrm>
          <a:prstGeom prst="rect">
            <a:avLst/>
          </a:prstGeom>
          <a:solidFill>
            <a:srgbClr val="2E3F55"/>
          </a:solidFill>
          <a:ln>
            <a:solidFill>
              <a:srgbClr val="2E3F5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Abgerundetes Rechteck 99"/>
          <p:cNvSpPr/>
          <p:nvPr/>
        </p:nvSpPr>
        <p:spPr>
          <a:xfrm>
            <a:off x="571500" y="4550965"/>
            <a:ext cx="1873250" cy="4699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1" name="Gerade Verbindung 100"/>
          <p:cNvCxnSpPr/>
          <p:nvPr/>
        </p:nvCxnSpPr>
        <p:spPr>
          <a:xfrm>
            <a:off x="8207375" y="4913395"/>
            <a:ext cx="0" cy="125330"/>
          </a:xfrm>
          <a:prstGeom prst="line">
            <a:avLst/>
          </a:prstGeom>
          <a:ln w="635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/>
          <p:cNvCxnSpPr/>
          <p:nvPr/>
        </p:nvCxnSpPr>
        <p:spPr>
          <a:xfrm>
            <a:off x="7134225" y="4913395"/>
            <a:ext cx="0" cy="125330"/>
          </a:xfrm>
          <a:prstGeom prst="line">
            <a:avLst/>
          </a:prstGeom>
          <a:ln w="635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feld 102"/>
          <p:cNvSpPr txBox="1"/>
          <p:nvPr/>
        </p:nvSpPr>
        <p:spPr>
          <a:xfrm>
            <a:off x="-3733800" y="29210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104" name="Bild 103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2801" y="4761874"/>
            <a:ext cx="1396110" cy="145092"/>
          </a:xfrm>
          <a:prstGeom prst="rect">
            <a:avLst/>
          </a:prstGeom>
        </p:spPr>
      </p:pic>
      <p:cxnSp>
        <p:nvCxnSpPr>
          <p:cNvPr id="105" name="Gerade Verbindung 104"/>
          <p:cNvCxnSpPr/>
          <p:nvPr/>
        </p:nvCxnSpPr>
        <p:spPr>
          <a:xfrm>
            <a:off x="411663" y="-793750"/>
            <a:ext cx="0" cy="719075"/>
          </a:xfrm>
          <a:prstGeom prst="line">
            <a:avLst/>
          </a:prstGeom>
          <a:ln w="3175" cmpd="sng">
            <a:solidFill>
              <a:srgbClr val="2E3F5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105"/>
          <p:cNvCxnSpPr/>
          <p:nvPr/>
        </p:nvCxnSpPr>
        <p:spPr>
          <a:xfrm>
            <a:off x="1669109" y="-793750"/>
            <a:ext cx="0" cy="719075"/>
          </a:xfrm>
          <a:prstGeom prst="line">
            <a:avLst/>
          </a:prstGeom>
          <a:ln w="3175" cmpd="sng">
            <a:solidFill>
              <a:srgbClr val="2E3F5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106"/>
          <p:cNvCxnSpPr/>
          <p:nvPr/>
        </p:nvCxnSpPr>
        <p:spPr>
          <a:xfrm>
            <a:off x="1820309" y="-793750"/>
            <a:ext cx="0" cy="719075"/>
          </a:xfrm>
          <a:prstGeom prst="line">
            <a:avLst/>
          </a:prstGeom>
          <a:ln w="3175" cmpd="sng">
            <a:solidFill>
              <a:srgbClr val="2E3F5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107"/>
          <p:cNvCxnSpPr/>
          <p:nvPr/>
        </p:nvCxnSpPr>
        <p:spPr>
          <a:xfrm>
            <a:off x="962563" y="-793750"/>
            <a:ext cx="0" cy="719075"/>
          </a:xfrm>
          <a:prstGeom prst="line">
            <a:avLst/>
          </a:prstGeom>
          <a:ln w="3175" cmpd="sng">
            <a:solidFill>
              <a:srgbClr val="2E3F5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108"/>
          <p:cNvCxnSpPr/>
          <p:nvPr/>
        </p:nvCxnSpPr>
        <p:spPr>
          <a:xfrm>
            <a:off x="1113338" y="-793750"/>
            <a:ext cx="0" cy="719075"/>
          </a:xfrm>
          <a:prstGeom prst="line">
            <a:avLst/>
          </a:prstGeom>
          <a:ln w="3175" cmpd="sng">
            <a:solidFill>
              <a:srgbClr val="2E3F5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109"/>
          <p:cNvCxnSpPr/>
          <p:nvPr/>
        </p:nvCxnSpPr>
        <p:spPr>
          <a:xfrm>
            <a:off x="2376036" y="-819472"/>
            <a:ext cx="0" cy="719075"/>
          </a:xfrm>
          <a:prstGeom prst="line">
            <a:avLst/>
          </a:prstGeom>
          <a:ln w="3175" cmpd="sng">
            <a:solidFill>
              <a:srgbClr val="2E3F5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110"/>
          <p:cNvCxnSpPr/>
          <p:nvPr/>
        </p:nvCxnSpPr>
        <p:spPr>
          <a:xfrm>
            <a:off x="2527236" y="-819472"/>
            <a:ext cx="0" cy="719075"/>
          </a:xfrm>
          <a:prstGeom prst="line">
            <a:avLst/>
          </a:prstGeom>
          <a:ln w="3175" cmpd="sng">
            <a:solidFill>
              <a:srgbClr val="2E3F5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111"/>
          <p:cNvCxnSpPr/>
          <p:nvPr/>
        </p:nvCxnSpPr>
        <p:spPr>
          <a:xfrm>
            <a:off x="3082963" y="-819472"/>
            <a:ext cx="0" cy="719075"/>
          </a:xfrm>
          <a:prstGeom prst="line">
            <a:avLst/>
          </a:prstGeom>
          <a:ln w="3175" cmpd="sng">
            <a:solidFill>
              <a:srgbClr val="2E3F5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112"/>
          <p:cNvCxnSpPr/>
          <p:nvPr/>
        </p:nvCxnSpPr>
        <p:spPr>
          <a:xfrm>
            <a:off x="3234163" y="-819472"/>
            <a:ext cx="0" cy="719075"/>
          </a:xfrm>
          <a:prstGeom prst="line">
            <a:avLst/>
          </a:prstGeom>
          <a:ln w="3175" cmpd="sng">
            <a:solidFill>
              <a:srgbClr val="2E3F5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113"/>
          <p:cNvCxnSpPr/>
          <p:nvPr/>
        </p:nvCxnSpPr>
        <p:spPr>
          <a:xfrm>
            <a:off x="3789890" y="-819472"/>
            <a:ext cx="0" cy="719075"/>
          </a:xfrm>
          <a:prstGeom prst="line">
            <a:avLst/>
          </a:prstGeom>
          <a:ln w="3175" cmpd="sng">
            <a:solidFill>
              <a:srgbClr val="2E3F5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114"/>
          <p:cNvCxnSpPr/>
          <p:nvPr/>
        </p:nvCxnSpPr>
        <p:spPr>
          <a:xfrm>
            <a:off x="3938830" y="-819472"/>
            <a:ext cx="0" cy="719075"/>
          </a:xfrm>
          <a:prstGeom prst="line">
            <a:avLst/>
          </a:prstGeom>
          <a:ln w="3175" cmpd="sng">
            <a:solidFill>
              <a:srgbClr val="2E3F5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115"/>
          <p:cNvCxnSpPr/>
          <p:nvPr/>
        </p:nvCxnSpPr>
        <p:spPr>
          <a:xfrm>
            <a:off x="4499992" y="-819472"/>
            <a:ext cx="0" cy="719075"/>
          </a:xfrm>
          <a:prstGeom prst="line">
            <a:avLst/>
          </a:prstGeom>
          <a:ln w="3175" cmpd="sng">
            <a:solidFill>
              <a:srgbClr val="2E3F5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Gerade Verbindung 116"/>
          <p:cNvCxnSpPr/>
          <p:nvPr/>
        </p:nvCxnSpPr>
        <p:spPr>
          <a:xfrm>
            <a:off x="4648470" y="-819472"/>
            <a:ext cx="0" cy="719075"/>
          </a:xfrm>
          <a:prstGeom prst="line">
            <a:avLst/>
          </a:prstGeom>
          <a:ln w="3175" cmpd="sng">
            <a:solidFill>
              <a:srgbClr val="2E3F5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Gerade Verbindung 117"/>
          <p:cNvCxnSpPr/>
          <p:nvPr/>
        </p:nvCxnSpPr>
        <p:spPr>
          <a:xfrm>
            <a:off x="5204197" y="-819472"/>
            <a:ext cx="0" cy="719075"/>
          </a:xfrm>
          <a:prstGeom prst="line">
            <a:avLst/>
          </a:prstGeom>
          <a:ln w="3175" cmpd="sng">
            <a:solidFill>
              <a:srgbClr val="2E3F5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118"/>
          <p:cNvCxnSpPr/>
          <p:nvPr/>
        </p:nvCxnSpPr>
        <p:spPr>
          <a:xfrm>
            <a:off x="5355397" y="-819472"/>
            <a:ext cx="0" cy="719075"/>
          </a:xfrm>
          <a:prstGeom prst="line">
            <a:avLst/>
          </a:prstGeom>
          <a:ln w="3175" cmpd="sng">
            <a:solidFill>
              <a:srgbClr val="2E3F5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123"/>
          <p:cNvCxnSpPr/>
          <p:nvPr/>
        </p:nvCxnSpPr>
        <p:spPr>
          <a:xfrm>
            <a:off x="5911124" y="-819472"/>
            <a:ext cx="0" cy="719075"/>
          </a:xfrm>
          <a:prstGeom prst="line">
            <a:avLst/>
          </a:prstGeom>
          <a:ln w="3175" cmpd="sng">
            <a:solidFill>
              <a:srgbClr val="2E3F5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Gerade Verbindung 127"/>
          <p:cNvCxnSpPr/>
          <p:nvPr/>
        </p:nvCxnSpPr>
        <p:spPr>
          <a:xfrm>
            <a:off x="6059636" y="-819472"/>
            <a:ext cx="0" cy="719075"/>
          </a:xfrm>
          <a:prstGeom prst="line">
            <a:avLst/>
          </a:prstGeom>
          <a:ln w="3175" cmpd="sng">
            <a:solidFill>
              <a:srgbClr val="2E3F5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Gerade Verbindung 128"/>
          <p:cNvCxnSpPr/>
          <p:nvPr/>
        </p:nvCxnSpPr>
        <p:spPr>
          <a:xfrm>
            <a:off x="6617670" y="-819472"/>
            <a:ext cx="0" cy="719075"/>
          </a:xfrm>
          <a:prstGeom prst="line">
            <a:avLst/>
          </a:prstGeom>
          <a:ln w="3175" cmpd="sng">
            <a:solidFill>
              <a:srgbClr val="2E3F5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129"/>
          <p:cNvCxnSpPr/>
          <p:nvPr/>
        </p:nvCxnSpPr>
        <p:spPr>
          <a:xfrm>
            <a:off x="6765918" y="-819472"/>
            <a:ext cx="0" cy="719075"/>
          </a:xfrm>
          <a:prstGeom prst="line">
            <a:avLst/>
          </a:prstGeom>
          <a:ln w="3175" cmpd="sng">
            <a:solidFill>
              <a:srgbClr val="2E3F5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>
            <a:off x="7324597" y="-819472"/>
            <a:ext cx="0" cy="719075"/>
          </a:xfrm>
          <a:prstGeom prst="line">
            <a:avLst/>
          </a:prstGeom>
          <a:ln w="3175" cmpd="sng">
            <a:solidFill>
              <a:srgbClr val="2E3F5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>
            <a:off x="7475797" y="-819472"/>
            <a:ext cx="0" cy="719075"/>
          </a:xfrm>
          <a:prstGeom prst="line">
            <a:avLst/>
          </a:prstGeom>
          <a:ln w="3175" cmpd="sng">
            <a:solidFill>
              <a:srgbClr val="2E3F5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>
            <a:off x="8031524" y="-819472"/>
            <a:ext cx="0" cy="719075"/>
          </a:xfrm>
          <a:prstGeom prst="line">
            <a:avLst/>
          </a:prstGeom>
          <a:ln w="3175" cmpd="sng">
            <a:solidFill>
              <a:srgbClr val="2E3F5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>
            <a:off x="8182724" y="-819472"/>
            <a:ext cx="0" cy="719075"/>
          </a:xfrm>
          <a:prstGeom prst="line">
            <a:avLst/>
          </a:prstGeom>
          <a:ln w="3175" cmpd="sng">
            <a:solidFill>
              <a:srgbClr val="2E3F5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8734425" y="-819472"/>
            <a:ext cx="0" cy="719075"/>
          </a:xfrm>
          <a:prstGeom prst="line">
            <a:avLst/>
          </a:prstGeom>
          <a:ln w="3175" cmpd="sng">
            <a:solidFill>
              <a:srgbClr val="2E3F5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echteck 135"/>
          <p:cNvSpPr/>
          <p:nvPr/>
        </p:nvSpPr>
        <p:spPr>
          <a:xfrm>
            <a:off x="4648470" y="-1867967"/>
            <a:ext cx="555727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/>
          </a:p>
        </p:txBody>
      </p:sp>
      <p:sp>
        <p:nvSpPr>
          <p:cNvPr id="137" name="Rechteck 136"/>
          <p:cNvSpPr/>
          <p:nvPr/>
        </p:nvSpPr>
        <p:spPr>
          <a:xfrm>
            <a:off x="4497270" y="-1534592"/>
            <a:ext cx="151200" cy="9144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/>
          </a:p>
        </p:txBody>
      </p:sp>
      <p:sp>
        <p:nvSpPr>
          <p:cNvPr id="138" name="Rechteck 137"/>
          <p:cNvSpPr/>
          <p:nvPr/>
        </p:nvSpPr>
        <p:spPr>
          <a:xfrm>
            <a:off x="5204197" y="-1539552"/>
            <a:ext cx="151200" cy="9144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/>
          </a:p>
        </p:txBody>
      </p:sp>
      <p:sp>
        <p:nvSpPr>
          <p:cNvPr id="139" name="Rechteck 138"/>
          <p:cNvSpPr/>
          <p:nvPr/>
        </p:nvSpPr>
        <p:spPr>
          <a:xfrm>
            <a:off x="5355397" y="-1867967"/>
            <a:ext cx="555727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/>
          </a:p>
        </p:txBody>
      </p:sp>
      <p:sp>
        <p:nvSpPr>
          <p:cNvPr id="140" name="Rechteck 139"/>
          <p:cNvSpPr/>
          <p:nvPr/>
        </p:nvSpPr>
        <p:spPr>
          <a:xfrm>
            <a:off x="6061943" y="-1867967"/>
            <a:ext cx="555727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/>
          </a:p>
        </p:txBody>
      </p:sp>
      <p:sp>
        <p:nvSpPr>
          <p:cNvPr id="141" name="Rechteck 140"/>
          <p:cNvSpPr/>
          <p:nvPr/>
        </p:nvSpPr>
        <p:spPr>
          <a:xfrm>
            <a:off x="5910743" y="-1534592"/>
            <a:ext cx="151200" cy="9144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/>
          </a:p>
        </p:txBody>
      </p:sp>
      <p:sp>
        <p:nvSpPr>
          <p:cNvPr id="142" name="Rechteck 141"/>
          <p:cNvSpPr/>
          <p:nvPr/>
        </p:nvSpPr>
        <p:spPr>
          <a:xfrm>
            <a:off x="6617670" y="-1539552"/>
            <a:ext cx="151200" cy="9144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/>
          </a:p>
        </p:txBody>
      </p:sp>
      <p:sp>
        <p:nvSpPr>
          <p:cNvPr id="143" name="Rechteck 142"/>
          <p:cNvSpPr/>
          <p:nvPr/>
        </p:nvSpPr>
        <p:spPr>
          <a:xfrm>
            <a:off x="6768870" y="-1867967"/>
            <a:ext cx="555727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/>
          </a:p>
        </p:txBody>
      </p:sp>
      <p:cxnSp>
        <p:nvCxnSpPr>
          <p:cNvPr id="144" name="Gerade Verbindung 143"/>
          <p:cNvCxnSpPr/>
          <p:nvPr/>
        </p:nvCxnSpPr>
        <p:spPr>
          <a:xfrm>
            <a:off x="4572000" y="-819472"/>
            <a:ext cx="0" cy="719075"/>
          </a:xfrm>
          <a:prstGeom prst="line">
            <a:avLst/>
          </a:prstGeom>
          <a:ln w="3175" cmpd="sng">
            <a:solidFill>
              <a:srgbClr val="2E3F5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Rechteck 144"/>
          <p:cNvSpPr/>
          <p:nvPr/>
        </p:nvSpPr>
        <p:spPr>
          <a:xfrm>
            <a:off x="7475797" y="-1867967"/>
            <a:ext cx="555727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/>
          </a:p>
        </p:txBody>
      </p:sp>
      <p:sp>
        <p:nvSpPr>
          <p:cNvPr id="146" name="Rechteck 145"/>
          <p:cNvSpPr/>
          <p:nvPr/>
        </p:nvSpPr>
        <p:spPr>
          <a:xfrm>
            <a:off x="7324597" y="-1534592"/>
            <a:ext cx="151200" cy="9144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/>
          </a:p>
        </p:txBody>
      </p:sp>
      <p:sp>
        <p:nvSpPr>
          <p:cNvPr id="147" name="Rechteck 146"/>
          <p:cNvSpPr/>
          <p:nvPr/>
        </p:nvSpPr>
        <p:spPr>
          <a:xfrm>
            <a:off x="8031524" y="-1539552"/>
            <a:ext cx="151200" cy="9144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/>
          </a:p>
        </p:txBody>
      </p:sp>
      <p:sp>
        <p:nvSpPr>
          <p:cNvPr id="148" name="Rechteck 147"/>
          <p:cNvSpPr/>
          <p:nvPr/>
        </p:nvSpPr>
        <p:spPr>
          <a:xfrm>
            <a:off x="8182724" y="-1867967"/>
            <a:ext cx="555727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/>
          </a:p>
        </p:txBody>
      </p:sp>
      <p:sp>
        <p:nvSpPr>
          <p:cNvPr id="149" name="Rechteck 148"/>
          <p:cNvSpPr/>
          <p:nvPr/>
        </p:nvSpPr>
        <p:spPr>
          <a:xfrm>
            <a:off x="8738070" y="-1534592"/>
            <a:ext cx="151200" cy="9144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/>
          </a:p>
        </p:txBody>
      </p:sp>
      <p:sp>
        <p:nvSpPr>
          <p:cNvPr id="150" name="Rechteck 149"/>
          <p:cNvSpPr/>
          <p:nvPr/>
        </p:nvSpPr>
        <p:spPr>
          <a:xfrm>
            <a:off x="906" y="-1867967"/>
            <a:ext cx="25473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1" name="Rechteck 150"/>
          <p:cNvSpPr/>
          <p:nvPr/>
        </p:nvSpPr>
        <p:spPr>
          <a:xfrm>
            <a:off x="255636" y="-1534592"/>
            <a:ext cx="151200" cy="9144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2" name="Rechteck 151"/>
          <p:cNvSpPr/>
          <p:nvPr/>
        </p:nvSpPr>
        <p:spPr>
          <a:xfrm>
            <a:off x="962563" y="-1539552"/>
            <a:ext cx="151200" cy="9144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Rechteck 152"/>
          <p:cNvSpPr/>
          <p:nvPr/>
        </p:nvSpPr>
        <p:spPr>
          <a:xfrm>
            <a:off x="1113763" y="-1867967"/>
            <a:ext cx="555727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4" name="Rechteck 153"/>
          <p:cNvSpPr/>
          <p:nvPr/>
        </p:nvSpPr>
        <p:spPr>
          <a:xfrm>
            <a:off x="1820309" y="-1867967"/>
            <a:ext cx="555727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Rechteck 154"/>
          <p:cNvSpPr/>
          <p:nvPr/>
        </p:nvSpPr>
        <p:spPr>
          <a:xfrm>
            <a:off x="1669109" y="-1534592"/>
            <a:ext cx="151200" cy="9144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Rechteck 155"/>
          <p:cNvSpPr/>
          <p:nvPr/>
        </p:nvSpPr>
        <p:spPr>
          <a:xfrm>
            <a:off x="2376036" y="-1539552"/>
            <a:ext cx="151200" cy="9144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/>
          </a:p>
        </p:txBody>
      </p:sp>
      <p:sp>
        <p:nvSpPr>
          <p:cNvPr id="157" name="Rechteck 156"/>
          <p:cNvSpPr/>
          <p:nvPr/>
        </p:nvSpPr>
        <p:spPr>
          <a:xfrm>
            <a:off x="2527236" y="-1867967"/>
            <a:ext cx="555727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/>
          </a:p>
        </p:txBody>
      </p:sp>
      <p:sp>
        <p:nvSpPr>
          <p:cNvPr id="158" name="Rechteck 157"/>
          <p:cNvSpPr/>
          <p:nvPr/>
        </p:nvSpPr>
        <p:spPr>
          <a:xfrm>
            <a:off x="3234163" y="-1867967"/>
            <a:ext cx="555727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/>
          </a:p>
        </p:txBody>
      </p:sp>
      <p:sp>
        <p:nvSpPr>
          <p:cNvPr id="159" name="Rechteck 158"/>
          <p:cNvSpPr/>
          <p:nvPr/>
        </p:nvSpPr>
        <p:spPr>
          <a:xfrm>
            <a:off x="3082963" y="-1534592"/>
            <a:ext cx="151200" cy="9144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/>
          </a:p>
        </p:txBody>
      </p:sp>
      <p:sp>
        <p:nvSpPr>
          <p:cNvPr id="160" name="Rechteck 159"/>
          <p:cNvSpPr/>
          <p:nvPr/>
        </p:nvSpPr>
        <p:spPr>
          <a:xfrm>
            <a:off x="3789890" y="-1539552"/>
            <a:ext cx="151200" cy="9144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/>
          </a:p>
        </p:txBody>
      </p:sp>
      <p:sp>
        <p:nvSpPr>
          <p:cNvPr id="161" name="Rechteck 160"/>
          <p:cNvSpPr/>
          <p:nvPr/>
        </p:nvSpPr>
        <p:spPr>
          <a:xfrm>
            <a:off x="3941090" y="-1867967"/>
            <a:ext cx="555727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/>
          </a:p>
        </p:txBody>
      </p:sp>
      <p:sp>
        <p:nvSpPr>
          <p:cNvPr id="162" name="Rechteck 161"/>
          <p:cNvSpPr/>
          <p:nvPr/>
        </p:nvSpPr>
        <p:spPr>
          <a:xfrm>
            <a:off x="8892480" y="-1867967"/>
            <a:ext cx="25473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/>
          </a:p>
        </p:txBody>
      </p:sp>
      <p:sp>
        <p:nvSpPr>
          <p:cNvPr id="163" name="Rechteck 162"/>
          <p:cNvSpPr/>
          <p:nvPr/>
        </p:nvSpPr>
        <p:spPr>
          <a:xfrm>
            <a:off x="411663" y="-1867967"/>
            <a:ext cx="555727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4" name="Gerade Verbindung 163"/>
          <p:cNvCxnSpPr/>
          <p:nvPr/>
        </p:nvCxnSpPr>
        <p:spPr>
          <a:xfrm>
            <a:off x="319333" y="-793750"/>
            <a:ext cx="0" cy="400050"/>
          </a:xfrm>
          <a:prstGeom prst="line">
            <a:avLst/>
          </a:prstGeom>
          <a:ln w="3175" cmpd="sng">
            <a:solidFill>
              <a:srgbClr val="2E3F5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5" name="Rechteck 164"/>
          <p:cNvSpPr/>
          <p:nvPr/>
        </p:nvSpPr>
        <p:spPr>
          <a:xfrm>
            <a:off x="9612560" y="-1867967"/>
            <a:ext cx="254730" cy="914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Rechteck 165"/>
          <p:cNvSpPr/>
          <p:nvPr/>
        </p:nvSpPr>
        <p:spPr>
          <a:xfrm>
            <a:off x="9930060" y="-1867967"/>
            <a:ext cx="254730" cy="914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7" name="Rechteck 166"/>
          <p:cNvSpPr/>
          <p:nvPr/>
        </p:nvSpPr>
        <p:spPr>
          <a:xfrm>
            <a:off x="10247560" y="-1867967"/>
            <a:ext cx="254730" cy="914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8" name="Gerade Verbindung 167"/>
          <p:cNvCxnSpPr/>
          <p:nvPr/>
        </p:nvCxnSpPr>
        <p:spPr>
          <a:xfrm>
            <a:off x="-1188640" y="187325"/>
            <a:ext cx="576064" cy="5903"/>
          </a:xfrm>
          <a:prstGeom prst="line">
            <a:avLst/>
          </a:prstGeom>
          <a:ln w="3175" cmpd="sng">
            <a:solidFill>
              <a:srgbClr val="2E3F5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Gerade Verbindung 168"/>
          <p:cNvCxnSpPr/>
          <p:nvPr/>
        </p:nvCxnSpPr>
        <p:spPr>
          <a:xfrm>
            <a:off x="-1188640" y="1072754"/>
            <a:ext cx="576064" cy="5903"/>
          </a:xfrm>
          <a:prstGeom prst="line">
            <a:avLst/>
          </a:prstGeom>
          <a:ln w="3175" cmpd="sng">
            <a:solidFill>
              <a:srgbClr val="2E3F5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Gerade Verbindung 169"/>
          <p:cNvCxnSpPr/>
          <p:nvPr/>
        </p:nvCxnSpPr>
        <p:spPr>
          <a:xfrm>
            <a:off x="-1188640" y="4603354"/>
            <a:ext cx="576064" cy="5903"/>
          </a:xfrm>
          <a:prstGeom prst="line">
            <a:avLst/>
          </a:prstGeom>
          <a:ln w="3175" cmpd="sng">
            <a:solidFill>
              <a:srgbClr val="2E3F5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Gerade Verbindung 170"/>
          <p:cNvCxnSpPr/>
          <p:nvPr/>
        </p:nvCxnSpPr>
        <p:spPr>
          <a:xfrm>
            <a:off x="-1188640" y="1241425"/>
            <a:ext cx="576064" cy="5903"/>
          </a:xfrm>
          <a:prstGeom prst="line">
            <a:avLst/>
          </a:prstGeom>
          <a:ln w="3175" cmpd="sng">
            <a:solidFill>
              <a:srgbClr val="2E3F5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410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58" r:id="rId8"/>
    <p:sldLayoutId id="2147483669" r:id="rId9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600" kern="1200">
          <a:solidFill>
            <a:srgbClr val="2E3F55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Wingdings" charset="2"/>
        <a:buNone/>
        <a:defRPr lang="de-DE" sz="1800" b="0" i="0" u="none" strike="noStrike" kern="1200" baseline="0" smtClean="0">
          <a:solidFill>
            <a:srgbClr val="2E3F55"/>
          </a:solidFill>
          <a:latin typeface="+mn-lt"/>
          <a:ea typeface="+mn-ea"/>
          <a:cs typeface="+mn-cs"/>
        </a:defRPr>
      </a:lvl1pPr>
      <a:lvl2pPr marL="355600" indent="-177800" algn="l" defTabSz="457200" rtl="0" eaLnBrk="1" latinLnBrk="0" hangingPunct="1">
        <a:spcBef>
          <a:spcPct val="20000"/>
        </a:spcBef>
        <a:buFont typeface="Arial"/>
        <a:buChar char="–"/>
        <a:defRPr sz="1500" kern="1200">
          <a:solidFill>
            <a:srgbClr val="2E3F55"/>
          </a:solidFill>
          <a:latin typeface="+mn-lt"/>
          <a:ea typeface="+mn-ea"/>
          <a:cs typeface="+mn-cs"/>
        </a:defRPr>
      </a:lvl2pPr>
      <a:lvl3pPr marL="541338" indent="-185738" algn="l" defTabSz="457200" rtl="0" eaLnBrk="1" latinLnBrk="0" hangingPunct="1">
        <a:spcBef>
          <a:spcPct val="20000"/>
        </a:spcBef>
        <a:buFont typeface="Arial"/>
        <a:buChar char="•"/>
        <a:defRPr sz="1500" kern="1200">
          <a:solidFill>
            <a:srgbClr val="2E3F55"/>
          </a:solidFill>
          <a:latin typeface="+mn-lt"/>
          <a:ea typeface="+mn-ea"/>
          <a:cs typeface="+mn-cs"/>
        </a:defRPr>
      </a:lvl3pPr>
      <a:lvl4pPr marL="541338" indent="-185738" algn="l" defTabSz="457200" rtl="0" eaLnBrk="1" latinLnBrk="0" hangingPunct="1">
        <a:spcBef>
          <a:spcPct val="20000"/>
        </a:spcBef>
        <a:buFont typeface="Arial"/>
        <a:buChar char="–"/>
        <a:defRPr sz="1500" kern="1200">
          <a:solidFill>
            <a:srgbClr val="2E3F55"/>
          </a:solidFill>
          <a:latin typeface="+mn-lt"/>
          <a:ea typeface="+mn-ea"/>
          <a:cs typeface="+mn-cs"/>
        </a:defRPr>
      </a:lvl4pPr>
      <a:lvl5pPr marL="541338" indent="-185738" algn="l" defTabSz="457200" rtl="0" eaLnBrk="1" latinLnBrk="0" hangingPunct="1">
        <a:spcBef>
          <a:spcPct val="20000"/>
        </a:spcBef>
        <a:buFont typeface="Arial"/>
        <a:buChar char="»"/>
        <a:defRPr sz="1500" kern="1200">
          <a:solidFill>
            <a:srgbClr val="2E3F55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keith.derrick@lge.com" TargetMode="External"/><Relationship Id="rId3" Type="http://schemas.openxmlformats.org/officeDocument/2006/relationships/hyperlink" Target="mailto:admin@autosar.or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SV-AUTOSAR-UG-list@meetup.co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14425" y="2067694"/>
            <a:ext cx="6913563" cy="897550"/>
          </a:xfrm>
        </p:spPr>
        <p:txBody>
          <a:bodyPr/>
          <a:lstStyle/>
          <a:p>
            <a:r>
              <a:rPr lang="en-US" noProof="0" dirty="0" smtClean="0"/>
              <a:t>WG-AP-CLD Launch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14425" y="3075806"/>
            <a:ext cx="6913564" cy="1180252"/>
          </a:xfrm>
        </p:spPr>
        <p:txBody>
          <a:bodyPr>
            <a:normAutofit/>
          </a:bodyPr>
          <a:lstStyle/>
          <a:p>
            <a:r>
              <a:rPr lang="en-US" altLang="de-DE" dirty="0" smtClean="0"/>
              <a:t>Keith Derrick</a:t>
            </a:r>
            <a:endParaRPr lang="en-US" altLang="de-DE" dirty="0"/>
          </a:p>
          <a:p>
            <a:r>
              <a:rPr lang="en-US" altLang="de-DE" dirty="0" smtClean="0"/>
              <a:t>Silicon Valley User Group</a:t>
            </a:r>
            <a:endParaRPr lang="en-US" altLang="de-DE" dirty="0"/>
          </a:p>
          <a:p>
            <a:r>
              <a:rPr lang="en-US" altLang="de-DE" dirty="0" smtClean="0"/>
              <a:t>October 23</a:t>
            </a:r>
            <a:r>
              <a:rPr lang="en-US" altLang="de-DE" dirty="0" smtClean="0"/>
              <a:t>, 2018. </a:t>
            </a:r>
            <a:r>
              <a:rPr lang="en-US" altLang="de-DE" dirty="0" smtClean="0"/>
              <a:t>LG Silicon Valley Lab, Santa Clara</a:t>
            </a:r>
            <a:endParaRPr lang="en-US" alt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270000" y="15240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7" name="Text Box 77"/>
          <p:cNvSpPr txBox="1">
            <a:spLocks noChangeArrowheads="1"/>
          </p:cNvSpPr>
          <p:nvPr/>
        </p:nvSpPr>
        <p:spPr bwMode="auto">
          <a:xfrm>
            <a:off x="3592513" y="6308725"/>
            <a:ext cx="19161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de-DE" sz="1000" b="1" dirty="0"/>
              <a:t>- AUTOSAR Confidential -</a:t>
            </a:r>
          </a:p>
        </p:txBody>
      </p:sp>
    </p:spTree>
    <p:extLst>
      <p:ext uri="{BB962C8B-B14F-4D97-AF65-F5344CB8AC3E}">
        <p14:creationId xmlns:p14="http://schemas.microsoft.com/office/powerpoint/2010/main" val="336075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It’s a standards body - there will be bureaucracy.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Within the Working Group</a:t>
            </a:r>
          </a:p>
          <a:p>
            <a:pPr marL="641350" lvl="1" indent="-285750">
              <a:buFont typeface="Arial"/>
              <a:buChar char="•"/>
            </a:pPr>
            <a:r>
              <a:rPr lang="en-US" dirty="0" smtClean="0"/>
              <a:t>Self-organizing scrum team</a:t>
            </a:r>
          </a:p>
          <a:p>
            <a:pPr marL="641350" lvl="1" indent="-285750">
              <a:buFont typeface="Arial"/>
              <a:buChar char="•"/>
            </a:pPr>
            <a:r>
              <a:rPr lang="en-US" dirty="0" smtClean="0"/>
              <a:t>Initial development (through March 2021) fairly lightweight process</a:t>
            </a:r>
          </a:p>
          <a:p>
            <a:pPr marL="641350" lvl="1" indent="-285750">
              <a:buFont typeface="Arial"/>
              <a:buChar char="•"/>
            </a:pPr>
            <a:r>
              <a:rPr lang="en-US" dirty="0" smtClean="0"/>
              <a:t>Full process after first release</a:t>
            </a:r>
          </a:p>
          <a:p>
            <a:pPr marL="641350" lvl="1" indent="-285750">
              <a:buFont typeface="Arial"/>
              <a:buChar char="•"/>
            </a:pPr>
            <a:r>
              <a:rPr lang="en-US" dirty="0" smtClean="0"/>
              <a:t>Regular weekly </a:t>
            </a:r>
            <a:r>
              <a:rPr lang="en-US" dirty="0" err="1" smtClean="0"/>
              <a:t>telcos</a:t>
            </a:r>
            <a:r>
              <a:rPr lang="en-US" dirty="0" smtClean="0"/>
              <a:t> and monthly face to face meetings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Tooling</a:t>
            </a:r>
          </a:p>
          <a:p>
            <a:pPr marL="641350" lvl="1" indent="-285750">
              <a:buFont typeface="Arial"/>
              <a:buChar char="•"/>
            </a:pPr>
            <a:r>
              <a:rPr lang="en-US" dirty="0" smtClean="0"/>
              <a:t>JIRA for workflow and issue tracking</a:t>
            </a:r>
          </a:p>
          <a:p>
            <a:pPr marL="641350" lvl="1" indent="-285750">
              <a:buFont typeface="Arial"/>
              <a:buChar char="•"/>
            </a:pPr>
            <a:r>
              <a:rPr lang="en-US" dirty="0" err="1" smtClean="0"/>
              <a:t>Dokuwiki</a:t>
            </a:r>
            <a:r>
              <a:rPr lang="en-US" dirty="0" smtClean="0"/>
              <a:t> for internal documentation</a:t>
            </a:r>
          </a:p>
          <a:p>
            <a:pPr marL="641350" lvl="1" indent="-285750">
              <a:buFont typeface="Arial"/>
              <a:buChar char="•"/>
            </a:pPr>
            <a:r>
              <a:rPr lang="en-US" dirty="0" err="1" smtClean="0"/>
              <a:t>Gitlab</a:t>
            </a:r>
            <a:r>
              <a:rPr lang="en-US" dirty="0" smtClean="0"/>
              <a:t> (hence </a:t>
            </a:r>
            <a:r>
              <a:rPr lang="en-US" dirty="0" err="1" smtClean="0"/>
              <a:t>git</a:t>
            </a:r>
            <a:r>
              <a:rPr lang="en-US" dirty="0" smtClean="0"/>
              <a:t>) for code development</a:t>
            </a:r>
          </a:p>
          <a:p>
            <a:pPr marL="641350" lvl="1" indent="-285750">
              <a:buFont typeface="Arial"/>
              <a:buChar char="•"/>
            </a:pPr>
            <a:r>
              <a:rPr lang="en-US" dirty="0" smtClean="0"/>
              <a:t>Subversion and latex for specifications</a:t>
            </a:r>
          </a:p>
          <a:p>
            <a:pPr marL="641350" lvl="1" indent="-285750">
              <a:buFont typeface="Arial"/>
              <a:buChar char="•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 Oct 2018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AUTOSAR Silicon Valley User Group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86B3-FA35-BD43-8703-494DC6664C8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1353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For Experts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Expected Start Date</a:t>
            </a:r>
          </a:p>
          <a:p>
            <a:pPr marL="641350" lvl="1" indent="-285750">
              <a:buFont typeface="Arial"/>
              <a:buChar char="•"/>
            </a:pPr>
            <a:r>
              <a:rPr lang="en-US" dirty="0" smtClean="0"/>
              <a:t>Formation of group though December 2018</a:t>
            </a:r>
          </a:p>
          <a:p>
            <a:pPr marL="641350" lvl="1" indent="-285750">
              <a:buFont typeface="Arial"/>
              <a:buChar char="•"/>
            </a:pPr>
            <a:r>
              <a:rPr lang="en-US" dirty="0" smtClean="0"/>
              <a:t>Formal Start January 2019</a:t>
            </a:r>
          </a:p>
          <a:p>
            <a:pPr marL="641350" lvl="1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Recommended Areas of Expertise</a:t>
            </a:r>
          </a:p>
          <a:p>
            <a:pPr marL="641350" lvl="1" indent="-285750">
              <a:buFont typeface="Arial"/>
              <a:buChar char="•"/>
            </a:pPr>
            <a:r>
              <a:rPr lang="en-US" dirty="0" smtClean="0"/>
              <a:t>Experience in developing specifications</a:t>
            </a:r>
          </a:p>
          <a:p>
            <a:pPr marL="641350" lvl="1" indent="-285750">
              <a:buFont typeface="Arial"/>
              <a:buChar char="•"/>
            </a:pPr>
            <a:r>
              <a:rPr lang="en-US" dirty="0" smtClean="0"/>
              <a:t>Good understanding of the architecture and design objectives of the Adaptive Platform</a:t>
            </a:r>
            <a:endParaRPr lang="en-US" dirty="0"/>
          </a:p>
          <a:p>
            <a:pPr marL="641350" lvl="1" indent="-285750">
              <a:buFont typeface="Arial"/>
              <a:buChar char="•"/>
            </a:pPr>
            <a:r>
              <a:rPr lang="en-US" dirty="0" smtClean="0"/>
              <a:t>Knowledge of existing industry approaches to Vehicle to Cloud implementations</a:t>
            </a:r>
          </a:p>
          <a:p>
            <a:pPr marL="641350" lvl="1" indent="-285750">
              <a:buFont typeface="Arial"/>
              <a:buChar char="•"/>
            </a:pPr>
            <a:r>
              <a:rPr lang="en-US" dirty="0" smtClean="0"/>
              <a:t>C++ Knowledge (at least C++ 11, ideally C++ 14)</a:t>
            </a:r>
          </a:p>
          <a:p>
            <a:pPr marL="641350" lvl="1" indent="-285750">
              <a:buFont typeface="Arial"/>
              <a:buChar char="•"/>
            </a:pPr>
            <a:r>
              <a:rPr lang="en-US" dirty="0" smtClean="0"/>
              <a:t>Knowledge of working with </a:t>
            </a:r>
            <a:r>
              <a:rPr lang="en-US" dirty="0" err="1" smtClean="0"/>
              <a:t>Yocto</a:t>
            </a:r>
            <a:r>
              <a:rPr lang="en-US" dirty="0" smtClean="0"/>
              <a:t> is desirable for coders</a:t>
            </a:r>
          </a:p>
          <a:p>
            <a:pPr marL="641350" lvl="1" indent="-285750">
              <a:buFont typeface="Arial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 Oct 2018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AUTOSAR Silicon Valley User Group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86B3-FA35-BD43-8703-494DC6664C86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4760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for Experts (</a:t>
            </a:r>
            <a:r>
              <a:rPr lang="en-US" dirty="0" err="1" smtClean="0"/>
              <a:t>contd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Activities</a:t>
            </a:r>
          </a:p>
          <a:p>
            <a:pPr marL="641350" lvl="1" indent="-285750">
              <a:buFont typeface="Arial"/>
              <a:buChar char="•"/>
            </a:pPr>
            <a:r>
              <a:rPr lang="en-US" dirty="0" smtClean="0"/>
              <a:t>Analysis of existing organizations, movements, </a:t>
            </a:r>
            <a:r>
              <a:rPr lang="en-US" dirty="0" err="1" smtClean="0"/>
              <a:t>etc</a:t>
            </a:r>
            <a:r>
              <a:rPr lang="en-US" dirty="0" smtClean="0"/>
              <a:t> operating in the area of V2C.</a:t>
            </a:r>
          </a:p>
          <a:p>
            <a:pPr marL="641350" lvl="1" indent="-285750">
              <a:buFont typeface="Arial"/>
              <a:buChar char="•"/>
            </a:pPr>
            <a:r>
              <a:rPr lang="en-US" dirty="0" smtClean="0"/>
              <a:t>Coordination with the AUTOSAR Lead Groups (Architecture, Safety, Security, and Methods) to define detailed concepts and visions for the feature.</a:t>
            </a:r>
          </a:p>
          <a:p>
            <a:pPr marL="641350" lvl="1" indent="-285750">
              <a:buFont typeface="Arial"/>
              <a:buChar char="•"/>
            </a:pPr>
            <a:r>
              <a:rPr lang="en-US" dirty="0" smtClean="0"/>
              <a:t>Analysis and identification of the areas of the existing Adaptive Platform which impact, or are impacted by, the new features.</a:t>
            </a:r>
          </a:p>
          <a:p>
            <a:pPr marL="641350" lvl="1" indent="-285750">
              <a:buFont typeface="Arial"/>
              <a:buChar char="•"/>
            </a:pPr>
            <a:r>
              <a:rPr lang="en-US" dirty="0" smtClean="0"/>
              <a:t>Development of Requirement Specifications for the new feature</a:t>
            </a:r>
          </a:p>
          <a:p>
            <a:pPr marL="641350" lvl="1" indent="-285750">
              <a:buFont typeface="Arial"/>
              <a:buChar char="•"/>
            </a:pPr>
            <a:r>
              <a:rPr lang="en-US" dirty="0" smtClean="0"/>
              <a:t>Implementation of reference code, unit and system tests, and sample applications.</a:t>
            </a:r>
          </a:p>
          <a:p>
            <a:pPr marL="641350" lvl="1" indent="-285750">
              <a:buFont typeface="Arial"/>
              <a:buChar char="•"/>
            </a:pPr>
            <a:r>
              <a:rPr lang="en-US" dirty="0" smtClean="0"/>
              <a:t>Possible collaboration with other bodies working in this area.</a:t>
            </a:r>
          </a:p>
          <a:p>
            <a:pPr marL="641350" lvl="1" indent="-285750">
              <a:buFont typeface="Arial"/>
              <a:buChar char="•"/>
            </a:pPr>
            <a:endParaRPr lang="en-US" dirty="0" smtClean="0"/>
          </a:p>
          <a:p>
            <a:pPr marL="641350" lvl="1" indent="-285750">
              <a:buFont typeface="Arial"/>
              <a:buChar char="•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 Oct 2018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AUTOSAR Silicon Valley User Group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86B3-FA35-BD43-8703-494DC6664C8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0173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for Experts (</a:t>
            </a:r>
            <a:r>
              <a:rPr lang="en-US" dirty="0" err="1" smtClean="0"/>
              <a:t>contd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Minimum resources</a:t>
            </a:r>
          </a:p>
          <a:p>
            <a:pPr marL="641350" lvl="1" indent="-285750">
              <a:buFont typeface="Arial"/>
              <a:buChar char="•"/>
            </a:pPr>
            <a:r>
              <a:rPr lang="en-US" dirty="0" smtClean="0"/>
              <a:t>Participation in regular scrum meetings (one or two per week) by </a:t>
            </a:r>
            <a:r>
              <a:rPr lang="en-US" dirty="0" err="1" smtClean="0"/>
              <a:t>telco</a:t>
            </a:r>
            <a:r>
              <a:rPr lang="en-US" dirty="0" smtClean="0"/>
              <a:t>.</a:t>
            </a:r>
          </a:p>
          <a:p>
            <a:pPr marL="641350" lvl="1" indent="-285750">
              <a:buFont typeface="Arial"/>
              <a:buChar char="•"/>
            </a:pPr>
            <a:r>
              <a:rPr lang="en-US" dirty="0" smtClean="0"/>
              <a:t>Participation at monthly face to face meetings (1 or  2 days per month)</a:t>
            </a:r>
          </a:p>
          <a:p>
            <a:pPr marL="641350" lvl="1" indent="-285750">
              <a:buFont typeface="Arial"/>
              <a:buChar char="•"/>
            </a:pPr>
            <a:r>
              <a:rPr lang="en-US" dirty="0" smtClean="0"/>
              <a:t>Completion of assigned tasks in a timely manner</a:t>
            </a:r>
          </a:p>
          <a:p>
            <a:pPr marL="641350" lvl="1" indent="-285750">
              <a:buFont typeface="Arial"/>
              <a:buChar char="•"/>
            </a:pPr>
            <a:endParaRPr lang="en-US" dirty="0"/>
          </a:p>
          <a:p>
            <a:pPr marL="641350" lvl="1" indent="-285750">
              <a:buFont typeface="Arial"/>
              <a:buChar char="•"/>
            </a:pPr>
            <a:r>
              <a:rPr lang="en-US" dirty="0" smtClean="0"/>
              <a:t>Realistically, at least 16 hours per week per person involved.</a:t>
            </a:r>
          </a:p>
          <a:p>
            <a:pPr lvl="1" indent="0">
              <a:buNone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/>
              <a:t>Next Steps</a:t>
            </a:r>
          </a:p>
          <a:p>
            <a:pPr marL="641350" lvl="1" indent="-285750">
              <a:buFont typeface="Arial"/>
              <a:buChar char="•"/>
            </a:pPr>
            <a:r>
              <a:rPr lang="en-US" dirty="0"/>
              <a:t>Contact Keith Derrick (</a:t>
            </a:r>
            <a:r>
              <a:rPr lang="en-US" dirty="0">
                <a:hlinkClick r:id="rId2"/>
              </a:rPr>
              <a:t>keith.derrick@lge.com</a:t>
            </a:r>
            <a:r>
              <a:rPr lang="en-US" dirty="0"/>
              <a:t>) to express interest and with any questions.</a:t>
            </a:r>
          </a:p>
          <a:p>
            <a:pPr marL="641350" lvl="1" indent="-285750">
              <a:buFont typeface="Arial"/>
              <a:buChar char="•"/>
            </a:pPr>
            <a:r>
              <a:rPr lang="en-US" dirty="0"/>
              <a:t>Non-members who wish to participate, contact the AUTOSAR administration (</a:t>
            </a:r>
            <a:r>
              <a:rPr lang="en-US" dirty="0">
                <a:hlinkClick r:id="rId3"/>
              </a:rPr>
              <a:t>admin@autosar.org</a:t>
            </a:r>
            <a:r>
              <a:rPr lang="en-US" dirty="0"/>
              <a:t>), and notify Keith Derrick as well.</a:t>
            </a:r>
          </a:p>
          <a:p>
            <a:pPr lvl="1" indent="0">
              <a:buNone/>
            </a:pPr>
            <a:endParaRPr lang="en-US" dirty="0" smtClean="0"/>
          </a:p>
          <a:p>
            <a:pPr marL="641350" lvl="1" indent="-285750">
              <a:buFont typeface="Arial"/>
              <a:buChar char="•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 Oct 2018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AUTOSAR Silicon Valley User Group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86B3-FA35-BD43-8703-494DC6664C8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2524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Mailing List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Area of Focus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Timeline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Working Mode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WG Participation Eligibility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Call For Experts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 Oct 2018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AUTOSAR Silicon Valley User Group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86B3-FA35-BD43-8703-494DC6664C8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2535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Mailing List is Live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hlinkClick r:id="rId2"/>
              </a:rPr>
              <a:t>SV-AUTOSAR-UG-list@meetup.com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Open for discussions and questions</a:t>
            </a:r>
          </a:p>
          <a:p>
            <a:pPr marL="641350" lvl="1" indent="-285750">
              <a:buFont typeface="Arial"/>
              <a:buChar char="•"/>
            </a:pPr>
            <a:r>
              <a:rPr lang="en-US" dirty="0" smtClean="0"/>
              <a:t>Questions will be answered locally where possible.</a:t>
            </a:r>
          </a:p>
          <a:p>
            <a:pPr marL="641350" lvl="1" indent="-285750">
              <a:buFont typeface="Arial"/>
              <a:buChar char="•"/>
            </a:pPr>
            <a:r>
              <a:rPr lang="en-US" dirty="0" smtClean="0"/>
              <a:t>Otherwise, they will be forwarded internally to get the correct answer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Nadym</a:t>
            </a:r>
            <a:r>
              <a:rPr lang="en-US" dirty="0" smtClean="0"/>
              <a:t> Salem (the Technical Manager for the Adaptive Platform) is our dedicated contact within the Alliance for getting answers.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It is NOT necessary to be an Alliance member to post or ask questions. This is a public forum.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 Oct 2018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AUTOSAR Silicon Valley User Group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86B3-FA35-BD43-8703-494DC6664C8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1557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 of Focus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All new vehicles will need to communicate with cloud services.</a:t>
            </a:r>
          </a:p>
          <a:p>
            <a:pPr marL="641350" lvl="1" indent="-285750">
              <a:buFont typeface="Arial"/>
              <a:buChar char="•"/>
            </a:pPr>
            <a:r>
              <a:rPr lang="en-US" dirty="0" smtClean="0"/>
              <a:t>Diagnostics</a:t>
            </a:r>
          </a:p>
          <a:p>
            <a:pPr marL="641350" lvl="1" indent="-285750">
              <a:buFont typeface="Arial"/>
              <a:buChar char="•"/>
            </a:pPr>
            <a:r>
              <a:rPr lang="en-US" dirty="0" smtClean="0"/>
              <a:t>Telemetry</a:t>
            </a:r>
          </a:p>
          <a:p>
            <a:pPr marL="641350" lvl="1" indent="-285750">
              <a:buFont typeface="Arial"/>
              <a:buChar char="•"/>
            </a:pPr>
            <a:r>
              <a:rPr lang="en-US" dirty="0" smtClean="0"/>
              <a:t>Location/Asset tracking</a:t>
            </a:r>
          </a:p>
          <a:p>
            <a:pPr marL="641350" lvl="1" indent="-285750">
              <a:buFont typeface="Arial"/>
              <a:buChar char="•"/>
            </a:pPr>
            <a:r>
              <a:rPr lang="en-US" dirty="0" err="1" smtClean="0"/>
              <a:t>Teleoperation</a:t>
            </a:r>
            <a:endParaRPr lang="en-US" dirty="0" smtClean="0"/>
          </a:p>
          <a:p>
            <a:pPr marL="641350" lvl="1" indent="-285750">
              <a:buFont typeface="Arial"/>
              <a:buChar char="•"/>
            </a:pPr>
            <a:r>
              <a:rPr lang="en-US" dirty="0" smtClean="0"/>
              <a:t>Vehicle Health Management</a:t>
            </a:r>
          </a:p>
          <a:p>
            <a:pPr marL="641350" lvl="1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AUTOSAR’s goal is “Collaborate on specification, compete on implementation”</a:t>
            </a:r>
          </a:p>
          <a:p>
            <a:pPr marL="641350" lvl="1" indent="-285750">
              <a:buFont typeface="Arial"/>
              <a:buChar char="•"/>
            </a:pPr>
            <a:r>
              <a:rPr lang="en-US" dirty="0" smtClean="0"/>
              <a:t>There are limits (practical and commercial) to how much we can specify</a:t>
            </a:r>
          </a:p>
          <a:p>
            <a:pPr marL="641350" lvl="1" indent="-285750">
              <a:buFont typeface="Arial"/>
              <a:buChar char="•"/>
            </a:pPr>
            <a:r>
              <a:rPr lang="en-US" dirty="0" smtClean="0"/>
              <a:t>We are not going to specify the backend services.</a:t>
            </a:r>
          </a:p>
          <a:p>
            <a:pPr marL="641350" lvl="1" indent="-285750">
              <a:buFont typeface="Arial"/>
              <a:buChar char="•"/>
            </a:pPr>
            <a:r>
              <a:rPr lang="en-US" dirty="0" smtClean="0"/>
              <a:t>But anything we can standardize reduces time to market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 Oct 2018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AUTOSAR Silicon Valley User Group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86B3-FA35-BD43-8703-494DC6664C8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8003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 of Focus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Each OEM may want their own backend</a:t>
            </a:r>
          </a:p>
          <a:p>
            <a:pPr marL="641350" lvl="1" indent="-285750">
              <a:buFont typeface="Arial"/>
              <a:buChar char="•"/>
            </a:pPr>
            <a:r>
              <a:rPr lang="en-US" dirty="0" smtClean="0"/>
              <a:t>Confidentiality</a:t>
            </a:r>
          </a:p>
          <a:p>
            <a:pPr marL="641350" lvl="1" indent="-285750">
              <a:buFont typeface="Arial"/>
              <a:buChar char="•"/>
            </a:pPr>
            <a:r>
              <a:rPr lang="en-US" dirty="0" smtClean="0"/>
              <a:t>Monetization</a:t>
            </a:r>
          </a:p>
          <a:p>
            <a:pPr marL="641350" lvl="1" indent="-285750">
              <a:buFont typeface="Arial"/>
              <a:buChar char="•"/>
            </a:pPr>
            <a:r>
              <a:rPr lang="en-US" dirty="0" smtClean="0"/>
              <a:t>Data-mining</a:t>
            </a:r>
          </a:p>
          <a:p>
            <a:pPr marL="641350" lvl="1" indent="-285750">
              <a:buFont typeface="Arial"/>
              <a:buChar char="•"/>
            </a:pPr>
            <a:r>
              <a:rPr lang="en-US" dirty="0" smtClean="0"/>
              <a:t>Intellectual Property</a:t>
            </a:r>
          </a:p>
          <a:p>
            <a:pPr marL="641350" lvl="1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Others may want a centralized service</a:t>
            </a:r>
          </a:p>
          <a:p>
            <a:pPr marL="641350" lvl="1" indent="-285750">
              <a:buFont typeface="Arial"/>
              <a:buChar char="•"/>
            </a:pPr>
            <a:r>
              <a:rPr lang="en-US" dirty="0" smtClean="0"/>
              <a:t>Third party companies.</a:t>
            </a:r>
          </a:p>
          <a:p>
            <a:pPr marL="641350" lvl="1" indent="-285750">
              <a:buFont typeface="Arial"/>
              <a:buChar char="•"/>
            </a:pPr>
            <a:r>
              <a:rPr lang="en-US" dirty="0" smtClean="0"/>
              <a:t>Governments</a:t>
            </a:r>
          </a:p>
          <a:p>
            <a:pPr marL="641350" lvl="1" indent="-285750">
              <a:buFont typeface="Arial"/>
              <a:buChar char="•"/>
            </a:pPr>
            <a:r>
              <a:rPr lang="en-US" dirty="0" smtClean="0"/>
              <a:t>Insurers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 Oct 2018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AUTOSAR Silicon Valley User Group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86B3-FA35-BD43-8703-494DC6664C8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9794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 of Focus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The goal is to identify, and specify, those in-vehicle services which everyone needs to address.</a:t>
            </a:r>
          </a:p>
          <a:p>
            <a:pPr marL="641350" lvl="1" indent="-285750">
              <a:buFont typeface="Arial"/>
              <a:buChar char="•"/>
            </a:pPr>
            <a:r>
              <a:rPr lang="en-US" dirty="0" smtClean="0"/>
              <a:t>Abstract the common requirements</a:t>
            </a:r>
          </a:p>
          <a:p>
            <a:pPr marL="641350" lvl="1" indent="-285750">
              <a:buFont typeface="Arial"/>
              <a:buChar char="•"/>
            </a:pPr>
            <a:r>
              <a:rPr lang="en-US" dirty="0" smtClean="0"/>
              <a:t>Allow OEMS and Tool Vendors to provide their own implementations behind the abstractions.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 goal is also to be compatible with other efforts happening in this space</a:t>
            </a:r>
          </a:p>
          <a:p>
            <a:pPr marL="641350" lvl="1" indent="-285750">
              <a:buFont typeface="Arial"/>
              <a:buChar char="•"/>
            </a:pPr>
            <a:r>
              <a:rPr lang="en-US" dirty="0" smtClean="0"/>
              <a:t>OMG and IIC Connected Vehicle initiatives and standards (e.g. DDS)</a:t>
            </a:r>
          </a:p>
          <a:p>
            <a:pPr marL="641350" lvl="1" indent="-285750">
              <a:buFont typeface="Arial"/>
              <a:buChar char="•"/>
            </a:pPr>
            <a:r>
              <a:rPr lang="en-US" dirty="0" smtClean="0"/>
              <a:t>Automat’s Common Vehicle Information Model</a:t>
            </a:r>
          </a:p>
          <a:p>
            <a:pPr marL="641350" lvl="1" indent="-285750">
              <a:buFont typeface="Arial"/>
              <a:buChar char="•"/>
            </a:pPr>
            <a:r>
              <a:rPr lang="en-US" dirty="0" smtClean="0"/>
              <a:t>ERTICO/C-ITS SENSORIS common data format definitions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 Oct 2018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AUTOSAR Silicon Valley User Group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86B3-FA35-BD43-8703-494DC6664C8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3426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October 23 through December 31, 2018</a:t>
            </a:r>
          </a:p>
          <a:p>
            <a:pPr marL="641350" lvl="1" indent="-285750">
              <a:buFont typeface="Arial"/>
              <a:buChar char="•"/>
            </a:pPr>
            <a:r>
              <a:rPr lang="en-US" dirty="0" smtClean="0"/>
              <a:t>Announcement and call for experts</a:t>
            </a:r>
          </a:p>
          <a:p>
            <a:pPr marL="641350" lvl="1" indent="-285750">
              <a:buFont typeface="Arial"/>
              <a:buChar char="•"/>
            </a:pPr>
            <a:r>
              <a:rPr lang="en-US" dirty="0" smtClean="0"/>
              <a:t>Initial formation of team</a:t>
            </a:r>
          </a:p>
          <a:p>
            <a:pPr marL="641350" lvl="1" indent="-285750">
              <a:buFont typeface="Arial"/>
              <a:buChar char="•"/>
            </a:pPr>
            <a:r>
              <a:rPr lang="en-US" dirty="0" smtClean="0"/>
              <a:t>Initial members should be known by 12/31</a:t>
            </a:r>
          </a:p>
          <a:p>
            <a:pPr marL="641350" lvl="1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Jan 2019 through March 2020</a:t>
            </a:r>
          </a:p>
          <a:p>
            <a:pPr marL="641350" lvl="1" indent="-285750">
              <a:buFont typeface="Arial"/>
              <a:buChar char="•"/>
            </a:pPr>
            <a:r>
              <a:rPr lang="en-US" dirty="0" smtClean="0"/>
              <a:t>Development of initial specifications</a:t>
            </a:r>
          </a:p>
          <a:p>
            <a:pPr marL="641350" lvl="1" indent="-285750">
              <a:buFont typeface="Arial"/>
              <a:buChar char="•"/>
            </a:pPr>
            <a:r>
              <a:rPr lang="en-US" dirty="0" smtClean="0"/>
              <a:t>Some Proof of Concept development work</a:t>
            </a:r>
          </a:p>
          <a:p>
            <a:pPr marL="641350" lvl="1" indent="-285750">
              <a:buFont typeface="Arial"/>
              <a:buChar char="•"/>
            </a:pPr>
            <a:r>
              <a:rPr lang="en-US" dirty="0" smtClean="0"/>
              <a:t>Draft requirements delivered into the R20-03 Release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 Oct 2018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AUTOSAR Silicon Valley User Group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86B3-FA35-BD43-8703-494DC6664C8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6196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March 2020 through March 2021</a:t>
            </a:r>
          </a:p>
          <a:p>
            <a:pPr marL="641350" lvl="1" indent="-285750">
              <a:buFont typeface="Arial"/>
              <a:buChar char="•"/>
            </a:pPr>
            <a:r>
              <a:rPr lang="en-US" dirty="0" smtClean="0"/>
              <a:t>Refinement of standards</a:t>
            </a:r>
          </a:p>
          <a:p>
            <a:pPr marL="641350" lvl="1" indent="-285750">
              <a:buFont typeface="Arial"/>
              <a:buChar char="•"/>
            </a:pPr>
            <a:r>
              <a:rPr lang="en-US" dirty="0" smtClean="0"/>
              <a:t>Implementation of functional cluster within the demonstrator</a:t>
            </a:r>
          </a:p>
          <a:p>
            <a:pPr marL="641350" lvl="1" indent="-285750">
              <a:buFont typeface="Arial"/>
              <a:buChar char="•"/>
            </a:pPr>
            <a:r>
              <a:rPr lang="en-US" dirty="0" smtClean="0"/>
              <a:t>Some valid requirements delivered in the R21-03 Release</a:t>
            </a:r>
          </a:p>
          <a:p>
            <a:pPr marL="641350" lvl="1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March 2021 through October 2021</a:t>
            </a:r>
          </a:p>
          <a:p>
            <a:pPr marL="641350" lvl="1" indent="-285750">
              <a:buFont typeface="Arial"/>
              <a:buChar char="•"/>
            </a:pPr>
            <a:r>
              <a:rPr lang="en-US" dirty="0" smtClean="0"/>
              <a:t>Bug fixing, refinement of specs and code</a:t>
            </a:r>
          </a:p>
          <a:p>
            <a:pPr marL="641350" lvl="1" indent="-285750">
              <a:buFont typeface="Arial"/>
              <a:buChar char="•"/>
            </a:pPr>
            <a:r>
              <a:rPr lang="en-US" dirty="0" smtClean="0"/>
              <a:t>Valid Specifications delivered in R21-10 Joint release.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 Oct 2018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AUTOSAR Silicon Valley User Group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86B3-FA35-BD43-8703-494DC6664C8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3980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WG Participation Eligibility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Participation is open to employees of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641350" lvl="1" indent="-285750">
              <a:buFont typeface="Arial"/>
              <a:buChar char="•"/>
            </a:pPr>
            <a:r>
              <a:rPr lang="en-US" dirty="0" smtClean="0"/>
              <a:t>Development Partners</a:t>
            </a:r>
          </a:p>
          <a:p>
            <a:pPr marL="641350" lvl="1" indent="-285750">
              <a:buFont typeface="Arial"/>
              <a:buChar char="•"/>
            </a:pPr>
            <a:r>
              <a:rPr lang="en-US" dirty="0" smtClean="0"/>
              <a:t>Premium Partners</a:t>
            </a:r>
          </a:p>
          <a:p>
            <a:pPr marL="641350" lvl="1" indent="-285750">
              <a:buFont typeface="Arial"/>
              <a:buChar char="•"/>
            </a:pPr>
            <a:r>
              <a:rPr lang="en-US" dirty="0" smtClean="0"/>
              <a:t>Core Partners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 Oct 2018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AUTOSAR Silicon Valley User Group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86B3-FA35-BD43-8703-494DC6664C8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0873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UTOSAR Public Presentation">
  <a:themeElements>
    <a:clrScheme name="AUTOSAR - color palette ">
      <a:dk1>
        <a:srgbClr val="2E3F55"/>
      </a:dk1>
      <a:lt1>
        <a:sysClr val="window" lastClr="FFFFFF"/>
      </a:lt1>
      <a:dk2>
        <a:srgbClr val="2E3F55"/>
      </a:dk2>
      <a:lt2>
        <a:srgbClr val="EAEBEE"/>
      </a:lt2>
      <a:accent1>
        <a:srgbClr val="EC1C23"/>
      </a:accent1>
      <a:accent2>
        <a:srgbClr val="FC470E"/>
      </a:accent2>
      <a:accent3>
        <a:srgbClr val="F7A408"/>
      </a:accent3>
      <a:accent4>
        <a:srgbClr val="747576"/>
      </a:accent4>
      <a:accent5>
        <a:srgbClr val="9993FF"/>
      </a:accent5>
      <a:accent6>
        <a:srgbClr val="20CF99"/>
      </a:accent6>
      <a:hlink>
        <a:srgbClr val="EC1C23"/>
      </a:hlink>
      <a:folHlink>
        <a:srgbClr val="455F80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AUTOSAR Public Presentation.potx</Template>
  <TotalTime>985</TotalTime>
  <Words>873</Words>
  <Application>Microsoft Macintosh PowerPoint</Application>
  <PresentationFormat>On-screen Show (16:9)</PresentationFormat>
  <Paragraphs>165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AUTOSAR Public Presentation</vt:lpstr>
      <vt:lpstr>WG-AP-CLD Launch</vt:lpstr>
      <vt:lpstr>Agenda</vt:lpstr>
      <vt:lpstr>Mailing List is Live</vt:lpstr>
      <vt:lpstr>Area of Focus</vt:lpstr>
      <vt:lpstr>Area of Focus</vt:lpstr>
      <vt:lpstr>Area of Focus</vt:lpstr>
      <vt:lpstr>Timeline</vt:lpstr>
      <vt:lpstr>Timeline</vt:lpstr>
      <vt:lpstr>WG Participation Eligibility</vt:lpstr>
      <vt:lpstr>Working Mode</vt:lpstr>
      <vt:lpstr>Call For Experts</vt:lpstr>
      <vt:lpstr>Call for Experts (contd)</vt:lpstr>
      <vt:lpstr>Call for Experts (contd)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Just Imagine</dc:creator>
  <cp:lastModifiedBy>lguser</cp:lastModifiedBy>
  <cp:revision>515</cp:revision>
  <dcterms:created xsi:type="dcterms:W3CDTF">2017-02-18T16:59:35Z</dcterms:created>
  <dcterms:modified xsi:type="dcterms:W3CDTF">2018-10-24T00:02:36Z</dcterms:modified>
</cp:coreProperties>
</file>