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76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49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888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11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25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7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835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4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95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227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58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D3638-318C-4A20-93A8-47ECF4B9CC06}" type="datetimeFigureOut">
              <a:rPr lang="nl-NL" smtClean="0"/>
              <a:t>10-2-2016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8F58-CFCD-47F9-BBA6-6E51102768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2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/>
          <p:cNvSpPr/>
          <p:nvPr/>
        </p:nvSpPr>
        <p:spPr>
          <a:xfrm>
            <a:off x="3863340" y="3002824"/>
            <a:ext cx="1645920" cy="163612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6" name="Rechte verbindingslijn 5"/>
          <p:cNvCxnSpPr>
            <a:stCxn id="4" idx="0"/>
          </p:cNvCxnSpPr>
          <p:nvPr/>
        </p:nvCxnSpPr>
        <p:spPr>
          <a:xfrm flipV="1">
            <a:off x="4686301" y="1129708"/>
            <a:ext cx="19849" cy="187311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/>
          <p:cNvCxnSpPr/>
          <p:nvPr/>
        </p:nvCxnSpPr>
        <p:spPr>
          <a:xfrm flipV="1">
            <a:off x="4823460" y="2503171"/>
            <a:ext cx="48986" cy="499654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al 27"/>
          <p:cNvSpPr/>
          <p:nvPr/>
        </p:nvSpPr>
        <p:spPr>
          <a:xfrm>
            <a:off x="4823460" y="2385605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9" name="Rechte verbindingslijn 28"/>
          <p:cNvCxnSpPr>
            <a:endCxn id="30" idx="4"/>
          </p:cNvCxnSpPr>
          <p:nvPr/>
        </p:nvCxnSpPr>
        <p:spPr>
          <a:xfrm flipV="1">
            <a:off x="4872446" y="2228178"/>
            <a:ext cx="156755" cy="79424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/>
          <p:cNvSpPr/>
          <p:nvPr/>
        </p:nvSpPr>
        <p:spPr>
          <a:xfrm>
            <a:off x="4958171" y="2110612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sp>
        <p:nvSpPr>
          <p:cNvPr id="32" name="Tekstvak 31"/>
          <p:cNvSpPr txBox="1"/>
          <p:nvPr/>
        </p:nvSpPr>
        <p:spPr>
          <a:xfrm>
            <a:off x="4708644" y="1130586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1950</a:t>
            </a:r>
          </a:p>
        </p:txBody>
      </p:sp>
      <p:sp>
        <p:nvSpPr>
          <p:cNvPr id="34" name="Tekstvak 33"/>
          <p:cNvSpPr txBox="1"/>
          <p:nvPr/>
        </p:nvSpPr>
        <p:spPr>
          <a:xfrm>
            <a:off x="4216592" y="1136238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2010</a:t>
            </a:r>
          </a:p>
        </p:txBody>
      </p:sp>
      <p:cxnSp>
        <p:nvCxnSpPr>
          <p:cNvPr id="37" name="Rechte verbindingslijn 36"/>
          <p:cNvCxnSpPr/>
          <p:nvPr/>
        </p:nvCxnSpPr>
        <p:spPr>
          <a:xfrm flipV="1">
            <a:off x="4914899" y="2392135"/>
            <a:ext cx="185330" cy="63028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al 39"/>
          <p:cNvSpPr/>
          <p:nvPr/>
        </p:nvSpPr>
        <p:spPr>
          <a:xfrm>
            <a:off x="5056143" y="2268039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sp>
        <p:nvSpPr>
          <p:cNvPr id="45" name="Vrije vorm 44"/>
          <p:cNvSpPr/>
          <p:nvPr/>
        </p:nvSpPr>
        <p:spPr>
          <a:xfrm>
            <a:off x="2471226" y="1543734"/>
            <a:ext cx="3920906" cy="4173057"/>
          </a:xfrm>
          <a:custGeom>
            <a:avLst/>
            <a:gdLst>
              <a:gd name="connsiteX0" fmla="*/ 2953432 w 5227875"/>
              <a:gd name="connsiteY0" fmla="*/ 952677 h 5564076"/>
              <a:gd name="connsiteX1" fmla="*/ 3436758 w 5227875"/>
              <a:gd name="connsiteY1" fmla="*/ 991866 h 5564076"/>
              <a:gd name="connsiteX2" fmla="*/ 4233592 w 5227875"/>
              <a:gd name="connsiteY2" fmla="*/ 1331500 h 5564076"/>
              <a:gd name="connsiteX3" fmla="*/ 4808358 w 5227875"/>
              <a:gd name="connsiteY3" fmla="*/ 1854014 h 5564076"/>
              <a:gd name="connsiteX4" fmla="*/ 5069615 w 5227875"/>
              <a:gd name="connsiteY4" fmla="*/ 2481031 h 5564076"/>
              <a:gd name="connsiteX5" fmla="*/ 5226369 w 5227875"/>
              <a:gd name="connsiteY5" fmla="*/ 3251740 h 5564076"/>
              <a:gd name="connsiteX6" fmla="*/ 5121867 w 5227875"/>
              <a:gd name="connsiteY6" fmla="*/ 3996323 h 5564076"/>
              <a:gd name="connsiteX7" fmla="*/ 4716918 w 5227875"/>
              <a:gd name="connsiteY7" fmla="*/ 4780094 h 5564076"/>
              <a:gd name="connsiteX8" fmla="*/ 3959272 w 5227875"/>
              <a:gd name="connsiteY8" fmla="*/ 5341797 h 5564076"/>
              <a:gd name="connsiteX9" fmla="*/ 2888118 w 5227875"/>
              <a:gd name="connsiteY9" fmla="*/ 5563866 h 5564076"/>
              <a:gd name="connsiteX10" fmla="*/ 1803901 w 5227875"/>
              <a:gd name="connsiteY10" fmla="*/ 5367923 h 5564076"/>
              <a:gd name="connsiteX11" fmla="*/ 1020129 w 5227875"/>
              <a:gd name="connsiteY11" fmla="*/ 4740906 h 5564076"/>
              <a:gd name="connsiteX12" fmla="*/ 184107 w 5227875"/>
              <a:gd name="connsiteY12" fmla="*/ 3656689 h 5564076"/>
              <a:gd name="connsiteX13" fmla="*/ 1227 w 5227875"/>
              <a:gd name="connsiteY13" fmla="*/ 2376529 h 5564076"/>
              <a:gd name="connsiteX14" fmla="*/ 131855 w 5227875"/>
              <a:gd name="connsiteY14" fmla="*/ 1436003 h 5564076"/>
              <a:gd name="connsiteX15" fmla="*/ 615181 w 5227875"/>
              <a:gd name="connsiteY15" fmla="*/ 861237 h 5564076"/>
              <a:gd name="connsiteX16" fmla="*/ 1124632 w 5227875"/>
              <a:gd name="connsiteY16" fmla="*/ 456289 h 5564076"/>
              <a:gd name="connsiteX17" fmla="*/ 1621021 w 5227875"/>
              <a:gd name="connsiteY17" fmla="*/ 142780 h 5564076"/>
              <a:gd name="connsiteX18" fmla="*/ 2339478 w 5227875"/>
              <a:gd name="connsiteY18" fmla="*/ 25214 h 5564076"/>
              <a:gd name="connsiteX19" fmla="*/ 2966495 w 5227875"/>
              <a:gd name="connsiteY19" fmla="*/ 12151 h 556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27875" h="5564076">
                <a:moveTo>
                  <a:pt x="2953432" y="952677"/>
                </a:moveTo>
                <a:lnTo>
                  <a:pt x="3436758" y="991866"/>
                </a:lnTo>
                <a:cubicBezTo>
                  <a:pt x="3650118" y="1055003"/>
                  <a:pt x="4004992" y="1187809"/>
                  <a:pt x="4233592" y="1331500"/>
                </a:cubicBezTo>
                <a:cubicBezTo>
                  <a:pt x="4462192" y="1475191"/>
                  <a:pt x="4669021" y="1662426"/>
                  <a:pt x="4808358" y="1854014"/>
                </a:cubicBezTo>
                <a:cubicBezTo>
                  <a:pt x="4947695" y="2045602"/>
                  <a:pt x="4999947" y="2248077"/>
                  <a:pt x="5069615" y="2481031"/>
                </a:cubicBezTo>
                <a:cubicBezTo>
                  <a:pt x="5139284" y="2713985"/>
                  <a:pt x="5217660" y="2999191"/>
                  <a:pt x="5226369" y="3251740"/>
                </a:cubicBezTo>
                <a:cubicBezTo>
                  <a:pt x="5235078" y="3504289"/>
                  <a:pt x="5206775" y="3741597"/>
                  <a:pt x="5121867" y="3996323"/>
                </a:cubicBezTo>
                <a:cubicBezTo>
                  <a:pt x="5036959" y="4251049"/>
                  <a:pt x="4910684" y="4555848"/>
                  <a:pt x="4716918" y="4780094"/>
                </a:cubicBezTo>
                <a:cubicBezTo>
                  <a:pt x="4523152" y="5004340"/>
                  <a:pt x="4264072" y="5211168"/>
                  <a:pt x="3959272" y="5341797"/>
                </a:cubicBezTo>
                <a:cubicBezTo>
                  <a:pt x="3654472" y="5472426"/>
                  <a:pt x="3247346" y="5559512"/>
                  <a:pt x="2888118" y="5563866"/>
                </a:cubicBezTo>
                <a:cubicBezTo>
                  <a:pt x="2528890" y="5568220"/>
                  <a:pt x="2115232" y="5505083"/>
                  <a:pt x="1803901" y="5367923"/>
                </a:cubicBezTo>
                <a:cubicBezTo>
                  <a:pt x="1492570" y="5230763"/>
                  <a:pt x="1290095" y="5026112"/>
                  <a:pt x="1020129" y="4740906"/>
                </a:cubicBezTo>
                <a:cubicBezTo>
                  <a:pt x="750163" y="4455700"/>
                  <a:pt x="353924" y="4050752"/>
                  <a:pt x="184107" y="3656689"/>
                </a:cubicBezTo>
                <a:cubicBezTo>
                  <a:pt x="14290" y="3262626"/>
                  <a:pt x="9936" y="2746643"/>
                  <a:pt x="1227" y="2376529"/>
                </a:cubicBezTo>
                <a:cubicBezTo>
                  <a:pt x="-7482" y="2006415"/>
                  <a:pt x="29529" y="1688552"/>
                  <a:pt x="131855" y="1436003"/>
                </a:cubicBezTo>
                <a:cubicBezTo>
                  <a:pt x="234181" y="1183454"/>
                  <a:pt x="449718" y="1024523"/>
                  <a:pt x="615181" y="861237"/>
                </a:cubicBezTo>
                <a:cubicBezTo>
                  <a:pt x="780644" y="697951"/>
                  <a:pt x="956992" y="576032"/>
                  <a:pt x="1124632" y="456289"/>
                </a:cubicBezTo>
                <a:cubicBezTo>
                  <a:pt x="1292272" y="336546"/>
                  <a:pt x="1418547" y="214626"/>
                  <a:pt x="1621021" y="142780"/>
                </a:cubicBezTo>
                <a:cubicBezTo>
                  <a:pt x="1823495" y="70934"/>
                  <a:pt x="2115232" y="46985"/>
                  <a:pt x="2339478" y="25214"/>
                </a:cubicBezTo>
                <a:cubicBezTo>
                  <a:pt x="2563724" y="3443"/>
                  <a:pt x="2629038" y="-11798"/>
                  <a:pt x="2966495" y="12151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46" name="Rechte verbindingslijn 45"/>
          <p:cNvCxnSpPr/>
          <p:nvPr/>
        </p:nvCxnSpPr>
        <p:spPr>
          <a:xfrm flipV="1">
            <a:off x="5078187" y="2352945"/>
            <a:ext cx="352593" cy="72499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al 46"/>
          <p:cNvSpPr/>
          <p:nvPr/>
        </p:nvSpPr>
        <p:spPr>
          <a:xfrm>
            <a:off x="5386694" y="2228849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50" name="Rechte verbindingslijn 49"/>
          <p:cNvCxnSpPr>
            <a:endCxn id="51" idx="4"/>
          </p:cNvCxnSpPr>
          <p:nvPr/>
        </p:nvCxnSpPr>
        <p:spPr>
          <a:xfrm flipV="1">
            <a:off x="5030373" y="2169395"/>
            <a:ext cx="356321" cy="90854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al 50"/>
          <p:cNvSpPr/>
          <p:nvPr/>
        </p:nvSpPr>
        <p:spPr>
          <a:xfrm>
            <a:off x="5315665" y="2051829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53" name="Rechte verbindingslijn 52"/>
          <p:cNvCxnSpPr/>
          <p:nvPr/>
        </p:nvCxnSpPr>
        <p:spPr>
          <a:xfrm flipV="1">
            <a:off x="4999706" y="2467262"/>
            <a:ext cx="236764" cy="60774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al 53"/>
          <p:cNvSpPr/>
          <p:nvPr/>
        </p:nvSpPr>
        <p:spPr>
          <a:xfrm>
            <a:off x="5187484" y="2349694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57" name="Rechte verbindingslijn 56"/>
          <p:cNvCxnSpPr>
            <a:stCxn id="4" idx="7"/>
            <a:endCxn id="58" idx="3"/>
          </p:cNvCxnSpPr>
          <p:nvPr/>
        </p:nvCxnSpPr>
        <p:spPr>
          <a:xfrm flipV="1">
            <a:off x="5268221" y="2378854"/>
            <a:ext cx="669138" cy="86357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al 57"/>
          <p:cNvSpPr/>
          <p:nvPr/>
        </p:nvSpPr>
        <p:spPr>
          <a:xfrm>
            <a:off x="5916555" y="2278504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59" name="Rechte verbindingslijn 58"/>
          <p:cNvCxnSpPr/>
          <p:nvPr/>
        </p:nvCxnSpPr>
        <p:spPr>
          <a:xfrm flipV="1">
            <a:off x="5227167" y="2417297"/>
            <a:ext cx="524262" cy="75947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al 59"/>
          <p:cNvSpPr/>
          <p:nvPr/>
        </p:nvSpPr>
        <p:spPr>
          <a:xfrm>
            <a:off x="5708084" y="2299732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61" name="Rechte verbindingslijn 60"/>
          <p:cNvCxnSpPr/>
          <p:nvPr/>
        </p:nvCxnSpPr>
        <p:spPr>
          <a:xfrm flipV="1">
            <a:off x="5175858" y="2588748"/>
            <a:ext cx="345189" cy="570843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5452629" y="2503171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63" name="Rechte verbindingslijn 62"/>
          <p:cNvCxnSpPr>
            <a:endCxn id="45" idx="3"/>
          </p:cNvCxnSpPr>
          <p:nvPr/>
        </p:nvCxnSpPr>
        <p:spPr>
          <a:xfrm flipV="1">
            <a:off x="5363407" y="2934244"/>
            <a:ext cx="714087" cy="4123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al 63"/>
          <p:cNvSpPr/>
          <p:nvPr/>
        </p:nvSpPr>
        <p:spPr>
          <a:xfrm>
            <a:off x="6077246" y="2844653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65" name="Rechte verbindingslijn 64"/>
          <p:cNvCxnSpPr>
            <a:endCxn id="66" idx="4"/>
          </p:cNvCxnSpPr>
          <p:nvPr/>
        </p:nvCxnSpPr>
        <p:spPr>
          <a:xfrm flipV="1">
            <a:off x="5336096" y="2793817"/>
            <a:ext cx="771919" cy="52645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al 65"/>
          <p:cNvSpPr/>
          <p:nvPr/>
        </p:nvSpPr>
        <p:spPr>
          <a:xfrm>
            <a:off x="6036986" y="2676252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67" name="Rechte verbindingslijn 66"/>
          <p:cNvCxnSpPr/>
          <p:nvPr/>
        </p:nvCxnSpPr>
        <p:spPr>
          <a:xfrm flipV="1">
            <a:off x="5315665" y="2760492"/>
            <a:ext cx="562702" cy="553439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al 67"/>
          <p:cNvSpPr/>
          <p:nvPr/>
        </p:nvSpPr>
        <p:spPr>
          <a:xfrm>
            <a:off x="5838188" y="2681370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74" name="Rechte verbindingslijn 73"/>
          <p:cNvCxnSpPr>
            <a:stCxn id="4" idx="0"/>
          </p:cNvCxnSpPr>
          <p:nvPr/>
        </p:nvCxnSpPr>
        <p:spPr>
          <a:xfrm>
            <a:off x="4686300" y="3002825"/>
            <a:ext cx="0" cy="81806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al 74"/>
          <p:cNvSpPr/>
          <p:nvPr/>
        </p:nvSpPr>
        <p:spPr>
          <a:xfrm>
            <a:off x="4579386" y="3719769"/>
            <a:ext cx="213829" cy="20223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08" name="Rechte verbindingslijn 107"/>
          <p:cNvCxnSpPr/>
          <p:nvPr/>
        </p:nvCxnSpPr>
        <p:spPr>
          <a:xfrm flipH="1" flipV="1">
            <a:off x="4390591" y="1714100"/>
            <a:ext cx="201027" cy="130831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al 108"/>
          <p:cNvSpPr/>
          <p:nvPr/>
        </p:nvSpPr>
        <p:spPr>
          <a:xfrm>
            <a:off x="4390343" y="1624508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10" name="Rechte verbindingslijn 109"/>
          <p:cNvCxnSpPr>
            <a:endCxn id="111" idx="4"/>
          </p:cNvCxnSpPr>
          <p:nvPr/>
        </p:nvCxnSpPr>
        <p:spPr>
          <a:xfrm flipH="1" flipV="1">
            <a:off x="4293728" y="1564257"/>
            <a:ext cx="243172" cy="145816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al 110"/>
          <p:cNvSpPr/>
          <p:nvPr/>
        </p:nvSpPr>
        <p:spPr>
          <a:xfrm>
            <a:off x="4222699" y="1446691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12" name="Rechte verbindingslijn 111"/>
          <p:cNvCxnSpPr/>
          <p:nvPr/>
        </p:nvCxnSpPr>
        <p:spPr>
          <a:xfrm flipH="1" flipV="1">
            <a:off x="4098031" y="1609771"/>
            <a:ext cx="413099" cy="142796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al 112"/>
          <p:cNvSpPr/>
          <p:nvPr/>
        </p:nvSpPr>
        <p:spPr>
          <a:xfrm>
            <a:off x="3995631" y="1453532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23" name="Rechte verbindingslijn 122"/>
          <p:cNvCxnSpPr>
            <a:endCxn id="124" idx="5"/>
          </p:cNvCxnSpPr>
          <p:nvPr/>
        </p:nvCxnSpPr>
        <p:spPr>
          <a:xfrm flipH="1" flipV="1">
            <a:off x="3875171" y="1574818"/>
            <a:ext cx="586849" cy="146812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al 123"/>
          <p:cNvSpPr/>
          <p:nvPr/>
        </p:nvSpPr>
        <p:spPr>
          <a:xfrm>
            <a:off x="3753917" y="1474469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25" name="Rechte verbindingslijn 124"/>
          <p:cNvCxnSpPr>
            <a:endCxn id="128" idx="5"/>
          </p:cNvCxnSpPr>
          <p:nvPr/>
        </p:nvCxnSpPr>
        <p:spPr>
          <a:xfrm flipH="1" flipV="1">
            <a:off x="3632336" y="1675779"/>
            <a:ext cx="750254" cy="135644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al 125"/>
          <p:cNvSpPr/>
          <p:nvPr/>
        </p:nvSpPr>
        <p:spPr>
          <a:xfrm>
            <a:off x="3586215" y="1447381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27" name="Rechte verbindingslijn 126"/>
          <p:cNvCxnSpPr>
            <a:endCxn id="126" idx="5"/>
          </p:cNvCxnSpPr>
          <p:nvPr/>
        </p:nvCxnSpPr>
        <p:spPr>
          <a:xfrm flipH="1" flipV="1">
            <a:off x="3707469" y="1547730"/>
            <a:ext cx="715444" cy="1474689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al 127"/>
          <p:cNvSpPr/>
          <p:nvPr/>
        </p:nvSpPr>
        <p:spPr>
          <a:xfrm>
            <a:off x="3511082" y="1575430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42" name="Rechte verbindingslijn 141"/>
          <p:cNvCxnSpPr>
            <a:endCxn id="143" idx="2"/>
          </p:cNvCxnSpPr>
          <p:nvPr/>
        </p:nvCxnSpPr>
        <p:spPr>
          <a:xfrm flipV="1">
            <a:off x="5451211" y="3358437"/>
            <a:ext cx="817020" cy="13116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al 142"/>
          <p:cNvSpPr/>
          <p:nvPr/>
        </p:nvSpPr>
        <p:spPr>
          <a:xfrm>
            <a:off x="6268232" y="3299653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44" name="Rechte verbindingslijn 143"/>
          <p:cNvCxnSpPr>
            <a:endCxn id="145" idx="4"/>
          </p:cNvCxnSpPr>
          <p:nvPr/>
        </p:nvCxnSpPr>
        <p:spPr>
          <a:xfrm flipV="1">
            <a:off x="5430779" y="3227940"/>
            <a:ext cx="1010045" cy="22574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al 144"/>
          <p:cNvSpPr/>
          <p:nvPr/>
        </p:nvSpPr>
        <p:spPr>
          <a:xfrm>
            <a:off x="6369795" y="3110374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46" name="Rechte verbindingslijn 145"/>
          <p:cNvCxnSpPr>
            <a:endCxn id="147" idx="2"/>
          </p:cNvCxnSpPr>
          <p:nvPr/>
        </p:nvCxnSpPr>
        <p:spPr>
          <a:xfrm flipV="1">
            <a:off x="5412622" y="3132036"/>
            <a:ext cx="815377" cy="29206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al 146"/>
          <p:cNvSpPr/>
          <p:nvPr/>
        </p:nvSpPr>
        <p:spPr>
          <a:xfrm>
            <a:off x="6227999" y="3073253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61" name="Rechte verbindingslijn 160"/>
          <p:cNvCxnSpPr>
            <a:endCxn id="162" idx="2"/>
          </p:cNvCxnSpPr>
          <p:nvPr/>
        </p:nvCxnSpPr>
        <p:spPr>
          <a:xfrm flipV="1">
            <a:off x="5509260" y="3678985"/>
            <a:ext cx="828068" cy="4897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al 161"/>
          <p:cNvSpPr/>
          <p:nvPr/>
        </p:nvSpPr>
        <p:spPr>
          <a:xfrm>
            <a:off x="6337328" y="3620202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63" name="Rechte verbindingslijn 162"/>
          <p:cNvCxnSpPr>
            <a:endCxn id="164" idx="4"/>
          </p:cNvCxnSpPr>
          <p:nvPr/>
        </p:nvCxnSpPr>
        <p:spPr>
          <a:xfrm flipV="1">
            <a:off x="5520308" y="3588357"/>
            <a:ext cx="940596" cy="10043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al 163"/>
          <p:cNvSpPr/>
          <p:nvPr/>
        </p:nvSpPr>
        <p:spPr>
          <a:xfrm>
            <a:off x="6389875" y="3470791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65" name="Rechte verbindingslijn 164"/>
          <p:cNvCxnSpPr>
            <a:endCxn id="166" idx="2"/>
          </p:cNvCxnSpPr>
          <p:nvPr/>
        </p:nvCxnSpPr>
        <p:spPr>
          <a:xfrm flipV="1">
            <a:off x="5498054" y="3531052"/>
            <a:ext cx="671345" cy="116282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al 165"/>
          <p:cNvSpPr/>
          <p:nvPr/>
        </p:nvSpPr>
        <p:spPr>
          <a:xfrm>
            <a:off x="6169400" y="3472269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70" name="Rechte verbindingslijn 169"/>
          <p:cNvCxnSpPr>
            <a:endCxn id="171" idx="2"/>
          </p:cNvCxnSpPr>
          <p:nvPr/>
        </p:nvCxnSpPr>
        <p:spPr>
          <a:xfrm>
            <a:off x="5489298" y="4001256"/>
            <a:ext cx="803765" cy="17674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al 170"/>
          <p:cNvSpPr/>
          <p:nvPr/>
        </p:nvSpPr>
        <p:spPr>
          <a:xfrm>
            <a:off x="6293063" y="4119219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72" name="Rechte verbindingslijn 171"/>
          <p:cNvCxnSpPr>
            <a:endCxn id="173" idx="4"/>
          </p:cNvCxnSpPr>
          <p:nvPr/>
        </p:nvCxnSpPr>
        <p:spPr>
          <a:xfrm>
            <a:off x="5498055" y="3959665"/>
            <a:ext cx="1013798" cy="12751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al 172"/>
          <p:cNvSpPr/>
          <p:nvPr/>
        </p:nvSpPr>
        <p:spPr>
          <a:xfrm>
            <a:off x="6440824" y="3969610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74" name="Rechte verbindingslijn 173"/>
          <p:cNvCxnSpPr>
            <a:endCxn id="175" idx="2"/>
          </p:cNvCxnSpPr>
          <p:nvPr/>
        </p:nvCxnSpPr>
        <p:spPr>
          <a:xfrm>
            <a:off x="5509260" y="3921655"/>
            <a:ext cx="789768" cy="696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al 174"/>
          <p:cNvSpPr/>
          <p:nvPr/>
        </p:nvSpPr>
        <p:spPr>
          <a:xfrm>
            <a:off x="6299028" y="3932489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94" name="Rechte verbindingslijn 193"/>
          <p:cNvCxnSpPr>
            <a:endCxn id="195" idx="2"/>
          </p:cNvCxnSpPr>
          <p:nvPr/>
        </p:nvCxnSpPr>
        <p:spPr>
          <a:xfrm>
            <a:off x="5451211" y="4151794"/>
            <a:ext cx="901348" cy="40819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al 194"/>
          <p:cNvSpPr/>
          <p:nvPr/>
        </p:nvSpPr>
        <p:spPr>
          <a:xfrm>
            <a:off x="6352559" y="4501202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96" name="Rechte verbindingslijn 195"/>
          <p:cNvCxnSpPr>
            <a:endCxn id="197" idx="4"/>
          </p:cNvCxnSpPr>
          <p:nvPr/>
        </p:nvCxnSpPr>
        <p:spPr>
          <a:xfrm>
            <a:off x="5451211" y="4111657"/>
            <a:ext cx="888386" cy="36567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al 196"/>
          <p:cNvSpPr/>
          <p:nvPr/>
        </p:nvSpPr>
        <p:spPr>
          <a:xfrm>
            <a:off x="6268568" y="4359764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198" name="Rechte verbindingslijn 197"/>
          <p:cNvCxnSpPr>
            <a:endCxn id="199" idx="2"/>
          </p:cNvCxnSpPr>
          <p:nvPr/>
        </p:nvCxnSpPr>
        <p:spPr>
          <a:xfrm>
            <a:off x="5469776" y="4073134"/>
            <a:ext cx="656996" cy="308293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al 198"/>
          <p:cNvSpPr/>
          <p:nvPr/>
        </p:nvSpPr>
        <p:spPr>
          <a:xfrm>
            <a:off x="6126772" y="4322644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07" name="Rechte verbindingslijn 206"/>
          <p:cNvCxnSpPr>
            <a:endCxn id="208" idx="2"/>
          </p:cNvCxnSpPr>
          <p:nvPr/>
        </p:nvCxnSpPr>
        <p:spPr>
          <a:xfrm>
            <a:off x="5343819" y="4326168"/>
            <a:ext cx="884180" cy="73347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al 207"/>
          <p:cNvSpPr/>
          <p:nvPr/>
        </p:nvSpPr>
        <p:spPr>
          <a:xfrm>
            <a:off x="6227999" y="5000856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09" name="Rechte verbindingslijn 208"/>
          <p:cNvCxnSpPr>
            <a:endCxn id="210" idx="4"/>
          </p:cNvCxnSpPr>
          <p:nvPr/>
        </p:nvCxnSpPr>
        <p:spPr>
          <a:xfrm>
            <a:off x="5373731" y="4307957"/>
            <a:ext cx="831124" cy="6740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al 209"/>
          <p:cNvSpPr/>
          <p:nvPr/>
        </p:nvSpPr>
        <p:spPr>
          <a:xfrm>
            <a:off x="6133826" y="4864469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11" name="Rechte verbindingslijn 210"/>
          <p:cNvCxnSpPr>
            <a:endCxn id="212" idx="1"/>
          </p:cNvCxnSpPr>
          <p:nvPr/>
        </p:nvCxnSpPr>
        <p:spPr>
          <a:xfrm>
            <a:off x="5386693" y="4314151"/>
            <a:ext cx="829381" cy="421996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al 211"/>
          <p:cNvSpPr/>
          <p:nvPr/>
        </p:nvSpPr>
        <p:spPr>
          <a:xfrm>
            <a:off x="6195270" y="4718930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39" name="Rechte verbindingslijn 238"/>
          <p:cNvCxnSpPr>
            <a:endCxn id="240" idx="5"/>
          </p:cNvCxnSpPr>
          <p:nvPr/>
        </p:nvCxnSpPr>
        <p:spPr>
          <a:xfrm flipH="1" flipV="1">
            <a:off x="3421031" y="1777291"/>
            <a:ext cx="861490" cy="135474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al 239"/>
          <p:cNvSpPr/>
          <p:nvPr/>
        </p:nvSpPr>
        <p:spPr>
          <a:xfrm>
            <a:off x="3299777" y="1676942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41" name="Rechte verbindingslijn 240"/>
          <p:cNvCxnSpPr/>
          <p:nvPr/>
        </p:nvCxnSpPr>
        <p:spPr>
          <a:xfrm flipH="1" flipV="1">
            <a:off x="3274077" y="1964706"/>
            <a:ext cx="902037" cy="1212066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al 241"/>
          <p:cNvSpPr/>
          <p:nvPr/>
        </p:nvSpPr>
        <p:spPr>
          <a:xfrm>
            <a:off x="3160603" y="1748400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43" name="Rechte verbindingslijn 242"/>
          <p:cNvCxnSpPr>
            <a:endCxn id="242" idx="5"/>
          </p:cNvCxnSpPr>
          <p:nvPr/>
        </p:nvCxnSpPr>
        <p:spPr>
          <a:xfrm flipH="1" flipV="1">
            <a:off x="3281856" y="1848749"/>
            <a:ext cx="945459" cy="1301719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al 243"/>
          <p:cNvSpPr/>
          <p:nvPr/>
        </p:nvSpPr>
        <p:spPr>
          <a:xfrm>
            <a:off x="3146567" y="1820335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59" name="Rechte verbindingslijn 258"/>
          <p:cNvCxnSpPr>
            <a:endCxn id="260" idx="2"/>
          </p:cNvCxnSpPr>
          <p:nvPr/>
        </p:nvCxnSpPr>
        <p:spPr>
          <a:xfrm>
            <a:off x="5187484" y="4515853"/>
            <a:ext cx="664127" cy="8138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al 259"/>
          <p:cNvSpPr/>
          <p:nvPr/>
        </p:nvSpPr>
        <p:spPr>
          <a:xfrm>
            <a:off x="5851611" y="5270940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61" name="Rechte verbindingslijn 260"/>
          <p:cNvCxnSpPr>
            <a:endCxn id="262" idx="4"/>
          </p:cNvCxnSpPr>
          <p:nvPr/>
        </p:nvCxnSpPr>
        <p:spPr>
          <a:xfrm>
            <a:off x="5175858" y="4483524"/>
            <a:ext cx="652608" cy="76859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al 261"/>
          <p:cNvSpPr/>
          <p:nvPr/>
        </p:nvSpPr>
        <p:spPr>
          <a:xfrm>
            <a:off x="5757437" y="5134553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63" name="Rechte verbindingslijn 262"/>
          <p:cNvCxnSpPr>
            <a:endCxn id="264" idx="1"/>
          </p:cNvCxnSpPr>
          <p:nvPr/>
        </p:nvCxnSpPr>
        <p:spPr>
          <a:xfrm>
            <a:off x="5198201" y="4470843"/>
            <a:ext cx="641485" cy="5353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Ovaal 263"/>
          <p:cNvSpPr/>
          <p:nvPr/>
        </p:nvSpPr>
        <p:spPr>
          <a:xfrm>
            <a:off x="5818882" y="4989014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69" name="Rechte verbindingslijn 268"/>
          <p:cNvCxnSpPr>
            <a:endCxn id="270" idx="2"/>
          </p:cNvCxnSpPr>
          <p:nvPr/>
        </p:nvCxnSpPr>
        <p:spPr>
          <a:xfrm>
            <a:off x="5022281" y="4598508"/>
            <a:ext cx="492196" cy="97369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al 269"/>
          <p:cNvSpPr/>
          <p:nvPr/>
        </p:nvSpPr>
        <p:spPr>
          <a:xfrm>
            <a:off x="5514477" y="5513419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71" name="Rechte verbindingslijn 270"/>
          <p:cNvCxnSpPr>
            <a:endCxn id="272" idx="4"/>
          </p:cNvCxnSpPr>
          <p:nvPr/>
        </p:nvCxnSpPr>
        <p:spPr>
          <a:xfrm>
            <a:off x="5041116" y="4577727"/>
            <a:ext cx="450216" cy="91687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al 271"/>
          <p:cNvSpPr/>
          <p:nvPr/>
        </p:nvSpPr>
        <p:spPr>
          <a:xfrm>
            <a:off x="5420303" y="5377032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73" name="Rechte verbindingslijn 272"/>
          <p:cNvCxnSpPr>
            <a:endCxn id="274" idx="1"/>
          </p:cNvCxnSpPr>
          <p:nvPr/>
        </p:nvCxnSpPr>
        <p:spPr>
          <a:xfrm>
            <a:off x="5100229" y="4542346"/>
            <a:ext cx="402323" cy="706364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al 273"/>
          <p:cNvSpPr/>
          <p:nvPr/>
        </p:nvSpPr>
        <p:spPr>
          <a:xfrm>
            <a:off x="5481748" y="5231493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78" name="Rechte verbindingslijn 277"/>
          <p:cNvCxnSpPr>
            <a:endCxn id="279" idx="2"/>
          </p:cNvCxnSpPr>
          <p:nvPr/>
        </p:nvCxnSpPr>
        <p:spPr>
          <a:xfrm>
            <a:off x="4843237" y="4638947"/>
            <a:ext cx="183676" cy="11720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al 278"/>
          <p:cNvSpPr/>
          <p:nvPr/>
        </p:nvSpPr>
        <p:spPr>
          <a:xfrm>
            <a:off x="5026913" y="5752173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80" name="Rechte verbindingslijn 279"/>
          <p:cNvCxnSpPr>
            <a:endCxn id="281" idx="4"/>
          </p:cNvCxnSpPr>
          <p:nvPr/>
        </p:nvCxnSpPr>
        <p:spPr>
          <a:xfrm>
            <a:off x="4861731" y="4618682"/>
            <a:ext cx="228454" cy="10843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al 280"/>
          <p:cNvSpPr/>
          <p:nvPr/>
        </p:nvSpPr>
        <p:spPr>
          <a:xfrm>
            <a:off x="5019155" y="5585435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82" name="Rechte verbindingslijn 281"/>
          <p:cNvCxnSpPr>
            <a:endCxn id="283" idx="1"/>
          </p:cNvCxnSpPr>
          <p:nvPr/>
        </p:nvCxnSpPr>
        <p:spPr>
          <a:xfrm>
            <a:off x="4901316" y="4607942"/>
            <a:ext cx="200088" cy="849171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al 282"/>
          <p:cNvSpPr/>
          <p:nvPr/>
        </p:nvSpPr>
        <p:spPr>
          <a:xfrm>
            <a:off x="5080600" y="5439896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88" name="Rechte verbindingslijn 287"/>
          <p:cNvCxnSpPr>
            <a:endCxn id="289" idx="2"/>
          </p:cNvCxnSpPr>
          <p:nvPr/>
        </p:nvCxnSpPr>
        <p:spPr>
          <a:xfrm>
            <a:off x="4557326" y="4635863"/>
            <a:ext cx="18101" cy="121203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al 288"/>
          <p:cNvSpPr/>
          <p:nvPr/>
        </p:nvSpPr>
        <p:spPr>
          <a:xfrm>
            <a:off x="4575427" y="5789110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90" name="Rechte verbindingslijn 289"/>
          <p:cNvCxnSpPr>
            <a:endCxn id="291" idx="4"/>
          </p:cNvCxnSpPr>
          <p:nvPr/>
        </p:nvCxnSpPr>
        <p:spPr>
          <a:xfrm flipH="1">
            <a:off x="4552282" y="4635863"/>
            <a:ext cx="24500" cy="113442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al 290"/>
          <p:cNvSpPr/>
          <p:nvPr/>
        </p:nvSpPr>
        <p:spPr>
          <a:xfrm>
            <a:off x="4481253" y="5652724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92" name="Rechte verbindingslijn 291"/>
          <p:cNvCxnSpPr>
            <a:endCxn id="293" idx="1"/>
          </p:cNvCxnSpPr>
          <p:nvPr/>
        </p:nvCxnSpPr>
        <p:spPr>
          <a:xfrm flipH="1">
            <a:off x="4563501" y="4618681"/>
            <a:ext cx="34766" cy="905720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al 292"/>
          <p:cNvSpPr/>
          <p:nvPr/>
        </p:nvSpPr>
        <p:spPr>
          <a:xfrm>
            <a:off x="4542698" y="5507185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299" name="Rechte verbindingslijn 298"/>
          <p:cNvCxnSpPr>
            <a:endCxn id="300" idx="2"/>
          </p:cNvCxnSpPr>
          <p:nvPr/>
        </p:nvCxnSpPr>
        <p:spPr>
          <a:xfrm flipH="1">
            <a:off x="4192377" y="4591127"/>
            <a:ext cx="221484" cy="12757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al 299"/>
          <p:cNvSpPr/>
          <p:nvPr/>
        </p:nvSpPr>
        <p:spPr>
          <a:xfrm>
            <a:off x="4192378" y="5808112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01" name="Rechte verbindingslijn 300"/>
          <p:cNvCxnSpPr>
            <a:endCxn id="302" idx="4"/>
          </p:cNvCxnSpPr>
          <p:nvPr/>
        </p:nvCxnSpPr>
        <p:spPr>
          <a:xfrm flipH="1">
            <a:off x="4169233" y="4577727"/>
            <a:ext cx="251342" cy="121156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al 301"/>
          <p:cNvSpPr/>
          <p:nvPr/>
        </p:nvSpPr>
        <p:spPr>
          <a:xfrm>
            <a:off x="4098204" y="5671725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03" name="Rechte verbindingslijn 302"/>
          <p:cNvCxnSpPr>
            <a:endCxn id="304" idx="1"/>
          </p:cNvCxnSpPr>
          <p:nvPr/>
        </p:nvCxnSpPr>
        <p:spPr>
          <a:xfrm flipH="1">
            <a:off x="4180452" y="4598509"/>
            <a:ext cx="251121" cy="944894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al 303"/>
          <p:cNvSpPr/>
          <p:nvPr/>
        </p:nvSpPr>
        <p:spPr>
          <a:xfrm>
            <a:off x="4159649" y="5526186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08" name="Rechte verbindingslijn 307"/>
          <p:cNvCxnSpPr>
            <a:endCxn id="309" idx="2"/>
          </p:cNvCxnSpPr>
          <p:nvPr/>
        </p:nvCxnSpPr>
        <p:spPr>
          <a:xfrm flipH="1">
            <a:off x="3743548" y="4525090"/>
            <a:ext cx="509103" cy="113371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Ovaal 308"/>
          <p:cNvSpPr/>
          <p:nvPr/>
        </p:nvSpPr>
        <p:spPr>
          <a:xfrm>
            <a:off x="3743549" y="5600020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10" name="Rechte verbindingslijn 309"/>
          <p:cNvCxnSpPr>
            <a:endCxn id="311" idx="4"/>
          </p:cNvCxnSpPr>
          <p:nvPr/>
        </p:nvCxnSpPr>
        <p:spPr>
          <a:xfrm flipH="1">
            <a:off x="3720404" y="4532344"/>
            <a:ext cx="534687" cy="104885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al 310"/>
          <p:cNvSpPr/>
          <p:nvPr/>
        </p:nvSpPr>
        <p:spPr>
          <a:xfrm>
            <a:off x="3649375" y="5463634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12" name="Rechte verbindingslijn 311"/>
          <p:cNvCxnSpPr>
            <a:endCxn id="313" idx="1"/>
          </p:cNvCxnSpPr>
          <p:nvPr/>
        </p:nvCxnSpPr>
        <p:spPr>
          <a:xfrm flipH="1">
            <a:off x="3731623" y="4525090"/>
            <a:ext cx="552995" cy="810221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al 312"/>
          <p:cNvSpPr/>
          <p:nvPr/>
        </p:nvSpPr>
        <p:spPr>
          <a:xfrm>
            <a:off x="3710819" y="5318095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17" name="Rechte verbindingslijn 316"/>
          <p:cNvCxnSpPr>
            <a:endCxn id="318" idx="2"/>
          </p:cNvCxnSpPr>
          <p:nvPr/>
        </p:nvCxnSpPr>
        <p:spPr>
          <a:xfrm flipH="1">
            <a:off x="3203020" y="4326168"/>
            <a:ext cx="786834" cy="94250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al 317"/>
          <p:cNvSpPr/>
          <p:nvPr/>
        </p:nvSpPr>
        <p:spPr>
          <a:xfrm>
            <a:off x="3203021" y="5209894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19" name="Rechte verbindingslijn 318"/>
          <p:cNvCxnSpPr>
            <a:endCxn id="320" idx="4"/>
          </p:cNvCxnSpPr>
          <p:nvPr/>
        </p:nvCxnSpPr>
        <p:spPr>
          <a:xfrm flipH="1">
            <a:off x="3179876" y="4326168"/>
            <a:ext cx="830544" cy="86490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al 319"/>
          <p:cNvSpPr/>
          <p:nvPr/>
        </p:nvSpPr>
        <p:spPr>
          <a:xfrm>
            <a:off x="3108847" y="5073507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21" name="Rechte verbindingslijn 320"/>
          <p:cNvCxnSpPr>
            <a:endCxn id="322" idx="1"/>
          </p:cNvCxnSpPr>
          <p:nvPr/>
        </p:nvCxnSpPr>
        <p:spPr>
          <a:xfrm flipH="1">
            <a:off x="3191095" y="4307957"/>
            <a:ext cx="807657" cy="63722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Ovaal 321"/>
          <p:cNvSpPr/>
          <p:nvPr/>
        </p:nvSpPr>
        <p:spPr>
          <a:xfrm>
            <a:off x="3170291" y="4927968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26" name="Rechte verbindingslijn 325"/>
          <p:cNvCxnSpPr>
            <a:endCxn id="327" idx="2"/>
          </p:cNvCxnSpPr>
          <p:nvPr/>
        </p:nvCxnSpPr>
        <p:spPr>
          <a:xfrm flipH="1">
            <a:off x="2850555" y="4207607"/>
            <a:ext cx="1092180" cy="70701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Ovaal 326"/>
          <p:cNvSpPr/>
          <p:nvPr/>
        </p:nvSpPr>
        <p:spPr>
          <a:xfrm>
            <a:off x="2850556" y="4855836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28" name="Rechte verbindingslijn 327"/>
          <p:cNvCxnSpPr>
            <a:endCxn id="329" idx="4"/>
          </p:cNvCxnSpPr>
          <p:nvPr/>
        </p:nvCxnSpPr>
        <p:spPr>
          <a:xfrm flipH="1">
            <a:off x="2827411" y="4200444"/>
            <a:ext cx="1104894" cy="63657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al 328"/>
          <p:cNvSpPr/>
          <p:nvPr/>
        </p:nvSpPr>
        <p:spPr>
          <a:xfrm>
            <a:off x="2756382" y="4719449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30" name="Rechte verbindingslijn 329"/>
          <p:cNvCxnSpPr>
            <a:endCxn id="331" idx="1"/>
          </p:cNvCxnSpPr>
          <p:nvPr/>
        </p:nvCxnSpPr>
        <p:spPr>
          <a:xfrm flipH="1">
            <a:off x="2838630" y="4178002"/>
            <a:ext cx="1083584" cy="413125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al 330"/>
          <p:cNvSpPr/>
          <p:nvPr/>
        </p:nvSpPr>
        <p:spPr>
          <a:xfrm>
            <a:off x="2817827" y="4573910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36" name="Rechte verbindingslijn 335"/>
          <p:cNvCxnSpPr>
            <a:endCxn id="337" idx="2"/>
          </p:cNvCxnSpPr>
          <p:nvPr/>
        </p:nvCxnSpPr>
        <p:spPr>
          <a:xfrm flipH="1">
            <a:off x="2595421" y="4005019"/>
            <a:ext cx="1271024" cy="37107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Ovaal 336"/>
          <p:cNvSpPr/>
          <p:nvPr/>
        </p:nvSpPr>
        <p:spPr>
          <a:xfrm>
            <a:off x="2595422" y="4317314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38" name="Rechte verbindingslijn 337"/>
          <p:cNvCxnSpPr>
            <a:endCxn id="339" idx="4"/>
          </p:cNvCxnSpPr>
          <p:nvPr/>
        </p:nvCxnSpPr>
        <p:spPr>
          <a:xfrm flipH="1">
            <a:off x="2572277" y="4004524"/>
            <a:ext cx="1308720" cy="29396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Ovaal 338"/>
          <p:cNvSpPr/>
          <p:nvPr/>
        </p:nvSpPr>
        <p:spPr>
          <a:xfrm>
            <a:off x="2501248" y="4180927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40" name="Rechte verbindingslijn 339"/>
          <p:cNvCxnSpPr>
            <a:endCxn id="341" idx="1"/>
          </p:cNvCxnSpPr>
          <p:nvPr/>
        </p:nvCxnSpPr>
        <p:spPr>
          <a:xfrm flipH="1">
            <a:off x="2584487" y="3958504"/>
            <a:ext cx="1300409" cy="92941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Ovaal 340"/>
          <p:cNvSpPr/>
          <p:nvPr/>
        </p:nvSpPr>
        <p:spPr>
          <a:xfrm>
            <a:off x="2563684" y="4034228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51" name="Rechte verbindingslijn 350"/>
          <p:cNvCxnSpPr>
            <a:endCxn id="352" idx="2"/>
          </p:cNvCxnSpPr>
          <p:nvPr/>
        </p:nvCxnSpPr>
        <p:spPr>
          <a:xfrm flipH="1">
            <a:off x="2458108" y="3727689"/>
            <a:ext cx="1374222" cy="5118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Ovaal 351"/>
          <p:cNvSpPr/>
          <p:nvPr/>
        </p:nvSpPr>
        <p:spPr>
          <a:xfrm>
            <a:off x="2458109" y="3720089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53" name="Rechte verbindingslijn 352"/>
          <p:cNvCxnSpPr>
            <a:endCxn id="354" idx="4"/>
          </p:cNvCxnSpPr>
          <p:nvPr/>
        </p:nvCxnSpPr>
        <p:spPr>
          <a:xfrm flipH="1">
            <a:off x="2434964" y="3697593"/>
            <a:ext cx="1426295" cy="367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Ovaal 353"/>
          <p:cNvSpPr/>
          <p:nvPr/>
        </p:nvSpPr>
        <p:spPr>
          <a:xfrm>
            <a:off x="2363935" y="3583702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55" name="Rechte verbindingslijn 354"/>
          <p:cNvCxnSpPr>
            <a:endCxn id="356" idx="1"/>
          </p:cNvCxnSpPr>
          <p:nvPr/>
        </p:nvCxnSpPr>
        <p:spPr>
          <a:xfrm flipH="1" flipV="1">
            <a:off x="2446183" y="3455380"/>
            <a:ext cx="1425684" cy="245909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Ovaal 355"/>
          <p:cNvSpPr/>
          <p:nvPr/>
        </p:nvSpPr>
        <p:spPr>
          <a:xfrm>
            <a:off x="2425379" y="3438163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60" name="Rechte verbindingslijn 359"/>
          <p:cNvCxnSpPr>
            <a:endCxn id="361" idx="2"/>
          </p:cNvCxnSpPr>
          <p:nvPr/>
        </p:nvCxnSpPr>
        <p:spPr>
          <a:xfrm flipH="1" flipV="1">
            <a:off x="2457935" y="3074604"/>
            <a:ext cx="1443644" cy="4766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al 360"/>
          <p:cNvSpPr/>
          <p:nvPr/>
        </p:nvSpPr>
        <p:spPr>
          <a:xfrm>
            <a:off x="2457935" y="3015821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62" name="Rechte verbindingslijn 361"/>
          <p:cNvCxnSpPr>
            <a:endCxn id="363" idx="4"/>
          </p:cNvCxnSpPr>
          <p:nvPr/>
        </p:nvCxnSpPr>
        <p:spPr>
          <a:xfrm flipH="1" flipV="1">
            <a:off x="2434790" y="2997000"/>
            <a:ext cx="1476446" cy="55275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Ovaal 362"/>
          <p:cNvSpPr/>
          <p:nvPr/>
        </p:nvSpPr>
        <p:spPr>
          <a:xfrm>
            <a:off x="2363762" y="2879434"/>
            <a:ext cx="142058" cy="117566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64" name="Rechte verbindingslijn 363"/>
          <p:cNvCxnSpPr>
            <a:endCxn id="365" idx="1"/>
          </p:cNvCxnSpPr>
          <p:nvPr/>
        </p:nvCxnSpPr>
        <p:spPr>
          <a:xfrm flipH="1" flipV="1">
            <a:off x="2446010" y="2751112"/>
            <a:ext cx="1476851" cy="740312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al 364"/>
          <p:cNvSpPr/>
          <p:nvPr/>
        </p:nvSpPr>
        <p:spPr>
          <a:xfrm>
            <a:off x="2425206" y="2733895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71" name="Rechte verbindingslijn 370"/>
          <p:cNvCxnSpPr>
            <a:endCxn id="372" idx="2"/>
          </p:cNvCxnSpPr>
          <p:nvPr/>
        </p:nvCxnSpPr>
        <p:spPr>
          <a:xfrm flipH="1" flipV="1">
            <a:off x="2469860" y="2337363"/>
            <a:ext cx="1531365" cy="105627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al 371"/>
          <p:cNvSpPr/>
          <p:nvPr/>
        </p:nvSpPr>
        <p:spPr>
          <a:xfrm>
            <a:off x="2469860" y="2278580"/>
            <a:ext cx="142058" cy="11756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73" name="Rechte verbindingslijn 372"/>
          <p:cNvCxnSpPr>
            <a:endCxn id="374" idx="4"/>
          </p:cNvCxnSpPr>
          <p:nvPr/>
        </p:nvCxnSpPr>
        <p:spPr>
          <a:xfrm flipH="1" flipV="1">
            <a:off x="2446715" y="2259759"/>
            <a:ext cx="1542860" cy="106441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Ovaal 373"/>
          <p:cNvSpPr/>
          <p:nvPr/>
        </p:nvSpPr>
        <p:spPr>
          <a:xfrm>
            <a:off x="2375687" y="2142193"/>
            <a:ext cx="142058" cy="11756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cxnSp>
        <p:nvCxnSpPr>
          <p:cNvPr id="375" name="Rechte verbindingslijn 374"/>
          <p:cNvCxnSpPr>
            <a:endCxn id="376" idx="1"/>
          </p:cNvCxnSpPr>
          <p:nvPr/>
        </p:nvCxnSpPr>
        <p:spPr>
          <a:xfrm flipH="1" flipV="1">
            <a:off x="2457935" y="2013871"/>
            <a:ext cx="1574405" cy="1304694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al 375"/>
          <p:cNvSpPr/>
          <p:nvPr/>
        </p:nvSpPr>
        <p:spPr>
          <a:xfrm>
            <a:off x="2437131" y="1996654"/>
            <a:ext cx="142058" cy="11756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NL" sz="1350"/>
          </a:p>
        </p:txBody>
      </p:sp>
      <p:grpSp>
        <p:nvGrpSpPr>
          <p:cNvPr id="384" name="Groep 383"/>
          <p:cNvGrpSpPr/>
          <p:nvPr/>
        </p:nvGrpSpPr>
        <p:grpSpPr>
          <a:xfrm>
            <a:off x="7143827" y="5749554"/>
            <a:ext cx="1787830" cy="577081"/>
            <a:chOff x="9170126" y="604999"/>
            <a:chExt cx="2383773" cy="769441"/>
          </a:xfrm>
        </p:grpSpPr>
        <p:sp>
          <p:nvSpPr>
            <p:cNvPr id="380" name="Tekstvak 379"/>
            <p:cNvSpPr txBox="1"/>
            <p:nvPr/>
          </p:nvSpPr>
          <p:spPr>
            <a:xfrm>
              <a:off x="9170126" y="604999"/>
              <a:ext cx="2383773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NL" sz="1350" dirty="0" err="1"/>
                <a:t>Population</a:t>
              </a:r>
              <a:r>
                <a:rPr lang="nl-NL" sz="1350" dirty="0"/>
                <a:t> </a:t>
              </a:r>
              <a:r>
                <a:rPr lang="nl-NL" sz="1350" dirty="0" err="1"/>
                <a:t>growth</a:t>
              </a:r>
              <a:r>
                <a:rPr lang="nl-NL" sz="1350" dirty="0"/>
                <a:t> (%)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nl-NL" b="1" dirty="0" smtClean="0"/>
                <a:t> +           -</a:t>
              </a:r>
              <a:endParaRPr lang="nl-NL" b="1" dirty="0"/>
            </a:p>
          </p:txBody>
        </p:sp>
        <p:sp>
          <p:nvSpPr>
            <p:cNvPr id="382" name="Ovaal 381"/>
            <p:cNvSpPr/>
            <p:nvPr/>
          </p:nvSpPr>
          <p:spPr>
            <a:xfrm>
              <a:off x="9291069" y="1057826"/>
              <a:ext cx="189411" cy="15675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350"/>
            </a:p>
          </p:txBody>
        </p:sp>
        <p:sp>
          <p:nvSpPr>
            <p:cNvPr id="383" name="Ovaal 382"/>
            <p:cNvSpPr/>
            <p:nvPr/>
          </p:nvSpPr>
          <p:spPr>
            <a:xfrm>
              <a:off x="10233073" y="1054413"/>
              <a:ext cx="189411" cy="1601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350"/>
            </a:p>
          </p:txBody>
        </p:sp>
      </p:grpSp>
      <p:pic>
        <p:nvPicPr>
          <p:cNvPr id="385" name="Afbeelding 3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648" y="2988727"/>
            <a:ext cx="1663924" cy="1663924"/>
          </a:xfrm>
          <a:prstGeom prst="ellipse">
            <a:avLst/>
          </a:prstGeom>
        </p:spPr>
      </p:pic>
      <p:cxnSp>
        <p:nvCxnSpPr>
          <p:cNvPr id="386" name="Rechte verbindingslijn 385"/>
          <p:cNvCxnSpPr>
            <a:stCxn id="4" idx="6"/>
          </p:cNvCxnSpPr>
          <p:nvPr/>
        </p:nvCxnSpPr>
        <p:spPr>
          <a:xfrm>
            <a:off x="5509261" y="3820887"/>
            <a:ext cx="2094214" cy="22186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kstvak 388"/>
          <p:cNvSpPr txBox="1"/>
          <p:nvPr/>
        </p:nvSpPr>
        <p:spPr>
          <a:xfrm>
            <a:off x="7143827" y="385199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/>
              <a:t>1965</a:t>
            </a:r>
          </a:p>
        </p:txBody>
      </p:sp>
      <p:cxnSp>
        <p:nvCxnSpPr>
          <p:cNvPr id="390" name="Rechte verbindingslijn 389"/>
          <p:cNvCxnSpPr>
            <a:stCxn id="4" idx="4"/>
          </p:cNvCxnSpPr>
          <p:nvPr/>
        </p:nvCxnSpPr>
        <p:spPr>
          <a:xfrm>
            <a:off x="4686300" y="4638948"/>
            <a:ext cx="28247" cy="1985876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kstvak 393"/>
          <p:cNvSpPr txBox="1"/>
          <p:nvPr/>
        </p:nvSpPr>
        <p:spPr>
          <a:xfrm>
            <a:off x="4191967" y="6391519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smtClean="0"/>
              <a:t>1980</a:t>
            </a:r>
            <a:endParaRPr lang="nl-NL" sz="1350" dirty="0"/>
          </a:p>
        </p:txBody>
      </p:sp>
      <p:grpSp>
        <p:nvGrpSpPr>
          <p:cNvPr id="403" name="Groep 402"/>
          <p:cNvGrpSpPr/>
          <p:nvPr/>
        </p:nvGrpSpPr>
        <p:grpSpPr>
          <a:xfrm>
            <a:off x="215530" y="5132290"/>
            <a:ext cx="2156873" cy="1477328"/>
            <a:chOff x="8065563" y="560795"/>
            <a:chExt cx="2156873" cy="1477328"/>
          </a:xfrm>
        </p:grpSpPr>
        <p:sp>
          <p:nvSpPr>
            <p:cNvPr id="398" name="Ovaal 397"/>
            <p:cNvSpPr/>
            <p:nvPr/>
          </p:nvSpPr>
          <p:spPr>
            <a:xfrm>
              <a:off x="8195222" y="1535938"/>
              <a:ext cx="142058" cy="11756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350"/>
            </a:p>
          </p:txBody>
        </p:sp>
        <p:sp>
          <p:nvSpPr>
            <p:cNvPr id="399" name="Ovaal 398"/>
            <p:cNvSpPr/>
            <p:nvPr/>
          </p:nvSpPr>
          <p:spPr>
            <a:xfrm>
              <a:off x="8186273" y="1250748"/>
              <a:ext cx="142058" cy="1175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350"/>
            </a:p>
          </p:txBody>
        </p:sp>
        <p:sp>
          <p:nvSpPr>
            <p:cNvPr id="400" name="Ovaal 399"/>
            <p:cNvSpPr/>
            <p:nvPr/>
          </p:nvSpPr>
          <p:spPr>
            <a:xfrm>
              <a:off x="8189512" y="967118"/>
              <a:ext cx="142058" cy="11756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350"/>
            </a:p>
          </p:txBody>
        </p:sp>
        <p:sp>
          <p:nvSpPr>
            <p:cNvPr id="401" name="Tekstvak 400"/>
            <p:cNvSpPr txBox="1"/>
            <p:nvPr/>
          </p:nvSpPr>
          <p:spPr>
            <a:xfrm>
              <a:off x="8065563" y="560795"/>
              <a:ext cx="2156873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Population</a:t>
              </a:r>
              <a:r>
                <a:rPr lang="nl-NL" dirty="0" smtClean="0"/>
                <a:t> </a:t>
              </a:r>
              <a:r>
                <a:rPr lang="nl-NL" dirty="0" err="1" smtClean="0"/>
                <a:t>estimates</a:t>
              </a:r>
              <a:endParaRPr lang="nl-NL" dirty="0" smtClean="0"/>
            </a:p>
            <a:p>
              <a:r>
                <a:rPr lang="nl-NL" dirty="0" smtClean="0"/>
                <a:t>     United Nations</a:t>
              </a:r>
            </a:p>
            <a:p>
              <a:r>
                <a:rPr lang="nl-NL" dirty="0" smtClean="0"/>
                <a:t>     </a:t>
              </a:r>
              <a:r>
                <a:rPr lang="nl-NL" dirty="0" err="1" smtClean="0"/>
                <a:t>Maddison</a:t>
              </a:r>
              <a:r>
                <a:rPr lang="nl-NL" dirty="0" smtClean="0"/>
                <a:t> 2010</a:t>
              </a:r>
            </a:p>
            <a:p>
              <a:r>
                <a:rPr lang="nl-NL" dirty="0" smtClean="0"/>
                <a:t>     </a:t>
              </a:r>
              <a:r>
                <a:rPr lang="nl-NL" dirty="0" err="1" smtClean="0"/>
                <a:t>Maddison</a:t>
              </a:r>
              <a:r>
                <a:rPr lang="nl-NL" dirty="0" smtClean="0"/>
                <a:t> </a:t>
              </a:r>
              <a:r>
                <a:rPr lang="nl-NL" dirty="0" smtClean="0"/>
                <a:t>2008</a:t>
              </a:r>
            </a:p>
            <a:p>
              <a:r>
                <a:rPr lang="en-GB" dirty="0" smtClean="0"/>
                <a:t>     US ‘consensus’ </a:t>
              </a:r>
              <a:endParaRPr lang="nl-NL" dirty="0"/>
            </a:p>
          </p:txBody>
        </p:sp>
      </p:grpSp>
      <p:cxnSp>
        <p:nvCxnSpPr>
          <p:cNvPr id="404" name="Rechte verbindingslijn 403"/>
          <p:cNvCxnSpPr>
            <a:endCxn id="4" idx="2"/>
          </p:cNvCxnSpPr>
          <p:nvPr/>
        </p:nvCxnSpPr>
        <p:spPr>
          <a:xfrm>
            <a:off x="988831" y="3814938"/>
            <a:ext cx="2874509" cy="5948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kstvak 407"/>
          <p:cNvSpPr txBox="1"/>
          <p:nvPr/>
        </p:nvSpPr>
        <p:spPr>
          <a:xfrm>
            <a:off x="917438" y="3498087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350" dirty="0" smtClean="0"/>
              <a:t>1995</a:t>
            </a:r>
          </a:p>
        </p:txBody>
      </p:sp>
      <p:sp>
        <p:nvSpPr>
          <p:cNvPr id="410" name="Tekstvak 409"/>
          <p:cNvSpPr txBox="1"/>
          <p:nvPr/>
        </p:nvSpPr>
        <p:spPr>
          <a:xfrm>
            <a:off x="271256" y="301157"/>
            <a:ext cx="3981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u="sng" dirty="0" smtClean="0"/>
              <a:t>World </a:t>
            </a:r>
            <a:r>
              <a:rPr lang="nl-NL" sz="4000" u="sng" dirty="0" err="1" smtClean="0"/>
              <a:t>Population</a:t>
            </a:r>
            <a:endParaRPr lang="nl-NL" sz="4000" u="sng" dirty="0"/>
          </a:p>
        </p:txBody>
      </p:sp>
      <p:pic>
        <p:nvPicPr>
          <p:cNvPr id="411" name="Afbeelding 4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599" y="3204204"/>
            <a:ext cx="189917" cy="285394"/>
          </a:xfrm>
          <a:prstGeom prst="rect">
            <a:avLst/>
          </a:prstGeom>
        </p:spPr>
      </p:pic>
      <p:grpSp>
        <p:nvGrpSpPr>
          <p:cNvPr id="431" name="Groep 430"/>
          <p:cNvGrpSpPr/>
          <p:nvPr/>
        </p:nvGrpSpPr>
        <p:grpSpPr>
          <a:xfrm>
            <a:off x="5245972" y="66498"/>
            <a:ext cx="3817205" cy="1755025"/>
            <a:chOff x="6766516" y="392803"/>
            <a:chExt cx="3564426" cy="1755025"/>
          </a:xfrm>
        </p:grpSpPr>
        <p:sp>
          <p:nvSpPr>
            <p:cNvPr id="412" name="Afgeronde rechthoek 411"/>
            <p:cNvSpPr/>
            <p:nvPr/>
          </p:nvSpPr>
          <p:spPr>
            <a:xfrm>
              <a:off x="6766516" y="392803"/>
              <a:ext cx="3554605" cy="17493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3" name="Tekstvak 412"/>
            <p:cNvSpPr txBox="1"/>
            <p:nvPr/>
          </p:nvSpPr>
          <p:spPr>
            <a:xfrm>
              <a:off x="6861841" y="1109433"/>
              <a:ext cx="34691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Population</a:t>
              </a:r>
              <a:r>
                <a:rPr lang="nl-NL" dirty="0" smtClean="0"/>
                <a:t>: </a:t>
              </a:r>
              <a:r>
                <a:rPr lang="nl-NL" dirty="0" smtClean="0"/>
                <a:t>       1.2     3.4     3.6      3.8</a:t>
              </a:r>
              <a:endParaRPr lang="nl-NL" dirty="0" smtClean="0"/>
            </a:p>
            <a:p>
              <a:r>
                <a:rPr lang="en-GB" dirty="0" smtClean="0"/>
                <a:t>(billion)</a:t>
              </a:r>
              <a:endParaRPr lang="nl-NL" dirty="0" smtClean="0"/>
            </a:p>
            <a:p>
              <a:r>
                <a:rPr lang="nl-NL" dirty="0" err="1" smtClean="0"/>
                <a:t>Growth</a:t>
              </a:r>
              <a:r>
                <a:rPr lang="nl-NL" dirty="0" smtClean="0"/>
                <a:t> </a:t>
              </a:r>
              <a:r>
                <a:rPr lang="nl-NL" dirty="0" smtClean="0"/>
                <a:t>(%):       2.2     1.4     -0.1     1.2</a:t>
              </a:r>
              <a:endParaRPr lang="nl-NL" dirty="0" smtClean="0"/>
            </a:p>
          </p:txBody>
        </p:sp>
        <p:sp>
          <p:nvSpPr>
            <p:cNvPr id="414" name="Tekstvak 413"/>
            <p:cNvSpPr txBox="1"/>
            <p:nvPr/>
          </p:nvSpPr>
          <p:spPr>
            <a:xfrm>
              <a:off x="6861841" y="392803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 smtClean="0"/>
                <a:t>Year</a:t>
              </a:r>
              <a:r>
                <a:rPr lang="nl-NL" dirty="0"/>
                <a:t/>
              </a:r>
              <a:br>
                <a:rPr lang="nl-NL" dirty="0"/>
              </a:br>
              <a:r>
                <a:rPr lang="nl-NL" dirty="0" smtClean="0"/>
                <a:t>1962 	</a:t>
              </a:r>
              <a:endParaRPr lang="nl-NL" dirty="0"/>
            </a:p>
          </p:txBody>
        </p:sp>
        <p:sp>
          <p:nvSpPr>
            <p:cNvPr id="418" name="Ovaal 417"/>
            <p:cNvSpPr/>
            <p:nvPr/>
          </p:nvSpPr>
          <p:spPr>
            <a:xfrm>
              <a:off x="9943779" y="669841"/>
              <a:ext cx="142058" cy="11756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350"/>
            </a:p>
          </p:txBody>
        </p:sp>
        <p:sp>
          <p:nvSpPr>
            <p:cNvPr id="419" name="Ovaal 418"/>
            <p:cNvSpPr/>
            <p:nvPr/>
          </p:nvSpPr>
          <p:spPr>
            <a:xfrm>
              <a:off x="9415762" y="669841"/>
              <a:ext cx="142058" cy="1175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350"/>
            </a:p>
          </p:txBody>
        </p:sp>
        <p:sp>
          <p:nvSpPr>
            <p:cNvPr id="420" name="Ovaal 419"/>
            <p:cNvSpPr/>
            <p:nvPr/>
          </p:nvSpPr>
          <p:spPr>
            <a:xfrm>
              <a:off x="8888376" y="669841"/>
              <a:ext cx="142058" cy="11756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350"/>
            </a:p>
          </p:txBody>
        </p:sp>
        <p:cxnSp>
          <p:nvCxnSpPr>
            <p:cNvPr id="422" name="Rechte verbindingslijn 421"/>
            <p:cNvCxnSpPr/>
            <p:nvPr/>
          </p:nvCxnSpPr>
          <p:spPr>
            <a:xfrm>
              <a:off x="9223018" y="402476"/>
              <a:ext cx="13063" cy="1745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Rechte verbindingslijn 425"/>
            <p:cNvCxnSpPr/>
            <p:nvPr/>
          </p:nvCxnSpPr>
          <p:spPr>
            <a:xfrm>
              <a:off x="9743218" y="394822"/>
              <a:ext cx="13063" cy="1745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Rechte verbindingslijn 426"/>
            <p:cNvCxnSpPr/>
            <p:nvPr/>
          </p:nvCxnSpPr>
          <p:spPr>
            <a:xfrm flipH="1" flipV="1">
              <a:off x="6766516" y="989538"/>
              <a:ext cx="3554607" cy="13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3" name="Rechte verbindingslijn met pijl 432"/>
          <p:cNvCxnSpPr/>
          <p:nvPr/>
        </p:nvCxnSpPr>
        <p:spPr>
          <a:xfrm flipV="1">
            <a:off x="6576599" y="1964706"/>
            <a:ext cx="357102" cy="110854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chte verbindingslijn 2"/>
          <p:cNvCxnSpPr/>
          <p:nvPr/>
        </p:nvCxnSpPr>
        <p:spPr>
          <a:xfrm>
            <a:off x="263224" y="6408364"/>
            <a:ext cx="224023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Rechte verbindingslijn 185"/>
          <p:cNvCxnSpPr/>
          <p:nvPr/>
        </p:nvCxnSpPr>
        <p:spPr>
          <a:xfrm>
            <a:off x="7312068" y="71680"/>
            <a:ext cx="13989" cy="174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Rechte verbindingslijn 186"/>
          <p:cNvCxnSpPr/>
          <p:nvPr/>
        </p:nvCxnSpPr>
        <p:spPr>
          <a:xfrm>
            <a:off x="6799186" y="53710"/>
            <a:ext cx="13989" cy="174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/>
          <p:nvPr/>
        </p:nvCxnSpPr>
        <p:spPr>
          <a:xfrm>
            <a:off x="6919804" y="405529"/>
            <a:ext cx="224023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1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46</Words>
  <Application>Microsoft Office PowerPoint</Application>
  <PresentationFormat>Diavoorstelling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Job Huisman</dc:creator>
  <cp:lastModifiedBy>Job Huisman</cp:lastModifiedBy>
  <cp:revision>11</cp:revision>
  <dcterms:created xsi:type="dcterms:W3CDTF">2016-02-08T22:33:23Z</dcterms:created>
  <dcterms:modified xsi:type="dcterms:W3CDTF">2016-02-10T22:07:42Z</dcterms:modified>
</cp:coreProperties>
</file>