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d5eb9439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d5eb9439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Vertel wat de opdracht is.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d5eb9439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d5eb9439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d5eb9439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d5eb9439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d5eb94397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d5eb94397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d5eb943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d5eb943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Voorlees Robot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Human robot Interaction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Door: Quico en Sven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Introductie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944963"/>
            <a:ext cx="3810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Optische tekst herkenning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473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Hoe werkt ocr (Optical character recognition)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Verschillende methoden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Aanpak onderzoek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Resultaat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Speech synthesis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Hoe werkt spraak synthese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Onze aanpak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Resultaat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Voorlees NAO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Softwareproblemen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en vragen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On-screen Show (16:9)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Montserrat</vt:lpstr>
      <vt:lpstr>Arial</vt:lpstr>
      <vt:lpstr>Lato</vt:lpstr>
      <vt:lpstr>Focus</vt:lpstr>
      <vt:lpstr>Voorlees Robot</vt:lpstr>
      <vt:lpstr>Introductie</vt:lpstr>
      <vt:lpstr>Optische tekst herkenning</vt:lpstr>
      <vt:lpstr>Speech synthesis</vt:lpstr>
      <vt:lpstr>Voorlees NAO</vt:lpstr>
      <vt:lpstr>Demo en 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Voorlees Robot</dc:title>
  <dc:creator>Quico van den Berg</dc:creator>
  <cp:lastModifiedBy>Quico van den Berg</cp:lastModifiedBy>
  <cp:revision>1</cp:revision>
  <dcterms:modified xsi:type="dcterms:W3CDTF">2020-10-20T10:33:59Z</dcterms:modified>
</cp:coreProperties>
</file>