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7"/>
    <p:restoredTop sz="94610"/>
  </p:normalViewPr>
  <p:slideViewPr>
    <p:cSldViewPr snapToGrid="0" snapToObjects="1">
      <p:cViewPr varScale="1">
        <p:scale>
          <a:sx n="158" d="100"/>
          <a:sy n="15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2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[ai.lgnat.com/ai.html](https://ai.lgnat.com/ai.html)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FE4B4-B795-BB80-53D8-E7C06501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8491"/>
            <a:ext cx="7772400" cy="2663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9C85E-718F-07CC-4375-5B0B7443562E}"/>
              </a:ext>
            </a:extLst>
          </p:cNvPr>
          <p:cNvSpPr txBox="1"/>
          <p:nvPr/>
        </p:nvSpPr>
        <p:spPr>
          <a:xfrm>
            <a:off x="1757632" y="4474896"/>
            <a:ext cx="867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AI4Legislation Tech Seminar 3 </a:t>
            </a:r>
          </a:p>
        </p:txBody>
      </p:sp>
    </p:spTree>
    <p:extLst>
      <p:ext uri="{BB962C8B-B14F-4D97-AF65-F5344CB8AC3E}">
        <p14:creationId xmlns:p14="http://schemas.microsoft.com/office/powerpoint/2010/main" val="219876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2CE3A4-22E7-2D87-33B3-B5D9D8ACA10B}"/>
              </a:ext>
            </a:extLst>
          </p:cNvPr>
          <p:cNvSpPr txBox="1"/>
          <p:nvPr/>
        </p:nvSpPr>
        <p:spPr>
          <a:xfrm>
            <a:off x="1367554" y="1874728"/>
            <a:ext cx="9678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Degree in Computer Engineering - Stony Brook University, 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Former JPMorgan investment banker with a passion for AI and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Co-founder of a B2B company that builds business solutions (currently based in China)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AI = </a:t>
            </a:r>
            <a:r>
              <a:rPr lang="en-US" sz="2800" dirty="0" err="1"/>
              <a:t>god-given</a:t>
            </a:r>
            <a:r>
              <a:rPr lang="en-US" sz="2800" dirty="0"/>
              <a:t> opportunity to achieve dreams that used to be impossible!</a:t>
            </a:r>
          </a:p>
        </p:txBody>
      </p:sp>
    </p:spTree>
    <p:extLst>
      <p:ext uri="{BB962C8B-B14F-4D97-AF65-F5344CB8AC3E}">
        <p14:creationId xmlns:p14="http://schemas.microsoft.com/office/powerpoint/2010/main" val="8719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creenshot of a computer&#10;&#10;AI-generated content may be incorrect.">
            <a:extLst>
              <a:ext uri="{FF2B5EF4-FFF2-40B4-BE49-F238E27FC236}">
                <a16:creationId xmlns:a16="http://schemas.microsoft.com/office/drawing/2014/main" id="{FC88B6E2-2473-0C84-8844-FDDEF545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422" y="1416326"/>
            <a:ext cx="9822683" cy="5441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0D7D5-2ECC-2AAC-A4E9-F60546EE3B6A}"/>
              </a:ext>
            </a:extLst>
          </p:cNvPr>
          <p:cNvSpPr txBox="1"/>
          <p:nvPr/>
        </p:nvSpPr>
        <p:spPr>
          <a:xfrm>
            <a:off x="5173471" y="492368"/>
            <a:ext cx="1845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E379BAE-B638-9CE8-49CF-566304C8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573" y="-256052"/>
            <a:ext cx="9664853" cy="7370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90</Words>
  <Application>Microsoft Macintosh PowerPoint</Application>
  <PresentationFormat>Widescreen</PresentationFormat>
  <Paragraphs>20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m3air</cp:lastModifiedBy>
  <cp:revision>3</cp:revision>
  <dcterms:created xsi:type="dcterms:W3CDTF">2025-06-08T16:18:37Z</dcterms:created>
  <dcterms:modified xsi:type="dcterms:W3CDTF">2025-06-08T19:06:32Z</dcterms:modified>
</cp:coreProperties>
</file>