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  <p:sldId id="258" r:id="rId9"/>
    <p:sldId id="259" r:id="rId10"/>
    <p:sldId id="261" r:id="rId11"/>
    <p:sldId id="26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7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2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13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71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46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00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20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94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9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10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E0FA-BFBB-4A92-A5F6-5CAE8345BBB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5473-1292-4D8F-A40D-8F3A0A9BA1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262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9" y="127433"/>
            <a:ext cx="1322947" cy="1329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53" y="-224046"/>
            <a:ext cx="9264438" cy="1947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6476"/>
            <a:ext cx="1230889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20" y="0"/>
            <a:ext cx="9373780" cy="197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6" y="320636"/>
            <a:ext cx="1322947" cy="1329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" y="1649679"/>
            <a:ext cx="11232570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4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20" y="0"/>
            <a:ext cx="9586683" cy="201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1" y="343011"/>
            <a:ext cx="1329043" cy="1329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8" y="1851651"/>
            <a:ext cx="11876037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1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1" y="343011"/>
            <a:ext cx="1329043" cy="13290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54" y="-12001"/>
            <a:ext cx="9563213" cy="2010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2027066"/>
            <a:ext cx="12058933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3" y="0"/>
            <a:ext cx="9789827" cy="2057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364361"/>
            <a:ext cx="1329043" cy="1329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08" y="1693404"/>
            <a:ext cx="11894392" cy="51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3" y="0"/>
            <a:ext cx="10508314" cy="220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0" y="439872"/>
            <a:ext cx="1329043" cy="1329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8787"/>
            <a:ext cx="12833192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3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6" y="0"/>
            <a:ext cx="10372847" cy="218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3" y="425635"/>
            <a:ext cx="1322947" cy="1329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329" y="1940945"/>
            <a:ext cx="8519322" cy="5492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74" y="1940945"/>
            <a:ext cx="1041866" cy="886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540" y="1763904"/>
            <a:ext cx="9346128" cy="10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2027485"/>
            <a:ext cx="8146041" cy="8005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20" y="224478"/>
            <a:ext cx="1322947" cy="1329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133" y="-226073"/>
            <a:ext cx="10609914" cy="2230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98" y="1944589"/>
            <a:ext cx="9345978" cy="1066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75" y="2027485"/>
            <a:ext cx="1188823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98B8E86F3C24F8340180937676290" ma:contentTypeVersion="0" ma:contentTypeDescription="Create a new document." ma:contentTypeScope="" ma:versionID="4d3b7853b4b916623f9a556f765a466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4b9cce76235003d302b1ad7e039757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3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937198175" UniqueId="54b4479f-069e-4247-9daa-8c0f389f4620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02B94F-B717-4DB5-96F8-EF1A4F322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279F53-804C-4064-81F5-A1162AA190C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924FA30-EA20-4E28-9070-EAB07A19794D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D66B8DE6-02CF-4FE8-9626-70F9940715A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81B4FDA-C618-4012-A6B9-DDF00BF42095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2017-04-10T18:09:12Z</dcterms:created>
  <dcterms:modified xsi:type="dcterms:W3CDTF">2017-04-10T18:14:33Z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0x01010058898B8E86F3C24F8340180937676290</vt:lpwstr>
  </property>
</Properties>
</file>