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70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0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41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54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41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22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41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36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0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C987-B44F-4E02-8DF8-FE86FB3B28AB}" type="datetimeFigureOut">
              <a:rPr lang="fr-FR" smtClean="0"/>
              <a:t>20/03/2019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B2C7-0CE7-4B04-9185-FD7369BFF0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09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smtClean="0"/>
              <a:t>Gestion des utilisateurs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Script Python</a:t>
            </a:r>
          </a:p>
          <a:p>
            <a:r>
              <a:rPr lang="fr-FR" dirty="0" smtClean="0"/>
              <a:t>Victor Perez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3: Changement de groupe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19" y="1825625"/>
            <a:ext cx="11173217" cy="4351338"/>
          </a:xfrm>
        </p:spPr>
        <p:txBody>
          <a:bodyPr>
            <a:normAutofit/>
          </a:bodyPr>
          <a:lstStyle/>
          <a:p>
            <a:r>
              <a:rPr lang="fr-FR" dirty="0" smtClean="0"/>
              <a:t>L’utilisateur </a:t>
            </a:r>
            <a:r>
              <a:rPr lang="fr-FR" dirty="0" err="1" smtClean="0"/>
              <a:t>jmtlg_planteur</a:t>
            </a:r>
            <a:r>
              <a:rPr lang="fr-FR" dirty="0" smtClean="0"/>
              <a:t> va changer de groupe, de system à admin</a:t>
            </a:r>
          </a:p>
          <a:p>
            <a:r>
              <a:rPr lang="fr-FR" dirty="0"/>
              <a:t>p</a:t>
            </a:r>
            <a:r>
              <a:rPr lang="fr-FR" dirty="0" smtClean="0"/>
              <a:t>ython3 utilisateurs.py data2.csv</a:t>
            </a:r>
          </a:p>
          <a:p>
            <a:r>
              <a:rPr lang="fr-FR" dirty="0" smtClean="0"/>
              <a:t>Il n’existe plus dans /home/system </a:t>
            </a:r>
          </a:p>
          <a:p>
            <a:r>
              <a:rPr lang="fr-FR" dirty="0" smtClean="0"/>
              <a:t>Il apparait dans /home/admin</a:t>
            </a:r>
          </a:p>
          <a:p>
            <a:r>
              <a:rPr lang="fr-FR" dirty="0"/>
              <a:t>#####  /home/*/*  #######################</a:t>
            </a:r>
          </a:p>
          <a:p>
            <a:r>
              <a:rPr lang="fr-FR" dirty="0"/>
              <a:t>/home/admin/</a:t>
            </a:r>
            <a:r>
              <a:rPr lang="fr-FR" dirty="0" err="1"/>
              <a:t>jmtlg_planteur</a:t>
            </a:r>
            <a:r>
              <a:rPr lang="fr-FR" dirty="0"/>
              <a:t>:</a:t>
            </a:r>
          </a:p>
          <a:p>
            <a:r>
              <a:rPr lang="fr-FR" dirty="0" smtClean="0"/>
              <a:t>Son 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passwd</a:t>
            </a:r>
            <a:r>
              <a:rPr lang="fr-FR" dirty="0" smtClean="0"/>
              <a:t> a changer</a:t>
            </a:r>
          </a:p>
          <a:p>
            <a:r>
              <a:rPr lang="fr-FR" dirty="0"/>
              <a:t>jmtlg_planteur:x:1001:1004::/</a:t>
            </a:r>
            <a:r>
              <a:rPr lang="fr-FR" dirty="0" smtClean="0"/>
              <a:t>home/admin/</a:t>
            </a:r>
            <a:r>
              <a:rPr lang="fr-FR" dirty="0" err="1" smtClean="0"/>
              <a:t>jmtlg_planteur</a:t>
            </a:r>
            <a:r>
              <a:rPr lang="fr-FR" dirty="0"/>
              <a:t>:/bin/</a:t>
            </a:r>
            <a:r>
              <a:rPr lang="fr-FR" dirty="0" err="1"/>
              <a:t>bash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8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4: Destruction d’un utilisateur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détruire l’utilisateur </a:t>
            </a:r>
            <a:r>
              <a:rPr lang="fr-FR" dirty="0" err="1" smtClean="0"/>
              <a:t>jmtlg_planteur</a:t>
            </a:r>
            <a:r>
              <a:rPr lang="fr-FR" dirty="0" smtClean="0"/>
              <a:t> et archiver son répertoire courant.</a:t>
            </a:r>
          </a:p>
          <a:p>
            <a:r>
              <a:rPr lang="fr-FR" dirty="0"/>
              <a:t>p</a:t>
            </a:r>
            <a:r>
              <a:rPr lang="fr-FR" dirty="0" smtClean="0"/>
              <a:t>ython3 utilisateurs.py data3.csv</a:t>
            </a:r>
          </a:p>
          <a:p>
            <a:r>
              <a:rPr lang="fr-FR" dirty="0" smtClean="0"/>
              <a:t>L’utilisateur n’existe plus dans 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passwd</a:t>
            </a:r>
            <a:endParaRPr lang="fr-FR" dirty="0" smtClean="0"/>
          </a:p>
          <a:p>
            <a:r>
              <a:rPr lang="fr-FR" dirty="0" smtClean="0"/>
              <a:t>Son répertoire courant n’existe plus</a:t>
            </a:r>
          </a:p>
          <a:p>
            <a:r>
              <a:rPr lang="fr-FR" dirty="0" smtClean="0"/>
              <a:t>Une archive </a:t>
            </a:r>
            <a:r>
              <a:rPr lang="fr-FR" dirty="0" err="1" smtClean="0"/>
              <a:t>targz</a:t>
            </a:r>
            <a:r>
              <a:rPr lang="fr-FR" dirty="0" smtClean="0"/>
              <a:t> vient d’être créer</a:t>
            </a:r>
          </a:p>
          <a:p>
            <a:r>
              <a:rPr lang="fr-FR" dirty="0"/>
              <a:t>#####  /archives/  ####################</a:t>
            </a:r>
          </a:p>
          <a:p>
            <a:r>
              <a:rPr lang="fr-FR" dirty="0"/>
              <a:t>delblanco_jesusm-20-03-19.tar.gz  jmtlg_planteur-20-03-19.tar.gz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77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5: Recréation d’un utilisateur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cet phase, nous allons recréer l’utilisateur </a:t>
            </a:r>
            <a:r>
              <a:rPr lang="fr-FR" dirty="0" err="1" smtClean="0"/>
              <a:t>jmtlg_planteur</a:t>
            </a:r>
            <a:r>
              <a:rPr lang="fr-FR" dirty="0" smtClean="0"/>
              <a:t> en lui redonnant son ancien répertoire courant.</a:t>
            </a:r>
          </a:p>
          <a:p>
            <a:r>
              <a:rPr lang="fr-FR" dirty="0" smtClean="0"/>
              <a:t>Pour cela le script va dans un premier temps vérifier que l’utilisateur a exister par le passer puis il va désarchiver le </a:t>
            </a:r>
            <a:r>
              <a:rPr lang="fr-FR" dirty="0" err="1" smtClean="0"/>
              <a:t>targz</a:t>
            </a:r>
            <a:r>
              <a:rPr lang="fr-FR" dirty="0" smtClean="0"/>
              <a:t> dans le nouveau répertoire de l’utilisateur.</a:t>
            </a:r>
          </a:p>
          <a:p>
            <a:r>
              <a:rPr lang="fr-FR" dirty="0"/>
              <a:t>p</a:t>
            </a:r>
            <a:r>
              <a:rPr lang="fr-FR" dirty="0" smtClean="0"/>
              <a:t>ython3 utilisateurs.py data.csv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4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451" y="1582341"/>
            <a:ext cx="104968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##### 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r>
              <a:rPr lang="fr-FR" dirty="0"/>
              <a:t>  #################</a:t>
            </a:r>
          </a:p>
          <a:p>
            <a:r>
              <a:rPr lang="fr-FR" dirty="0"/>
              <a:t>sto-helit_suzanne:x:1000:1000::/home/</a:t>
            </a:r>
            <a:r>
              <a:rPr lang="fr-FR" dirty="0" err="1"/>
              <a:t>comptabilite</a:t>
            </a:r>
            <a:r>
              <a:rPr lang="fr-FR" dirty="0"/>
              <a:t>/</a:t>
            </a:r>
            <a:r>
              <a:rPr lang="fr-FR" dirty="0" err="1"/>
              <a:t>sto-helit_suzanne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ciredutemps_esmeralda:x:1002:1002::/home/formation/</a:t>
            </a:r>
            <a:r>
              <a:rPr lang="fr-FR" dirty="0" err="1"/>
              <a:t>ciredutemps_esmeralda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veterrini_havelock:x:1003:1001::/home/system/</a:t>
            </a:r>
            <a:r>
              <a:rPr lang="fr-FR" dirty="0" err="1"/>
              <a:t>veterrini_havelock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ridculle_mustrum:x:1004:1003::/home/direction/</a:t>
            </a:r>
            <a:r>
              <a:rPr lang="fr-FR" dirty="0" err="1"/>
              <a:t>ridculle_mustrum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jmtlg_planteur:x:1005:1001::/home/system/</a:t>
            </a:r>
            <a:r>
              <a:rPr lang="fr-FR" dirty="0" err="1"/>
              <a:t>jmtlg_planteur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delblanco_jesusm:x:1006:1002::/home/formation/</a:t>
            </a:r>
            <a:r>
              <a:rPr lang="fr-FR" dirty="0" err="1"/>
              <a:t>delblanco_jesusm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33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848" y="492266"/>
            <a:ext cx="981623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/home/system/</a:t>
            </a:r>
            <a:r>
              <a:rPr lang="fr-FR" dirty="0" err="1"/>
              <a:t>jmtlg_planteur</a:t>
            </a:r>
            <a:r>
              <a:rPr lang="fr-FR" dirty="0"/>
              <a:t>:</a:t>
            </a:r>
          </a:p>
          <a:p>
            <a:r>
              <a:rPr lang="fr-FR" dirty="0"/>
              <a:t>total 76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14 </a:t>
            </a:r>
            <a:r>
              <a:rPr lang="fr-FR" dirty="0" err="1"/>
              <a:t>jmtlg_planteur</a:t>
            </a:r>
            <a:r>
              <a:rPr lang="fr-FR" dirty="0"/>
              <a:t> system 4096 mars  20 00:03 .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4 root           </a:t>
            </a:r>
            <a:r>
              <a:rPr lang="fr-FR" dirty="0" err="1"/>
              <a:t>root</a:t>
            </a:r>
            <a:r>
              <a:rPr lang="fr-FR" dirty="0"/>
              <a:t>   4096 mars  20 00:11 ..</a:t>
            </a:r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 1 </a:t>
            </a:r>
            <a:r>
              <a:rPr lang="fr-FR" dirty="0" err="1"/>
              <a:t>jmtlg_planteur</a:t>
            </a:r>
            <a:r>
              <a:rPr lang="fr-FR" dirty="0"/>
              <a:t> system  220 mars  20 00:03 .</a:t>
            </a:r>
            <a:r>
              <a:rPr lang="fr-FR" dirty="0" err="1"/>
              <a:t>bash_logout</a:t>
            </a:r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 1 </a:t>
            </a:r>
            <a:r>
              <a:rPr lang="fr-FR" dirty="0" err="1"/>
              <a:t>jmtlg_planteur</a:t>
            </a:r>
            <a:r>
              <a:rPr lang="fr-FR" dirty="0"/>
              <a:t> system 3391 mars  20 00:03 .</a:t>
            </a:r>
            <a:r>
              <a:rPr lang="fr-FR" dirty="0" err="1"/>
              <a:t>bashrc</a:t>
            </a:r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 1 </a:t>
            </a:r>
            <a:r>
              <a:rPr lang="fr-FR" dirty="0" err="1"/>
              <a:t>jmtlg_planteur</a:t>
            </a:r>
            <a:r>
              <a:rPr lang="fr-FR" dirty="0"/>
              <a:t> system 3526 mars  20 00:03 .</a:t>
            </a:r>
            <a:r>
              <a:rPr lang="fr-FR" dirty="0" err="1"/>
              <a:t>bashrc.original</a:t>
            </a:r>
            <a:endParaRPr lang="fr-FR" dirty="0"/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20 00:03 Bureau</a:t>
            </a:r>
          </a:p>
          <a:p>
            <a:r>
              <a:rPr lang="fr-FR" dirty="0" err="1"/>
              <a:t>drwx</a:t>
            </a:r>
            <a:r>
              <a:rPr lang="fr-FR" dirty="0"/>
              <a:t>------  7 </a:t>
            </a:r>
            <a:r>
              <a:rPr lang="fr-FR" dirty="0" err="1"/>
              <a:t>jmtlg_planteur</a:t>
            </a:r>
            <a:r>
              <a:rPr lang="fr-FR" dirty="0"/>
              <a:t> system 4096 mars  20 00:03 .cache</a:t>
            </a:r>
          </a:p>
          <a:p>
            <a:r>
              <a:rPr lang="fr-FR" dirty="0" err="1"/>
              <a:t>drwx</a:t>
            </a:r>
            <a:r>
              <a:rPr lang="fr-FR" dirty="0"/>
              <a:t>------  9 </a:t>
            </a:r>
            <a:r>
              <a:rPr lang="fr-FR" dirty="0" err="1"/>
              <a:t>jmtlg_planteur</a:t>
            </a:r>
            <a:r>
              <a:rPr lang="fr-FR" dirty="0"/>
              <a:t> system 4096 mars  20 00:03 .config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20 00:03 Documents</a:t>
            </a:r>
          </a:p>
          <a:p>
            <a:r>
              <a:rPr lang="fr-FR" dirty="0" err="1"/>
              <a:t>drwx</a:t>
            </a:r>
            <a:r>
              <a:rPr lang="fr-FR" dirty="0"/>
              <a:t>------  3 </a:t>
            </a:r>
            <a:r>
              <a:rPr lang="fr-FR" dirty="0" err="1"/>
              <a:t>jmtlg_planteur</a:t>
            </a:r>
            <a:r>
              <a:rPr lang="fr-FR" dirty="0"/>
              <a:t> system 4096 mars  20 00:03 .</a:t>
            </a:r>
            <a:r>
              <a:rPr lang="fr-FR" dirty="0" err="1"/>
              <a:t>gnupg</a:t>
            </a:r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-------  1 </a:t>
            </a:r>
            <a:r>
              <a:rPr lang="fr-FR" dirty="0" err="1"/>
              <a:t>jmtlg_planteur</a:t>
            </a:r>
            <a:r>
              <a:rPr lang="fr-FR" dirty="0"/>
              <a:t> system  314 mars  20 00:03 .</a:t>
            </a:r>
            <a:r>
              <a:rPr lang="fr-FR" dirty="0" err="1"/>
              <a:t>ICEauthority</a:t>
            </a:r>
            <a:endParaRPr lang="fr-FR" dirty="0"/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20 00:03 Images</a:t>
            </a:r>
          </a:p>
          <a:p>
            <a:r>
              <a:rPr lang="fr-FR" dirty="0" err="1"/>
              <a:t>drwx</a:t>
            </a:r>
            <a:r>
              <a:rPr lang="fr-FR" dirty="0"/>
              <a:t>------  3 </a:t>
            </a:r>
            <a:r>
              <a:rPr lang="fr-FR" dirty="0" err="1"/>
              <a:t>jmtlg_planteur</a:t>
            </a:r>
            <a:r>
              <a:rPr lang="fr-FR" dirty="0"/>
              <a:t> system 4096 mars  20 00:03 .local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20 00:03 Modèles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20 00:03 Musique</a:t>
            </a:r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 1 </a:t>
            </a:r>
            <a:r>
              <a:rPr lang="fr-FR" dirty="0" err="1"/>
              <a:t>jmtlg_planteur</a:t>
            </a:r>
            <a:r>
              <a:rPr lang="fr-FR" dirty="0"/>
              <a:t> system  807 mars  20 00:03 .profile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20 00:03 Public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20 00:03 Téléchargements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20 00:03 Vidéos</a:t>
            </a:r>
          </a:p>
        </p:txBody>
      </p:sp>
    </p:spTree>
    <p:extLst>
      <p:ext uri="{BB962C8B-B14F-4D97-AF65-F5344CB8AC3E}">
        <p14:creationId xmlns:p14="http://schemas.microsoft.com/office/powerpoint/2010/main" val="16656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#####  /archives/  ####################</a:t>
            </a:r>
          </a:p>
          <a:p>
            <a:r>
              <a:rPr lang="fr-FR" dirty="0"/>
              <a:t>#######################################</a:t>
            </a:r>
          </a:p>
        </p:txBody>
      </p:sp>
    </p:spTree>
    <p:extLst>
      <p:ext uri="{BB962C8B-B14F-4D97-AF65-F5344CB8AC3E}">
        <p14:creationId xmlns:p14="http://schemas.microsoft.com/office/powerpoint/2010/main" val="2634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Détails techniques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expliquez les différentes fonctions qui on étés mise en place pour réaliser toutes ces taches.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66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prerequis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Vérifie que le script a été lancer en tant que root</a:t>
            </a:r>
          </a:p>
          <a:p>
            <a:r>
              <a:rPr lang="fr-FR" dirty="0" smtClean="0"/>
              <a:t>Vérifie que nous avons passer un nom fichier en argument</a:t>
            </a:r>
          </a:p>
          <a:p>
            <a:r>
              <a:rPr lang="fr-FR" dirty="0" smtClean="0"/>
              <a:t>Vérifie que le fichier en question est un .csv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82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run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Cette fonction commence par ouvrir le fichier .csv puisque nous savons qu’il existe bien.</a:t>
            </a:r>
          </a:p>
          <a:p>
            <a:r>
              <a:rPr lang="fr-FR" dirty="0" smtClean="0"/>
              <a:t>Ensuite il lit la première ligne n’en tient pas compte et passe a la lecture de la ligne suivante.</a:t>
            </a:r>
          </a:p>
          <a:p>
            <a:r>
              <a:rPr lang="fr-FR" dirty="0" smtClean="0"/>
              <a:t>Découpe la ligne en utilisant le point-virgule comme séparateur chaque élément est sauvegarder dans un tableau</a:t>
            </a:r>
            <a:r>
              <a:rPr lang="fr-FR" dirty="0" smtClean="0"/>
              <a:t>.</a:t>
            </a:r>
          </a:p>
          <a:p>
            <a:r>
              <a:rPr lang="fr-FR" dirty="0" smtClean="0"/>
              <a:t>Chaque élément est formaté avec l’appel à la fonction formatage(valeur)</a:t>
            </a:r>
          </a:p>
          <a:p>
            <a:r>
              <a:rPr lang="fr-FR" dirty="0" smtClean="0"/>
              <a:t>On appel la fonction </a:t>
            </a:r>
            <a:r>
              <a:rPr lang="fr-FR" dirty="0" err="1" smtClean="0"/>
              <a:t>read_groupe</a:t>
            </a:r>
            <a:r>
              <a:rPr lang="fr-FR" dirty="0" smtClean="0"/>
              <a:t>() qui vérifie que le </a:t>
            </a:r>
            <a:r>
              <a:rPr lang="fr-FR" dirty="0" err="1" smtClean="0"/>
              <a:t>path</a:t>
            </a:r>
            <a:r>
              <a:rPr lang="fr-FR" dirty="0" smtClean="0"/>
              <a:t> /home/&lt;groupe&gt; existe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77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read_groupe</a:t>
            </a:r>
            <a:r>
              <a:rPr lang="fr-FR" dirty="0" smtClean="0"/>
              <a:t>() permet aussi de vérifier que groupe est dans /</a:t>
            </a:r>
            <a:r>
              <a:rPr lang="fr-FR" dirty="0" err="1" smtClean="0"/>
              <a:t>etc</a:t>
            </a:r>
            <a:r>
              <a:rPr lang="fr-FR" dirty="0" smtClean="0"/>
              <a:t>/group</a:t>
            </a:r>
          </a:p>
          <a:p>
            <a:r>
              <a:rPr lang="fr-FR" dirty="0" smtClean="0"/>
              <a:t>La fonction </a:t>
            </a:r>
            <a:r>
              <a:rPr lang="fr-FR" dirty="0" err="1" smtClean="0"/>
              <a:t>read_user</a:t>
            </a:r>
            <a:r>
              <a:rPr lang="fr-FR" dirty="0" smtClean="0"/>
              <a:t>() permet de vérifié l’existence d’un utilisateur.</a:t>
            </a:r>
          </a:p>
          <a:p>
            <a:r>
              <a:rPr lang="fr-FR" dirty="0" smtClean="0"/>
              <a:t>On créer ensuite une boucle infinie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endParaRPr lang="fr-FR" dirty="0"/>
          </a:p>
          <a:p>
            <a:r>
              <a:rPr lang="fr-FR" dirty="0" smtClean="0"/>
              <a:t>On sortira de cette boucle quand le répertoire de l’utilisateur sera le même que celui stipulé dans le fichier .csv.</a:t>
            </a:r>
          </a:p>
          <a:p>
            <a:r>
              <a:rPr lang="fr-FR" dirty="0" smtClean="0"/>
              <a:t>On rentre dans la boucle ;</a:t>
            </a:r>
          </a:p>
          <a:p>
            <a:r>
              <a:rPr lang="fr-FR" dirty="0" smtClean="0"/>
              <a:t>si le groupe existe par exemple system alors on continue, sinon on crée le groupe puis on revient au point de départ et on repose la question puis on continue</a:t>
            </a:r>
          </a:p>
          <a:p>
            <a:r>
              <a:rPr lang="fr-FR" dirty="0" smtClean="0"/>
              <a:t>si le </a:t>
            </a:r>
            <a:r>
              <a:rPr lang="fr-FR" dirty="0" err="1" smtClean="0"/>
              <a:t>path</a:t>
            </a:r>
            <a:r>
              <a:rPr lang="fr-FR" dirty="0" smtClean="0"/>
              <a:t> du groupe existe exemple /home/system/ alors on continue sinon on créer le </a:t>
            </a:r>
            <a:r>
              <a:rPr lang="fr-FR" dirty="0" err="1" smtClean="0"/>
              <a:t>path</a:t>
            </a:r>
            <a:r>
              <a:rPr lang="fr-FR" dirty="0" smtClean="0"/>
              <a:t> du groupe </a:t>
            </a:r>
            <a:r>
              <a:rPr lang="fr-FR" dirty="0"/>
              <a:t>puis on revient au point de départ et on repose la question puis on continue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48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quoi sert ce script en Python?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96538"/>
            <a:ext cx="10515600" cy="4780425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1. A automatisé la tache de création d’utilisateurs sur un serveur Linux. A partir d’un fichier .csv contenant le nom, prénom, mot de passe et groupe auquel ils sont rattachés.</a:t>
            </a:r>
          </a:p>
          <a:p>
            <a:r>
              <a:rPr lang="fr-FR" dirty="0" smtClean="0"/>
              <a:t>2. A modifié le changement de groupe d’un utilisateur, toujours a partir d’un fichier .csv.</a:t>
            </a:r>
          </a:p>
          <a:p>
            <a:r>
              <a:rPr lang="fr-FR" dirty="0" smtClean="0"/>
              <a:t>3. A effacer un utilisateur du serveur s’il n’appartient plus </a:t>
            </a:r>
            <a:r>
              <a:rPr lang="fr-FR" dirty="0"/>
              <a:t>à</a:t>
            </a:r>
            <a:r>
              <a:rPr lang="fr-FR" dirty="0" smtClean="0"/>
              <a:t> l’entreprise, cette information est fourni par le fait que dans le fichier .csv le groupe est égal à « - ».</a:t>
            </a:r>
          </a:p>
          <a:p>
            <a:r>
              <a:rPr lang="fr-FR" dirty="0" smtClean="0"/>
              <a:t>4. Il sert aussi à archivé le répertoire courant de l’utilisateur qui vient d’être détruit.</a:t>
            </a:r>
          </a:p>
          <a:p>
            <a:r>
              <a:rPr lang="fr-FR" dirty="0" smtClean="0"/>
              <a:t>5. Il sert aussi à recréer un utilisateur qui a exister par le passer sur le serveur et à lui réattribuer son ancien répertoire courant avec ses fichiers personnels.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4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>
            <a:normAutofit/>
          </a:bodyPr>
          <a:lstStyle/>
          <a:p>
            <a:r>
              <a:rPr lang="fr-FR" dirty="0" smtClean="0"/>
              <a:t>Si l’utilisateur existe par exemple </a:t>
            </a:r>
            <a:r>
              <a:rPr lang="fr-FR" dirty="0" err="1" smtClean="0"/>
              <a:t>jmtlg_planteur</a:t>
            </a:r>
            <a:r>
              <a:rPr lang="fr-FR" dirty="0" smtClean="0"/>
              <a:t> alors on continue sinon on créer l’utilisateur </a:t>
            </a:r>
            <a:r>
              <a:rPr lang="fr-FR" dirty="0"/>
              <a:t>puis on revient au point de départ et on repose la question puis on continue</a:t>
            </a:r>
          </a:p>
          <a:p>
            <a:r>
              <a:rPr lang="fr-FR" dirty="0" smtClean="0"/>
              <a:t>Si le </a:t>
            </a:r>
            <a:r>
              <a:rPr lang="fr-FR" dirty="0" err="1" smtClean="0"/>
              <a:t>path</a:t>
            </a:r>
            <a:r>
              <a:rPr lang="fr-FR" dirty="0" smtClean="0"/>
              <a:t> de l’utilisateur par exemple /home/system/</a:t>
            </a:r>
            <a:r>
              <a:rPr lang="fr-FR" dirty="0" err="1" smtClean="0"/>
              <a:t>jmtlg_planteur</a:t>
            </a:r>
            <a:r>
              <a:rPr lang="fr-FR" dirty="0" smtClean="0"/>
              <a:t> est identique a le variable </a:t>
            </a:r>
            <a:r>
              <a:rPr lang="fr-FR" dirty="0" err="1" smtClean="0"/>
              <a:t>path_csv</a:t>
            </a:r>
            <a:r>
              <a:rPr lang="fr-FR" dirty="0" smtClean="0"/>
              <a:t> stipulé dans le fichier .csv alors on sort de la boucle et on continue a la ligne suivante c’est-à-dire à la création de l’utilisateur suivant et ainsi de suite jusqu’à la fin du fichier data.csv, sinon on appel la fonction </a:t>
            </a:r>
            <a:r>
              <a:rPr lang="fr-FR" dirty="0" err="1" smtClean="0"/>
              <a:t>edit_user</a:t>
            </a:r>
            <a:r>
              <a:rPr lang="fr-FR" dirty="0" smtClean="0"/>
              <a:t>().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018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edit_user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arriver a appeler cette fonction c’est que l’utilisateur a été créer, son appartenance à un groupe a été avérer et qu’il possède un </a:t>
            </a:r>
            <a:r>
              <a:rPr lang="fr-FR" dirty="0" err="1" smtClean="0"/>
              <a:t>path</a:t>
            </a:r>
            <a:r>
              <a:rPr lang="fr-FR" dirty="0" smtClean="0"/>
              <a:t> par exemple /home/system/</a:t>
            </a:r>
            <a:r>
              <a:rPr lang="fr-FR" dirty="0" err="1" smtClean="0"/>
              <a:t>jmtlg_planteur</a:t>
            </a:r>
            <a:r>
              <a:rPr lang="fr-FR" dirty="0" smtClean="0"/>
              <a:t> mais que le </a:t>
            </a:r>
            <a:r>
              <a:rPr lang="fr-FR" dirty="0" err="1" smtClean="0"/>
              <a:t>path</a:t>
            </a:r>
            <a:r>
              <a:rPr lang="fr-FR" dirty="0" smtClean="0"/>
              <a:t> que doit avoir cet utilisateur n’est pas celui là mais par exemple </a:t>
            </a:r>
            <a:r>
              <a:rPr lang="fr-FR" dirty="0" err="1" smtClean="0"/>
              <a:t>path_csv</a:t>
            </a:r>
            <a:r>
              <a:rPr lang="fr-FR" dirty="0" smtClean="0"/>
              <a:t> = /home/admin/</a:t>
            </a:r>
            <a:r>
              <a:rPr lang="fr-FR" dirty="0" err="1" smtClean="0"/>
              <a:t>jmtlg_planteur</a:t>
            </a:r>
            <a:r>
              <a:rPr lang="fr-FR" dirty="0" smtClean="0"/>
              <a:t> alors on appel la fonction </a:t>
            </a:r>
          </a:p>
          <a:p>
            <a:r>
              <a:rPr lang="fr-FR" dirty="0" err="1" smtClean="0"/>
              <a:t>deplacer_user</a:t>
            </a:r>
            <a:r>
              <a:rPr lang="fr-FR" dirty="0" smtClean="0"/>
              <a:t>() qui est chargé de transféré les données du répertoire courant vers l’autre répertoire et d’appliquer les modifications dans le fichier 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passwd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16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edit_user</a:t>
            </a:r>
            <a:r>
              <a:rPr lang="fr-FR" dirty="0" smtClean="0"/>
              <a:t>() suite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cas ou groupe == « - »</a:t>
            </a:r>
          </a:p>
          <a:p>
            <a:r>
              <a:rPr lang="fr-FR" dirty="0" smtClean="0"/>
              <a:t>Alors on </a:t>
            </a:r>
            <a:r>
              <a:rPr lang="fr-FR" dirty="0" err="1" smtClean="0"/>
              <a:t>deplacer_user</a:t>
            </a:r>
            <a:r>
              <a:rPr lang="fr-FR" dirty="0" smtClean="0"/>
              <a:t>() dans /home/-/ puis</a:t>
            </a:r>
          </a:p>
          <a:p>
            <a:r>
              <a:rPr lang="fr-FR" dirty="0" smtClean="0"/>
              <a:t>On archive le répertoire courant de l’utilisateur dans /archives/ et </a:t>
            </a:r>
          </a:p>
          <a:p>
            <a:r>
              <a:rPr lang="fr-FR" dirty="0" smtClean="0"/>
              <a:t>On détruit l’utilisateur dans 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passwd</a:t>
            </a:r>
            <a:endParaRPr lang="fr-FR" dirty="0" smtClean="0"/>
          </a:p>
          <a:p>
            <a:r>
              <a:rPr lang="fr-FR" dirty="0" smtClean="0"/>
              <a:t>On détruit le home directory de celui-ci.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315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fonction </a:t>
            </a:r>
            <a:r>
              <a:rPr lang="fr-FR" dirty="0" err="1" smtClean="0"/>
              <a:t>create_user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Elle est appeler à deux moment bien d’instinct </a:t>
            </a:r>
          </a:p>
          <a:p>
            <a:r>
              <a:rPr lang="fr-FR" dirty="0" smtClean="0"/>
              <a:t>Une première fois au moment ou l’utilisateur est créer pour la toute première fois sur le serveur.</a:t>
            </a:r>
          </a:p>
          <a:p>
            <a:r>
              <a:rPr lang="fr-FR" dirty="0" smtClean="0"/>
              <a:t>Une deuxième fois quand l’utilisateur a été recréer de nouveau cet à dire un utilisateur à été effacer du serveur mais son répertoire à été archiver et donc on va au moment de </a:t>
            </a:r>
            <a:r>
              <a:rPr lang="fr-FR" smtClean="0"/>
              <a:t>sa création lui </a:t>
            </a:r>
            <a:r>
              <a:rPr lang="fr-FR" dirty="0" smtClean="0"/>
              <a:t>fournir son ancien home directory.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72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 sont les bénéfices de ce script en terme d’automatisation?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1. Gain de temps considérables lors de la création d’utilisateurs, créer un utilisateur manuellement prend environs cinq minutes en crées cent prend cent fois plus de temps.</a:t>
            </a:r>
          </a:p>
          <a:p>
            <a:r>
              <a:rPr lang="fr-FR" dirty="0" smtClean="0"/>
              <a:t>2. Gain de temps aussi lors de la modification d’un utilisateur.</a:t>
            </a:r>
          </a:p>
          <a:p>
            <a:r>
              <a:rPr lang="fr-FR" dirty="0" smtClean="0"/>
              <a:t>3. Gain de temps lors de l’archivage de l’utilisateur.</a:t>
            </a:r>
          </a:p>
          <a:p>
            <a:r>
              <a:rPr lang="fr-FR" dirty="0" smtClean="0"/>
              <a:t>4. Gain de temps lors du processus de destruction de l’utilisateur.</a:t>
            </a:r>
          </a:p>
          <a:p>
            <a:r>
              <a:rPr lang="fr-FR" dirty="0" smtClean="0"/>
              <a:t>5. Gain de temps au moment de vérifier si l’utilisateur que nous devons créer à exister auparavant.</a:t>
            </a:r>
          </a:p>
          <a:p>
            <a:r>
              <a:rPr lang="fr-FR" dirty="0" smtClean="0"/>
              <a:t>6. Toutes ces taches, si elles avait êtes réaliser manuellement, engendrerait facilement des erreurs de frappes par exemples, aucune capitalisation du travail et représentent une labeur profondément fastidieuses.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19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utiliser ce script?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un terminal en root tapez: </a:t>
            </a:r>
          </a:p>
          <a:p>
            <a:r>
              <a:rPr lang="fr-FR" dirty="0"/>
              <a:t>p</a:t>
            </a:r>
            <a:r>
              <a:rPr lang="fr-FR" dirty="0" smtClean="0"/>
              <a:t>ython3 utilisateurs.py data.csv</a:t>
            </a:r>
          </a:p>
          <a:p>
            <a:r>
              <a:rPr lang="fr-FR" dirty="0" smtClean="0"/>
              <a:t>Remplacer le fichier data.csv par le votre toujours au format .csv</a:t>
            </a:r>
          </a:p>
        </p:txBody>
      </p:sp>
    </p:spTree>
    <p:extLst>
      <p:ext uri="{BB962C8B-B14F-4D97-AF65-F5344CB8AC3E}">
        <p14:creationId xmlns:p14="http://schemas.microsoft.com/office/powerpoint/2010/main" val="38341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User case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1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1: Création d’utilisateurs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crée des utilisateurs inexistant sur un serveur vierge</a:t>
            </a:r>
          </a:p>
          <a:p>
            <a:r>
              <a:rPr lang="fr-FR" dirty="0" smtClean="0"/>
              <a:t>Pas d’utilisateurs dans 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passwd</a:t>
            </a:r>
            <a:endParaRPr lang="fr-FR" dirty="0" smtClean="0"/>
          </a:p>
          <a:p>
            <a:r>
              <a:rPr lang="fr-FR" dirty="0" smtClean="0"/>
              <a:t>Pas de groupes dans /</a:t>
            </a:r>
            <a:r>
              <a:rPr lang="fr-FR" dirty="0" err="1" smtClean="0"/>
              <a:t>etc</a:t>
            </a:r>
            <a:r>
              <a:rPr lang="fr-FR" dirty="0" smtClean="0"/>
              <a:t>/group</a:t>
            </a:r>
          </a:p>
          <a:p>
            <a:r>
              <a:rPr lang="fr-FR" dirty="0" smtClean="0"/>
              <a:t>/archives/ n’existe pas</a:t>
            </a:r>
          </a:p>
          <a:p>
            <a:r>
              <a:rPr lang="fr-FR" dirty="0" smtClean="0"/>
              <a:t>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shadow</a:t>
            </a:r>
            <a:r>
              <a:rPr lang="fr-FR" dirty="0" smtClean="0"/>
              <a:t> pas de </a:t>
            </a:r>
            <a:r>
              <a:rPr lang="fr-FR" dirty="0" err="1" smtClean="0"/>
              <a:t>passwords</a:t>
            </a:r>
            <a:endParaRPr lang="fr-FR" dirty="0" smtClean="0"/>
          </a:p>
          <a:p>
            <a:r>
              <a:rPr lang="fr-FR" dirty="0" smtClean="0"/>
              <a:t>/deleted_user_file.txt n’existe pas</a:t>
            </a:r>
          </a:p>
          <a:p>
            <a:r>
              <a:rPr lang="fr-FR" dirty="0" err="1"/>
              <a:t>root@kali</a:t>
            </a:r>
            <a:r>
              <a:rPr lang="fr-FR" dirty="0"/>
              <a:t>:~/Gestion-Utilisateurs# python3 utilisateurs.py data.csv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0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5347" y="956690"/>
            <a:ext cx="98954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##### 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r>
              <a:rPr lang="fr-FR" dirty="0"/>
              <a:t>  #################</a:t>
            </a:r>
          </a:p>
          <a:p>
            <a:r>
              <a:rPr lang="fr-FR" dirty="0"/>
              <a:t>sto-helit_suzanne:x:1000:1000::/home/</a:t>
            </a:r>
            <a:r>
              <a:rPr lang="fr-FR" dirty="0" err="1"/>
              <a:t>comptabilite</a:t>
            </a:r>
            <a:r>
              <a:rPr lang="fr-FR" dirty="0"/>
              <a:t>/</a:t>
            </a:r>
            <a:r>
              <a:rPr lang="fr-FR" dirty="0" err="1"/>
              <a:t>sto-helit_suzanne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jmtlg_planteur:x:1001:1001::/home/system/</a:t>
            </a:r>
            <a:r>
              <a:rPr lang="fr-FR" dirty="0" err="1"/>
              <a:t>jmtlg_planteur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ciredutemps_esmeralda:x:1002:1002::/home/formation/</a:t>
            </a:r>
            <a:r>
              <a:rPr lang="fr-FR" dirty="0" err="1"/>
              <a:t>ciredutemps_esmeralda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veterrini_havelock:x:1003:1001::/home/system/</a:t>
            </a:r>
            <a:r>
              <a:rPr lang="fr-FR" dirty="0" err="1"/>
              <a:t>veterrini_havelock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ridculle_mustrum:x:1004:1003::/home/direction/</a:t>
            </a:r>
            <a:r>
              <a:rPr lang="fr-FR" dirty="0" err="1"/>
              <a:t>ridculle_mustrum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delblanco_jesusm:x:1005:1002::/home/formation/</a:t>
            </a:r>
            <a:r>
              <a:rPr lang="fr-FR" dirty="0" err="1"/>
              <a:t>delblanco_jesusm</a:t>
            </a:r>
            <a:r>
              <a:rPr lang="fr-FR" dirty="0"/>
              <a:t>:/bin/</a:t>
            </a:r>
            <a:r>
              <a:rPr lang="fr-FR" dirty="0" err="1"/>
              <a:t>bash</a:t>
            </a:r>
            <a:endParaRPr lang="fr-FR" dirty="0"/>
          </a:p>
          <a:p>
            <a:r>
              <a:rPr lang="fr-FR" dirty="0"/>
              <a:t>#####  /home/*/*  #######################</a:t>
            </a:r>
          </a:p>
          <a:p>
            <a:r>
              <a:rPr lang="fr-FR" dirty="0" smtClean="0"/>
              <a:t>/</a:t>
            </a:r>
            <a:r>
              <a:rPr lang="fr-FR" dirty="0"/>
              <a:t>home/system/</a:t>
            </a:r>
            <a:r>
              <a:rPr lang="fr-FR" dirty="0" err="1"/>
              <a:t>jmtlg_planteur</a:t>
            </a:r>
            <a:r>
              <a:rPr lang="fr-FR" dirty="0"/>
              <a:t>:</a:t>
            </a:r>
          </a:p>
          <a:p>
            <a:r>
              <a:rPr lang="fr-FR" dirty="0"/>
              <a:t>total 24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2 </a:t>
            </a:r>
            <a:r>
              <a:rPr lang="fr-FR" dirty="0" err="1"/>
              <a:t>jmtlg_planteur</a:t>
            </a:r>
            <a:r>
              <a:rPr lang="fr-FR" dirty="0"/>
              <a:t> system 4096 mars  19 23:31 .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4 root           </a:t>
            </a:r>
            <a:r>
              <a:rPr lang="fr-FR" dirty="0" err="1"/>
              <a:t>root</a:t>
            </a:r>
            <a:r>
              <a:rPr lang="fr-FR" dirty="0"/>
              <a:t>   4096 mars  19 23:31 ..</a:t>
            </a:r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-r--r-- 1 </a:t>
            </a:r>
            <a:r>
              <a:rPr lang="fr-FR" dirty="0" err="1"/>
              <a:t>jmtlg_planteur</a:t>
            </a:r>
            <a:r>
              <a:rPr lang="fr-FR" dirty="0"/>
              <a:t> system  220 mars  19 23:31 .</a:t>
            </a:r>
            <a:r>
              <a:rPr lang="fr-FR" dirty="0" err="1"/>
              <a:t>bash_logout</a:t>
            </a:r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-r--r-- 1 </a:t>
            </a:r>
            <a:r>
              <a:rPr lang="fr-FR" dirty="0" err="1"/>
              <a:t>jmtlg_planteur</a:t>
            </a:r>
            <a:r>
              <a:rPr lang="fr-FR" dirty="0"/>
              <a:t> system 3391 mars  19 23:31 .</a:t>
            </a:r>
            <a:r>
              <a:rPr lang="fr-FR" dirty="0" err="1"/>
              <a:t>bashrc</a:t>
            </a:r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-r--r-- 1 </a:t>
            </a:r>
            <a:r>
              <a:rPr lang="fr-FR" dirty="0" err="1"/>
              <a:t>jmtlg_planteur</a:t>
            </a:r>
            <a:r>
              <a:rPr lang="fr-FR" dirty="0"/>
              <a:t> system 3526 mars  19 23:31 .</a:t>
            </a:r>
            <a:r>
              <a:rPr lang="fr-FR" dirty="0" err="1"/>
              <a:t>bashrc.original</a:t>
            </a:r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-r--r-- 1 </a:t>
            </a:r>
            <a:r>
              <a:rPr lang="fr-FR" dirty="0" err="1"/>
              <a:t>jmtlg_planteur</a:t>
            </a:r>
            <a:r>
              <a:rPr lang="fr-FR" dirty="0"/>
              <a:t> system  807 mars  19 23:31 .profile</a:t>
            </a:r>
          </a:p>
        </p:txBody>
      </p:sp>
    </p:spTree>
    <p:extLst>
      <p:ext uri="{BB962C8B-B14F-4D97-AF65-F5344CB8AC3E}">
        <p14:creationId xmlns:p14="http://schemas.microsoft.com/office/powerpoint/2010/main" val="16759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2: Première connexion de l’utilisateur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doit changer le mot de passe par défaut</a:t>
            </a:r>
          </a:p>
          <a:p>
            <a:r>
              <a:rPr lang="fr-FR" dirty="0" smtClean="0"/>
              <a:t>Résultat dans son « home directory »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7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314" y="449228"/>
            <a:ext cx="1096931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/home/system/</a:t>
            </a:r>
            <a:r>
              <a:rPr lang="fr-FR" dirty="0" err="1"/>
              <a:t>jmtlg_planteur</a:t>
            </a:r>
            <a:r>
              <a:rPr lang="fr-FR" dirty="0"/>
              <a:t>:</a:t>
            </a:r>
          </a:p>
          <a:p>
            <a:r>
              <a:rPr lang="fr-FR" dirty="0"/>
              <a:t>total 76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14 </a:t>
            </a:r>
            <a:r>
              <a:rPr lang="fr-FR" dirty="0" err="1"/>
              <a:t>jmtlg_planteur</a:t>
            </a:r>
            <a:r>
              <a:rPr lang="fr-FR" dirty="0"/>
              <a:t> system 4096 mars  19 23:48 .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4 root           </a:t>
            </a:r>
            <a:r>
              <a:rPr lang="fr-FR" dirty="0" err="1"/>
              <a:t>root</a:t>
            </a:r>
            <a:r>
              <a:rPr lang="fr-FR" dirty="0"/>
              <a:t>   4096 mars  19 23:31 ..</a:t>
            </a:r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 1 </a:t>
            </a:r>
            <a:r>
              <a:rPr lang="fr-FR" dirty="0" err="1"/>
              <a:t>jmtlg_planteur</a:t>
            </a:r>
            <a:r>
              <a:rPr lang="fr-FR" dirty="0"/>
              <a:t> system  220 mars  19 23:31 .</a:t>
            </a:r>
            <a:r>
              <a:rPr lang="fr-FR" dirty="0" err="1"/>
              <a:t>bash_logout</a:t>
            </a:r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 1 </a:t>
            </a:r>
            <a:r>
              <a:rPr lang="fr-FR" dirty="0" err="1"/>
              <a:t>jmtlg_planteur</a:t>
            </a:r>
            <a:r>
              <a:rPr lang="fr-FR" dirty="0"/>
              <a:t> system 3391 mars  19 23:31 .</a:t>
            </a:r>
            <a:r>
              <a:rPr lang="fr-FR" dirty="0" err="1"/>
              <a:t>bashrc</a:t>
            </a:r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 1 </a:t>
            </a:r>
            <a:r>
              <a:rPr lang="fr-FR" dirty="0" err="1"/>
              <a:t>jmtlg_planteur</a:t>
            </a:r>
            <a:r>
              <a:rPr lang="fr-FR" dirty="0"/>
              <a:t> system 3526 mars  19 23:31 .</a:t>
            </a:r>
            <a:r>
              <a:rPr lang="fr-FR" dirty="0" err="1"/>
              <a:t>bashrc.original</a:t>
            </a:r>
            <a:endParaRPr lang="fr-FR" dirty="0"/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19 23:48 Bureau</a:t>
            </a:r>
          </a:p>
          <a:p>
            <a:r>
              <a:rPr lang="fr-FR" dirty="0" err="1"/>
              <a:t>drwx</a:t>
            </a:r>
            <a:r>
              <a:rPr lang="fr-FR" dirty="0"/>
              <a:t>------  7 </a:t>
            </a:r>
            <a:r>
              <a:rPr lang="fr-FR" dirty="0" err="1"/>
              <a:t>jmtlg_planteur</a:t>
            </a:r>
            <a:r>
              <a:rPr lang="fr-FR" dirty="0"/>
              <a:t> system 4096 mars  19 23:48 .cache</a:t>
            </a:r>
          </a:p>
          <a:p>
            <a:r>
              <a:rPr lang="fr-FR" dirty="0" err="1"/>
              <a:t>drwx</a:t>
            </a:r>
            <a:r>
              <a:rPr lang="fr-FR" dirty="0"/>
              <a:t>------  9 </a:t>
            </a:r>
            <a:r>
              <a:rPr lang="fr-FR" dirty="0" err="1"/>
              <a:t>jmtlg_planteur</a:t>
            </a:r>
            <a:r>
              <a:rPr lang="fr-FR" dirty="0"/>
              <a:t> system 4096 mars  19 23:48 .config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19 23:48 Documents</a:t>
            </a:r>
          </a:p>
          <a:p>
            <a:r>
              <a:rPr lang="fr-FR" dirty="0" err="1"/>
              <a:t>drwx</a:t>
            </a:r>
            <a:r>
              <a:rPr lang="fr-FR" dirty="0"/>
              <a:t>------  3 </a:t>
            </a:r>
            <a:r>
              <a:rPr lang="fr-FR" dirty="0" err="1"/>
              <a:t>jmtlg_planteur</a:t>
            </a:r>
            <a:r>
              <a:rPr lang="fr-FR" dirty="0"/>
              <a:t> system 4096 mars  19 23:48 .</a:t>
            </a:r>
            <a:r>
              <a:rPr lang="fr-FR" dirty="0" err="1"/>
              <a:t>gnupg</a:t>
            </a:r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-------  1 </a:t>
            </a:r>
            <a:r>
              <a:rPr lang="fr-FR" dirty="0" err="1"/>
              <a:t>jmtlg_planteur</a:t>
            </a:r>
            <a:r>
              <a:rPr lang="fr-FR" dirty="0"/>
              <a:t> system  314 mars  19 23:48 .</a:t>
            </a:r>
            <a:r>
              <a:rPr lang="fr-FR" dirty="0" err="1"/>
              <a:t>ICEauthority</a:t>
            </a:r>
            <a:endParaRPr lang="fr-FR" dirty="0"/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19 23:48 Images</a:t>
            </a:r>
          </a:p>
          <a:p>
            <a:r>
              <a:rPr lang="fr-FR" dirty="0" err="1"/>
              <a:t>drwx</a:t>
            </a:r>
            <a:r>
              <a:rPr lang="fr-FR" dirty="0"/>
              <a:t>------  3 </a:t>
            </a:r>
            <a:r>
              <a:rPr lang="fr-FR" dirty="0" err="1"/>
              <a:t>jmtlg_planteur</a:t>
            </a:r>
            <a:r>
              <a:rPr lang="fr-FR" dirty="0"/>
              <a:t> system 4096 mars  19 23:48 .local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19 23:48 Modèles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19 23:48 Musique</a:t>
            </a:r>
          </a:p>
          <a:p>
            <a:r>
              <a:rPr lang="fr-FR" dirty="0"/>
              <a:t>-</a:t>
            </a:r>
            <a:r>
              <a:rPr lang="fr-FR" dirty="0" err="1"/>
              <a:t>rw</a:t>
            </a:r>
            <a:r>
              <a:rPr lang="fr-FR" dirty="0"/>
              <a:t>-r--r--  1 </a:t>
            </a:r>
            <a:r>
              <a:rPr lang="fr-FR" dirty="0" err="1"/>
              <a:t>jmtlg_planteur</a:t>
            </a:r>
            <a:r>
              <a:rPr lang="fr-FR" dirty="0"/>
              <a:t> system  807 mars  19 23:31 .profile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19 23:48 Public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19 23:48 Téléchargements</a:t>
            </a:r>
          </a:p>
          <a:p>
            <a:r>
              <a:rPr lang="fr-FR" dirty="0" err="1"/>
              <a:t>drwxr</a:t>
            </a:r>
            <a:r>
              <a:rPr lang="fr-FR" dirty="0"/>
              <a:t>-</a:t>
            </a:r>
            <a:r>
              <a:rPr lang="fr-FR" dirty="0" err="1"/>
              <a:t>xr</a:t>
            </a:r>
            <a:r>
              <a:rPr lang="fr-FR" dirty="0"/>
              <a:t>-x  2 </a:t>
            </a:r>
            <a:r>
              <a:rPr lang="fr-FR" dirty="0" err="1"/>
              <a:t>jmtlg_planteur</a:t>
            </a:r>
            <a:r>
              <a:rPr lang="fr-FR" dirty="0"/>
              <a:t> system 4096 mars  19 23:48 Vidéos</a:t>
            </a:r>
          </a:p>
        </p:txBody>
      </p:sp>
    </p:spTree>
    <p:extLst>
      <p:ext uri="{BB962C8B-B14F-4D97-AF65-F5344CB8AC3E}">
        <p14:creationId xmlns:p14="http://schemas.microsoft.com/office/powerpoint/2010/main" val="16539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1571</Words>
  <Application>Microsoft Office PowerPoint</Application>
  <PresentationFormat>Widescreen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Gestion des utilisateurs</vt:lpstr>
      <vt:lpstr>A quoi sert ce script en Python?</vt:lpstr>
      <vt:lpstr>Quel sont les bénéfices de ce script en terme d’automatisation?</vt:lpstr>
      <vt:lpstr>Comment utiliser ce script?</vt:lpstr>
      <vt:lpstr>User case</vt:lpstr>
      <vt:lpstr>Phase 1: Création d’utilisateurs</vt:lpstr>
      <vt:lpstr>PowerPoint Presentation</vt:lpstr>
      <vt:lpstr>Phase 2: Première connexion de l’utilisateur </vt:lpstr>
      <vt:lpstr>PowerPoint Presentation</vt:lpstr>
      <vt:lpstr>Phase 3: Changement de groupe</vt:lpstr>
      <vt:lpstr>Phase 4: Destruction d’un utilisateur</vt:lpstr>
      <vt:lpstr>Phase 5: Recréation d’un utilisateur</vt:lpstr>
      <vt:lpstr>PowerPoint Presentation</vt:lpstr>
      <vt:lpstr>PowerPoint Presentation</vt:lpstr>
      <vt:lpstr>PowerPoint Presentation</vt:lpstr>
      <vt:lpstr>Détails techniques</vt:lpstr>
      <vt:lpstr>La fonction prerequis()</vt:lpstr>
      <vt:lpstr>La fonction run()</vt:lpstr>
      <vt:lpstr>PowerPoint Presentation</vt:lpstr>
      <vt:lpstr>PowerPoint Presentation</vt:lpstr>
      <vt:lpstr>La fonction edit_user()</vt:lpstr>
      <vt:lpstr>La fonction edit_user() suite</vt:lpstr>
      <vt:lpstr>La fonction create_user()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utilisateurs</dc:title>
  <dc:creator>v manuel j perez</dc:creator>
  <cp:lastModifiedBy>v manuel j perez</cp:lastModifiedBy>
  <cp:revision>29</cp:revision>
  <dcterms:created xsi:type="dcterms:W3CDTF">2019-03-13T22:02:03Z</dcterms:created>
  <dcterms:modified xsi:type="dcterms:W3CDTF">2019-03-20T05:11:08Z</dcterms:modified>
</cp:coreProperties>
</file>