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36F-A543-4E9E-A65E-B9868F556B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39C-62DA-43D4-9D7C-7432C3B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9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36F-A543-4E9E-A65E-B9868F556B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39C-62DA-43D4-9D7C-7432C3B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1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36F-A543-4E9E-A65E-B9868F556B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39C-62DA-43D4-9D7C-7432C3B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36F-A543-4E9E-A65E-B9868F556B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39C-62DA-43D4-9D7C-7432C3B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6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36F-A543-4E9E-A65E-B9868F556B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39C-62DA-43D4-9D7C-7432C3B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36F-A543-4E9E-A65E-B9868F556B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39C-62DA-43D4-9D7C-7432C3B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8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36F-A543-4E9E-A65E-B9868F556B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39C-62DA-43D4-9D7C-7432C3B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8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36F-A543-4E9E-A65E-B9868F556B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39C-62DA-43D4-9D7C-7432C3B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36F-A543-4E9E-A65E-B9868F556B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39C-62DA-43D4-9D7C-7432C3B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36F-A543-4E9E-A65E-B9868F556B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39C-62DA-43D4-9D7C-7432C3B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0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F36F-A543-4E9E-A65E-B9868F556B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39C-62DA-43D4-9D7C-7432C3B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8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F36F-A543-4E9E-A65E-B9868F556B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339C-62DA-43D4-9D7C-7432C3B3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138" y="1687613"/>
            <a:ext cx="4158000" cy="3923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5" y="1496290"/>
            <a:ext cx="6665976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266" y="11269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1069" y="11269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36872" y="11269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46072" y="2103120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p</a:t>
            </a:r>
            <a:r>
              <a:rPr lang="en-US" sz="1400" b="1" i="1" dirty="0" smtClean="0"/>
              <a:t> = 0.004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24162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2019-02-10T15:12:06Z</dcterms:created>
  <dcterms:modified xsi:type="dcterms:W3CDTF">2019-02-10T15:25:37Z</dcterms:modified>
</cp:coreProperties>
</file>