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4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9A17-DD53-4580-A569-64A7115B52E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F04B-175E-43ED-BD4D-F54B3CF8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2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8" y="1163901"/>
            <a:ext cx="5402109" cy="402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1163901"/>
            <a:ext cx="5027715" cy="402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451" y="5503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4545" y="55030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6497894" y="3417625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23.69 %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9952" y="3304018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27.20 %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1399" y="398721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7.07 %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434140" y="394794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7.20 %</a:t>
            </a:r>
            <a:endParaRPr lang="en-US" sz="1200" dirty="0"/>
          </a:p>
        </p:txBody>
      </p:sp>
      <p:sp>
        <p:nvSpPr>
          <p:cNvPr id="17" name="Left Brace 16"/>
          <p:cNvSpPr/>
          <p:nvPr/>
        </p:nvSpPr>
        <p:spPr>
          <a:xfrm rot="5400000">
            <a:off x="2569068" y="1581681"/>
            <a:ext cx="522829" cy="38820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8376338" y="940901"/>
            <a:ext cx="578370" cy="3741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16728" y="2908685"/>
            <a:ext cx="85311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 = 0.89  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90072" y="2070386"/>
            <a:ext cx="85311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 = 0.13  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7666" y="47975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2019-01-16T02:25:14Z</dcterms:created>
  <dcterms:modified xsi:type="dcterms:W3CDTF">2019-01-16T02:42:09Z</dcterms:modified>
</cp:coreProperties>
</file>