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svg"/><Relationship Id="rId1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5.svg"/><Relationship Id="rId1" Type="http://schemas.openxmlformats.org/officeDocument/2006/relationships/image" Target="../media/image42.png"/><Relationship Id="rId6" Type="http://schemas.openxmlformats.org/officeDocument/2006/relationships/image" Target="../media/image39.svg"/><Relationship Id="rId5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DC5B7-1102-4896-A102-BD46105C77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60B305-6E56-4D59-98B1-AF102F6EEBBF}">
      <dgm:prSet/>
      <dgm:spPr/>
      <dgm:t>
        <a:bodyPr/>
        <a:lstStyle/>
        <a:p>
          <a:pPr>
            <a:defRPr cap="all"/>
          </a:pPr>
          <a:r>
            <a:rPr lang="es-ES_tradnl" dirty="0"/>
            <a:t>Análisis Costo-Consecuencia (</a:t>
          </a:r>
          <a:r>
            <a:rPr lang="es-ES_tradnl" dirty="0" err="1"/>
            <a:t>cca</a:t>
          </a:r>
          <a:r>
            <a:rPr lang="es-ES_tradnl" dirty="0"/>
            <a:t>)</a:t>
          </a:r>
          <a:endParaRPr lang="en-US" dirty="0"/>
        </a:p>
      </dgm:t>
    </dgm:pt>
    <dgm:pt modelId="{1A1FA861-5732-4626-B72F-2F7B7D97E919}" type="parTrans" cxnId="{D109D14B-E1BF-49AA-B1CE-673FA160BAC4}">
      <dgm:prSet/>
      <dgm:spPr/>
      <dgm:t>
        <a:bodyPr/>
        <a:lstStyle/>
        <a:p>
          <a:endParaRPr lang="en-US"/>
        </a:p>
      </dgm:t>
    </dgm:pt>
    <dgm:pt modelId="{DE3F190D-3C56-4CDB-89C1-5014E7C1A4FC}" type="sibTrans" cxnId="{D109D14B-E1BF-49AA-B1CE-673FA160BAC4}">
      <dgm:prSet/>
      <dgm:spPr/>
      <dgm:t>
        <a:bodyPr/>
        <a:lstStyle/>
        <a:p>
          <a:endParaRPr lang="en-US"/>
        </a:p>
      </dgm:t>
    </dgm:pt>
    <dgm:pt modelId="{C0F255BE-6527-477D-B1FC-75871431449A}">
      <dgm:prSet/>
      <dgm:spPr/>
      <dgm:t>
        <a:bodyPr/>
        <a:lstStyle/>
        <a:p>
          <a:pPr>
            <a:defRPr cap="all"/>
          </a:pPr>
          <a:r>
            <a:rPr lang="es-ES_tradnl" dirty="0"/>
            <a:t>Análisis de Costo-Minimización (</a:t>
          </a:r>
          <a:r>
            <a:rPr lang="es-ES_tradnl" dirty="0" err="1"/>
            <a:t>cma</a:t>
          </a:r>
          <a:r>
            <a:rPr lang="es-ES_tradnl" dirty="0"/>
            <a:t>)</a:t>
          </a:r>
          <a:endParaRPr lang="en-US" dirty="0"/>
        </a:p>
      </dgm:t>
    </dgm:pt>
    <dgm:pt modelId="{080B299F-57AB-4BF1-8D90-47EB4C2D4B20}" type="parTrans" cxnId="{A0AA11B4-3B83-42E9-9FE8-6472732911C5}">
      <dgm:prSet/>
      <dgm:spPr/>
      <dgm:t>
        <a:bodyPr/>
        <a:lstStyle/>
        <a:p>
          <a:endParaRPr lang="en-US"/>
        </a:p>
      </dgm:t>
    </dgm:pt>
    <dgm:pt modelId="{E3F04177-FB20-4CF3-8FEF-D60597FD174C}" type="sibTrans" cxnId="{A0AA11B4-3B83-42E9-9FE8-6472732911C5}">
      <dgm:prSet/>
      <dgm:spPr/>
      <dgm:t>
        <a:bodyPr/>
        <a:lstStyle/>
        <a:p>
          <a:endParaRPr lang="en-US"/>
        </a:p>
      </dgm:t>
    </dgm:pt>
    <dgm:pt modelId="{00EC5A5C-152B-41A3-9D8C-78B39D60388D}">
      <dgm:prSet/>
      <dgm:spPr/>
      <dgm:t>
        <a:bodyPr/>
        <a:lstStyle/>
        <a:p>
          <a:pPr>
            <a:defRPr cap="all"/>
          </a:pPr>
          <a:r>
            <a:rPr lang="es-ES_tradnl" dirty="0"/>
            <a:t>Análisis de Costo-Efectividad (</a:t>
          </a:r>
          <a:r>
            <a:rPr lang="es-ES_tradnl" dirty="0" err="1"/>
            <a:t>cea</a:t>
          </a:r>
          <a:r>
            <a:rPr lang="es-ES_tradnl" dirty="0"/>
            <a:t>) y su subtipo Análisis de Costo-utilidad (</a:t>
          </a:r>
          <a:r>
            <a:rPr lang="es-ES_tradnl" dirty="0" err="1"/>
            <a:t>cua</a:t>
          </a:r>
          <a:r>
            <a:rPr lang="es-ES_tradnl" dirty="0"/>
            <a:t>)</a:t>
          </a:r>
          <a:endParaRPr lang="en-US" dirty="0"/>
        </a:p>
      </dgm:t>
    </dgm:pt>
    <dgm:pt modelId="{A3881E9E-9F0F-45DA-A28D-16EF3C51080C}" type="parTrans" cxnId="{8914974E-79A6-4792-B0E0-E6E2AC100A80}">
      <dgm:prSet/>
      <dgm:spPr/>
      <dgm:t>
        <a:bodyPr/>
        <a:lstStyle/>
        <a:p>
          <a:endParaRPr lang="en-US"/>
        </a:p>
      </dgm:t>
    </dgm:pt>
    <dgm:pt modelId="{E6E91001-9154-4071-BC30-E9C25E2654D9}" type="sibTrans" cxnId="{8914974E-79A6-4792-B0E0-E6E2AC100A80}">
      <dgm:prSet/>
      <dgm:spPr/>
      <dgm:t>
        <a:bodyPr/>
        <a:lstStyle/>
        <a:p>
          <a:endParaRPr lang="en-US"/>
        </a:p>
      </dgm:t>
    </dgm:pt>
    <dgm:pt modelId="{A6F53B2A-65A3-4BA7-8638-37EC995E5088}">
      <dgm:prSet/>
      <dgm:spPr/>
      <dgm:t>
        <a:bodyPr/>
        <a:lstStyle/>
        <a:p>
          <a:pPr>
            <a:defRPr cap="all"/>
          </a:pPr>
          <a:r>
            <a:rPr lang="es-ES_tradnl" dirty="0"/>
            <a:t>Análisis de Costo-Beneficio (</a:t>
          </a:r>
          <a:r>
            <a:rPr lang="es-ES_tradnl" dirty="0" err="1"/>
            <a:t>cba</a:t>
          </a:r>
          <a:r>
            <a:rPr lang="es-ES_tradnl" dirty="0"/>
            <a:t>)</a:t>
          </a:r>
          <a:endParaRPr lang="en-US" dirty="0"/>
        </a:p>
      </dgm:t>
    </dgm:pt>
    <dgm:pt modelId="{02CEAD70-0001-4D21-A7BB-36B73453A641}" type="parTrans" cxnId="{6F38AA8F-04EF-4A5B-800B-2B24E7CD8C33}">
      <dgm:prSet/>
      <dgm:spPr/>
      <dgm:t>
        <a:bodyPr/>
        <a:lstStyle/>
        <a:p>
          <a:endParaRPr lang="en-US"/>
        </a:p>
      </dgm:t>
    </dgm:pt>
    <dgm:pt modelId="{91B94BA5-EA6D-4C0E-BFBB-502E9231DFB4}" type="sibTrans" cxnId="{6F38AA8F-04EF-4A5B-800B-2B24E7CD8C33}">
      <dgm:prSet/>
      <dgm:spPr/>
      <dgm:t>
        <a:bodyPr/>
        <a:lstStyle/>
        <a:p>
          <a:endParaRPr lang="en-US"/>
        </a:p>
      </dgm:t>
    </dgm:pt>
    <dgm:pt modelId="{43CE720A-85D5-4D56-9166-E410C7F8C221}" type="pres">
      <dgm:prSet presAssocID="{671DC5B7-1102-4896-A102-BD46105C771A}" presName="root" presStyleCnt="0">
        <dgm:presLayoutVars>
          <dgm:dir/>
          <dgm:resizeHandles val="exact"/>
        </dgm:presLayoutVars>
      </dgm:prSet>
      <dgm:spPr/>
    </dgm:pt>
    <dgm:pt modelId="{8D5EDB3D-E455-451D-8C43-5A0C0594AAEC}" type="pres">
      <dgm:prSet presAssocID="{6C60B305-6E56-4D59-98B1-AF102F6EEBBF}" presName="compNode" presStyleCnt="0"/>
      <dgm:spPr/>
    </dgm:pt>
    <dgm:pt modelId="{C5E6468A-16B6-4C48-AC7E-26D89CC4D1F0}" type="pres">
      <dgm:prSet presAssocID="{6C60B305-6E56-4D59-98B1-AF102F6EEBBF}" presName="iconBgRect" presStyleLbl="bgShp" presStyleIdx="0" presStyleCnt="4"/>
      <dgm:spPr/>
    </dgm:pt>
    <dgm:pt modelId="{2EA72561-B64B-4B8E-A02F-EC1A6CD04D1E}" type="pres">
      <dgm:prSet presAssocID="{6C60B305-6E56-4D59-98B1-AF102F6EEB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4579C8-84C5-41A8-B747-5A30162DCF39}" type="pres">
      <dgm:prSet presAssocID="{6C60B305-6E56-4D59-98B1-AF102F6EEBBF}" presName="spaceRect" presStyleCnt="0"/>
      <dgm:spPr/>
    </dgm:pt>
    <dgm:pt modelId="{7BFE294D-67C6-45C6-A258-B93A0C60E083}" type="pres">
      <dgm:prSet presAssocID="{6C60B305-6E56-4D59-98B1-AF102F6EEBBF}" presName="textRect" presStyleLbl="revTx" presStyleIdx="0" presStyleCnt="4">
        <dgm:presLayoutVars>
          <dgm:chMax val="1"/>
          <dgm:chPref val="1"/>
        </dgm:presLayoutVars>
      </dgm:prSet>
      <dgm:spPr/>
    </dgm:pt>
    <dgm:pt modelId="{F363BC53-92B7-479D-B15D-B0CB7E74E01D}" type="pres">
      <dgm:prSet presAssocID="{DE3F190D-3C56-4CDB-89C1-5014E7C1A4FC}" presName="sibTrans" presStyleCnt="0"/>
      <dgm:spPr/>
    </dgm:pt>
    <dgm:pt modelId="{D69BA2E1-6870-4C11-8E4C-B5AE3126EE1D}" type="pres">
      <dgm:prSet presAssocID="{C0F255BE-6527-477D-B1FC-75871431449A}" presName="compNode" presStyleCnt="0"/>
      <dgm:spPr/>
    </dgm:pt>
    <dgm:pt modelId="{ACA140D9-E4ED-489D-8600-CAFAA221C1AE}" type="pres">
      <dgm:prSet presAssocID="{C0F255BE-6527-477D-B1FC-75871431449A}" presName="iconBgRect" presStyleLbl="bgShp" presStyleIdx="1" presStyleCnt="4"/>
      <dgm:spPr/>
    </dgm:pt>
    <dgm:pt modelId="{8CFB59F2-A5B2-4001-B473-4796A397E446}" type="pres">
      <dgm:prSet presAssocID="{C0F255BE-6527-477D-B1FC-7587143144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B14309C-3547-41F4-A590-CFAC3F04524A}" type="pres">
      <dgm:prSet presAssocID="{C0F255BE-6527-477D-B1FC-75871431449A}" presName="spaceRect" presStyleCnt="0"/>
      <dgm:spPr/>
    </dgm:pt>
    <dgm:pt modelId="{A6B9D5DB-201C-4E1B-A8B3-1BB7F0DF1503}" type="pres">
      <dgm:prSet presAssocID="{C0F255BE-6527-477D-B1FC-75871431449A}" presName="textRect" presStyleLbl="revTx" presStyleIdx="1" presStyleCnt="4">
        <dgm:presLayoutVars>
          <dgm:chMax val="1"/>
          <dgm:chPref val="1"/>
        </dgm:presLayoutVars>
      </dgm:prSet>
      <dgm:spPr/>
    </dgm:pt>
    <dgm:pt modelId="{A57CF7FA-1EC4-4F8F-950F-DA89AFA1E982}" type="pres">
      <dgm:prSet presAssocID="{E3F04177-FB20-4CF3-8FEF-D60597FD174C}" presName="sibTrans" presStyleCnt="0"/>
      <dgm:spPr/>
    </dgm:pt>
    <dgm:pt modelId="{A6841CE7-3874-4001-AF38-AE74F1287D91}" type="pres">
      <dgm:prSet presAssocID="{00EC5A5C-152B-41A3-9D8C-78B39D60388D}" presName="compNode" presStyleCnt="0"/>
      <dgm:spPr/>
    </dgm:pt>
    <dgm:pt modelId="{1BF85209-17F2-48A1-9D2F-605713330A5D}" type="pres">
      <dgm:prSet presAssocID="{00EC5A5C-152B-41A3-9D8C-78B39D60388D}" presName="iconBgRect" presStyleLbl="bgShp" presStyleIdx="2" presStyleCnt="4"/>
      <dgm:spPr/>
    </dgm:pt>
    <dgm:pt modelId="{0A33C734-4785-4093-A55B-17EFDBD9B664}" type="pres">
      <dgm:prSet presAssocID="{00EC5A5C-152B-41A3-9D8C-78B39D6038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B8F886D-9577-4AEC-93F8-853901FEAD7E}" type="pres">
      <dgm:prSet presAssocID="{00EC5A5C-152B-41A3-9D8C-78B39D60388D}" presName="spaceRect" presStyleCnt="0"/>
      <dgm:spPr/>
    </dgm:pt>
    <dgm:pt modelId="{7F9CF2CE-4861-4D50-B081-1493FC5738F2}" type="pres">
      <dgm:prSet presAssocID="{00EC5A5C-152B-41A3-9D8C-78B39D60388D}" presName="textRect" presStyleLbl="revTx" presStyleIdx="2" presStyleCnt="4">
        <dgm:presLayoutVars>
          <dgm:chMax val="1"/>
          <dgm:chPref val="1"/>
        </dgm:presLayoutVars>
      </dgm:prSet>
      <dgm:spPr/>
    </dgm:pt>
    <dgm:pt modelId="{B31228D5-B58E-42CB-A2B9-07D62FD49C4F}" type="pres">
      <dgm:prSet presAssocID="{E6E91001-9154-4071-BC30-E9C25E2654D9}" presName="sibTrans" presStyleCnt="0"/>
      <dgm:spPr/>
    </dgm:pt>
    <dgm:pt modelId="{5FCCB337-8728-4A52-956F-B97C8AD767E2}" type="pres">
      <dgm:prSet presAssocID="{A6F53B2A-65A3-4BA7-8638-37EC995E5088}" presName="compNode" presStyleCnt="0"/>
      <dgm:spPr/>
    </dgm:pt>
    <dgm:pt modelId="{6CC38286-52B0-4087-81E7-DDA41C881237}" type="pres">
      <dgm:prSet presAssocID="{A6F53B2A-65A3-4BA7-8638-37EC995E5088}" presName="iconBgRect" presStyleLbl="bgShp" presStyleIdx="3" presStyleCnt="4"/>
      <dgm:spPr/>
    </dgm:pt>
    <dgm:pt modelId="{E6723213-E1A0-4DA6-B382-72CAA71E7DEB}" type="pres">
      <dgm:prSet presAssocID="{A6F53B2A-65A3-4BA7-8638-37EC995E50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B32E794-65CB-4064-B38F-10577E358B09}" type="pres">
      <dgm:prSet presAssocID="{A6F53B2A-65A3-4BA7-8638-37EC995E5088}" presName="spaceRect" presStyleCnt="0"/>
      <dgm:spPr/>
    </dgm:pt>
    <dgm:pt modelId="{A3F7179D-FB56-4E2E-AE06-05F75255EB94}" type="pres">
      <dgm:prSet presAssocID="{A6F53B2A-65A3-4BA7-8638-37EC995E50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AAA50A-558B-47E5-9C61-D509E482D31B}" type="presOf" srcId="{6C60B305-6E56-4D59-98B1-AF102F6EEBBF}" destId="{7BFE294D-67C6-45C6-A258-B93A0C60E083}" srcOrd="0" destOrd="0" presId="urn:microsoft.com/office/officeart/2018/5/layout/IconCircleLabelList"/>
    <dgm:cxn modelId="{C0F90142-3842-4FF1-A455-A8875E217B35}" type="presOf" srcId="{A6F53B2A-65A3-4BA7-8638-37EC995E5088}" destId="{A3F7179D-FB56-4E2E-AE06-05F75255EB94}" srcOrd="0" destOrd="0" presId="urn:microsoft.com/office/officeart/2018/5/layout/IconCircleLabelList"/>
    <dgm:cxn modelId="{D109D14B-E1BF-49AA-B1CE-673FA160BAC4}" srcId="{671DC5B7-1102-4896-A102-BD46105C771A}" destId="{6C60B305-6E56-4D59-98B1-AF102F6EEBBF}" srcOrd="0" destOrd="0" parTransId="{1A1FA861-5732-4626-B72F-2F7B7D97E919}" sibTransId="{DE3F190D-3C56-4CDB-89C1-5014E7C1A4FC}"/>
    <dgm:cxn modelId="{8914974E-79A6-4792-B0E0-E6E2AC100A80}" srcId="{671DC5B7-1102-4896-A102-BD46105C771A}" destId="{00EC5A5C-152B-41A3-9D8C-78B39D60388D}" srcOrd="2" destOrd="0" parTransId="{A3881E9E-9F0F-45DA-A28D-16EF3C51080C}" sibTransId="{E6E91001-9154-4071-BC30-E9C25E2654D9}"/>
    <dgm:cxn modelId="{49CC8578-03F2-45CE-8CD6-38F6498C530A}" type="presOf" srcId="{C0F255BE-6527-477D-B1FC-75871431449A}" destId="{A6B9D5DB-201C-4E1B-A8B3-1BB7F0DF1503}" srcOrd="0" destOrd="0" presId="urn:microsoft.com/office/officeart/2018/5/layout/IconCircleLabelList"/>
    <dgm:cxn modelId="{0A7ABC8C-46A7-4684-967F-A2D653AE414F}" type="presOf" srcId="{671DC5B7-1102-4896-A102-BD46105C771A}" destId="{43CE720A-85D5-4D56-9166-E410C7F8C221}" srcOrd="0" destOrd="0" presId="urn:microsoft.com/office/officeart/2018/5/layout/IconCircleLabelList"/>
    <dgm:cxn modelId="{6F38AA8F-04EF-4A5B-800B-2B24E7CD8C33}" srcId="{671DC5B7-1102-4896-A102-BD46105C771A}" destId="{A6F53B2A-65A3-4BA7-8638-37EC995E5088}" srcOrd="3" destOrd="0" parTransId="{02CEAD70-0001-4D21-A7BB-36B73453A641}" sibTransId="{91B94BA5-EA6D-4C0E-BFBB-502E9231DFB4}"/>
    <dgm:cxn modelId="{A0AA11B4-3B83-42E9-9FE8-6472732911C5}" srcId="{671DC5B7-1102-4896-A102-BD46105C771A}" destId="{C0F255BE-6527-477D-B1FC-75871431449A}" srcOrd="1" destOrd="0" parTransId="{080B299F-57AB-4BF1-8D90-47EB4C2D4B20}" sibTransId="{E3F04177-FB20-4CF3-8FEF-D60597FD174C}"/>
    <dgm:cxn modelId="{C539EAFE-9040-48CC-9298-7B6DCEA0A6C6}" type="presOf" srcId="{00EC5A5C-152B-41A3-9D8C-78B39D60388D}" destId="{7F9CF2CE-4861-4D50-B081-1493FC5738F2}" srcOrd="0" destOrd="0" presId="urn:microsoft.com/office/officeart/2018/5/layout/IconCircleLabelList"/>
    <dgm:cxn modelId="{106C1537-33A7-4B09-A75F-8E3C36F43E2B}" type="presParOf" srcId="{43CE720A-85D5-4D56-9166-E410C7F8C221}" destId="{8D5EDB3D-E455-451D-8C43-5A0C0594AAEC}" srcOrd="0" destOrd="0" presId="urn:microsoft.com/office/officeart/2018/5/layout/IconCircleLabelList"/>
    <dgm:cxn modelId="{BF57F4D6-9D6A-4F49-BA3E-551A48699190}" type="presParOf" srcId="{8D5EDB3D-E455-451D-8C43-5A0C0594AAEC}" destId="{C5E6468A-16B6-4C48-AC7E-26D89CC4D1F0}" srcOrd="0" destOrd="0" presId="urn:microsoft.com/office/officeart/2018/5/layout/IconCircleLabelList"/>
    <dgm:cxn modelId="{BCA594AD-45DB-4504-A9C9-16F99CEE624A}" type="presParOf" srcId="{8D5EDB3D-E455-451D-8C43-5A0C0594AAEC}" destId="{2EA72561-B64B-4B8E-A02F-EC1A6CD04D1E}" srcOrd="1" destOrd="0" presId="urn:microsoft.com/office/officeart/2018/5/layout/IconCircleLabelList"/>
    <dgm:cxn modelId="{6FE45A0B-9D34-4F5A-9745-26E9D2E14CA0}" type="presParOf" srcId="{8D5EDB3D-E455-451D-8C43-5A0C0594AAEC}" destId="{F44579C8-84C5-41A8-B747-5A30162DCF39}" srcOrd="2" destOrd="0" presId="urn:microsoft.com/office/officeart/2018/5/layout/IconCircleLabelList"/>
    <dgm:cxn modelId="{DF2B4D55-D077-434F-9350-3A1F7568927B}" type="presParOf" srcId="{8D5EDB3D-E455-451D-8C43-5A0C0594AAEC}" destId="{7BFE294D-67C6-45C6-A258-B93A0C60E083}" srcOrd="3" destOrd="0" presId="urn:microsoft.com/office/officeart/2018/5/layout/IconCircleLabelList"/>
    <dgm:cxn modelId="{0185A9D7-DB42-40F9-A6B5-A7C4BD4B9B19}" type="presParOf" srcId="{43CE720A-85D5-4D56-9166-E410C7F8C221}" destId="{F363BC53-92B7-479D-B15D-B0CB7E74E01D}" srcOrd="1" destOrd="0" presId="urn:microsoft.com/office/officeart/2018/5/layout/IconCircleLabelList"/>
    <dgm:cxn modelId="{A1B20685-69B8-4D13-910B-CC457A6BF0A0}" type="presParOf" srcId="{43CE720A-85D5-4D56-9166-E410C7F8C221}" destId="{D69BA2E1-6870-4C11-8E4C-B5AE3126EE1D}" srcOrd="2" destOrd="0" presId="urn:microsoft.com/office/officeart/2018/5/layout/IconCircleLabelList"/>
    <dgm:cxn modelId="{458FB2C1-3DAB-4FD5-A228-705F575A526C}" type="presParOf" srcId="{D69BA2E1-6870-4C11-8E4C-B5AE3126EE1D}" destId="{ACA140D9-E4ED-489D-8600-CAFAA221C1AE}" srcOrd="0" destOrd="0" presId="urn:microsoft.com/office/officeart/2018/5/layout/IconCircleLabelList"/>
    <dgm:cxn modelId="{90E2FB51-C31D-456C-BA31-ADAE9DF15316}" type="presParOf" srcId="{D69BA2E1-6870-4C11-8E4C-B5AE3126EE1D}" destId="{8CFB59F2-A5B2-4001-B473-4796A397E446}" srcOrd="1" destOrd="0" presId="urn:microsoft.com/office/officeart/2018/5/layout/IconCircleLabelList"/>
    <dgm:cxn modelId="{79343BC7-A8A8-43FE-94FC-1E80FEA4E017}" type="presParOf" srcId="{D69BA2E1-6870-4C11-8E4C-B5AE3126EE1D}" destId="{EB14309C-3547-41F4-A590-CFAC3F04524A}" srcOrd="2" destOrd="0" presId="urn:microsoft.com/office/officeart/2018/5/layout/IconCircleLabelList"/>
    <dgm:cxn modelId="{925EA214-A345-4DD8-8048-F97B388831C7}" type="presParOf" srcId="{D69BA2E1-6870-4C11-8E4C-B5AE3126EE1D}" destId="{A6B9D5DB-201C-4E1B-A8B3-1BB7F0DF1503}" srcOrd="3" destOrd="0" presId="urn:microsoft.com/office/officeart/2018/5/layout/IconCircleLabelList"/>
    <dgm:cxn modelId="{479D8FC2-CB55-44E7-BFC7-42260C8F6134}" type="presParOf" srcId="{43CE720A-85D5-4D56-9166-E410C7F8C221}" destId="{A57CF7FA-1EC4-4F8F-950F-DA89AFA1E982}" srcOrd="3" destOrd="0" presId="urn:microsoft.com/office/officeart/2018/5/layout/IconCircleLabelList"/>
    <dgm:cxn modelId="{C9049177-55B7-45F7-B62B-C88293A10F07}" type="presParOf" srcId="{43CE720A-85D5-4D56-9166-E410C7F8C221}" destId="{A6841CE7-3874-4001-AF38-AE74F1287D91}" srcOrd="4" destOrd="0" presId="urn:microsoft.com/office/officeart/2018/5/layout/IconCircleLabelList"/>
    <dgm:cxn modelId="{A121E6BC-DAEC-4E0C-B3C5-EFB205617629}" type="presParOf" srcId="{A6841CE7-3874-4001-AF38-AE74F1287D91}" destId="{1BF85209-17F2-48A1-9D2F-605713330A5D}" srcOrd="0" destOrd="0" presId="urn:microsoft.com/office/officeart/2018/5/layout/IconCircleLabelList"/>
    <dgm:cxn modelId="{CB7367BB-B0AC-495C-9749-929C1252D71A}" type="presParOf" srcId="{A6841CE7-3874-4001-AF38-AE74F1287D91}" destId="{0A33C734-4785-4093-A55B-17EFDBD9B664}" srcOrd="1" destOrd="0" presId="urn:microsoft.com/office/officeart/2018/5/layout/IconCircleLabelList"/>
    <dgm:cxn modelId="{A35EB0FB-49A3-478E-9217-23F05DBA7218}" type="presParOf" srcId="{A6841CE7-3874-4001-AF38-AE74F1287D91}" destId="{9B8F886D-9577-4AEC-93F8-853901FEAD7E}" srcOrd="2" destOrd="0" presId="urn:microsoft.com/office/officeart/2018/5/layout/IconCircleLabelList"/>
    <dgm:cxn modelId="{C88399DF-F6ED-4F1B-BD54-F690C7071E12}" type="presParOf" srcId="{A6841CE7-3874-4001-AF38-AE74F1287D91}" destId="{7F9CF2CE-4861-4D50-B081-1493FC5738F2}" srcOrd="3" destOrd="0" presId="urn:microsoft.com/office/officeart/2018/5/layout/IconCircleLabelList"/>
    <dgm:cxn modelId="{29ED0D54-C529-4623-9C3C-FC5BBD24BA30}" type="presParOf" srcId="{43CE720A-85D5-4D56-9166-E410C7F8C221}" destId="{B31228D5-B58E-42CB-A2B9-07D62FD49C4F}" srcOrd="5" destOrd="0" presId="urn:microsoft.com/office/officeart/2018/5/layout/IconCircleLabelList"/>
    <dgm:cxn modelId="{11BA7B7F-8978-43BD-BFA2-2DF89E50B3C0}" type="presParOf" srcId="{43CE720A-85D5-4D56-9166-E410C7F8C221}" destId="{5FCCB337-8728-4A52-956F-B97C8AD767E2}" srcOrd="6" destOrd="0" presId="urn:microsoft.com/office/officeart/2018/5/layout/IconCircleLabelList"/>
    <dgm:cxn modelId="{72D44064-6BA2-4E97-88DC-D62C1E75918E}" type="presParOf" srcId="{5FCCB337-8728-4A52-956F-B97C8AD767E2}" destId="{6CC38286-52B0-4087-81E7-DDA41C881237}" srcOrd="0" destOrd="0" presId="urn:microsoft.com/office/officeart/2018/5/layout/IconCircleLabelList"/>
    <dgm:cxn modelId="{A4A01B99-DC4A-4992-9878-2EF99F450EB6}" type="presParOf" srcId="{5FCCB337-8728-4A52-956F-B97C8AD767E2}" destId="{E6723213-E1A0-4DA6-B382-72CAA71E7DEB}" srcOrd="1" destOrd="0" presId="urn:microsoft.com/office/officeart/2018/5/layout/IconCircleLabelList"/>
    <dgm:cxn modelId="{69B8006E-B668-4D8E-9D6D-011EF7E77378}" type="presParOf" srcId="{5FCCB337-8728-4A52-956F-B97C8AD767E2}" destId="{CB32E794-65CB-4064-B38F-10577E358B09}" srcOrd="2" destOrd="0" presId="urn:microsoft.com/office/officeart/2018/5/layout/IconCircleLabelList"/>
    <dgm:cxn modelId="{34E203B5-1AA9-4F3B-B6ED-4E2122DC3A94}" type="presParOf" srcId="{5FCCB337-8728-4A52-956F-B97C8AD767E2}" destId="{A3F7179D-FB56-4E2E-AE06-05F75255EB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5F0C8-DAE0-4758-9344-BD7A82984A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EBDE124-F975-41BB-BC6E-5EFC5DF5B12D}">
      <dgm:prSet/>
      <dgm:spPr/>
      <dgm:t>
        <a:bodyPr/>
        <a:lstStyle/>
        <a:p>
          <a:pPr>
            <a:defRPr cap="all"/>
          </a:pPr>
          <a:r>
            <a:rPr lang="es-ES_tradnl"/>
            <a:t>A pesar d</a:t>
          </a:r>
          <a:r>
            <a:rPr lang="es-ES_tradnl" b="1" u="sng"/>
            <a:t>e qué no utiliza valor en dinero </a:t>
          </a:r>
          <a:r>
            <a:rPr lang="es-ES_tradnl"/>
            <a:t>, es el método de análisis económico en salud favorito.</a:t>
          </a:r>
          <a:endParaRPr lang="en-US"/>
        </a:p>
      </dgm:t>
    </dgm:pt>
    <dgm:pt modelId="{D2033F55-B9AA-45C2-A774-503C00335001}" type="parTrans" cxnId="{99FE1402-8543-4985-AD92-7E5963BD141B}">
      <dgm:prSet/>
      <dgm:spPr/>
      <dgm:t>
        <a:bodyPr/>
        <a:lstStyle/>
        <a:p>
          <a:endParaRPr lang="en-US"/>
        </a:p>
      </dgm:t>
    </dgm:pt>
    <dgm:pt modelId="{AE5FAE66-44CF-4FC4-AE37-39C0035F8128}" type="sibTrans" cxnId="{99FE1402-8543-4985-AD92-7E5963BD141B}">
      <dgm:prSet/>
      <dgm:spPr/>
      <dgm:t>
        <a:bodyPr/>
        <a:lstStyle/>
        <a:p>
          <a:endParaRPr lang="en-US"/>
        </a:p>
      </dgm:t>
    </dgm:pt>
    <dgm:pt modelId="{996182BD-E69E-4E0A-B6F4-ACF7DBF3F7FB}">
      <dgm:prSet/>
      <dgm:spPr/>
      <dgm:t>
        <a:bodyPr/>
        <a:lstStyle/>
        <a:p>
          <a:pPr>
            <a:defRPr cap="all"/>
          </a:pPr>
          <a:r>
            <a:rPr lang="es-ES_tradnl" b="1" u="sng" dirty="0"/>
            <a:t>Es el más usado, tal vez, por la tendencia social a evitar darle un valor en dinero a las intervenciones en salud. Tratando así de evitar mezclar el valor de la vida y el dinero.</a:t>
          </a:r>
          <a:endParaRPr lang="en-US" dirty="0"/>
        </a:p>
      </dgm:t>
    </dgm:pt>
    <dgm:pt modelId="{AA18F41F-0B73-4175-AEDC-9E7EDCF18434}" type="parTrans" cxnId="{D5CE6D2F-787F-4F72-9E20-3BA2E05B1F43}">
      <dgm:prSet/>
      <dgm:spPr/>
      <dgm:t>
        <a:bodyPr/>
        <a:lstStyle/>
        <a:p>
          <a:endParaRPr lang="en-US"/>
        </a:p>
      </dgm:t>
    </dgm:pt>
    <dgm:pt modelId="{086721D3-3FC2-49F0-A341-1028746E44DE}" type="sibTrans" cxnId="{D5CE6D2F-787F-4F72-9E20-3BA2E05B1F43}">
      <dgm:prSet/>
      <dgm:spPr/>
      <dgm:t>
        <a:bodyPr/>
        <a:lstStyle/>
        <a:p>
          <a:endParaRPr lang="en-US"/>
        </a:p>
      </dgm:t>
    </dgm:pt>
    <dgm:pt modelId="{52B9BF1C-63DA-42EE-AE60-C2D173AA7533}">
      <dgm:prSet/>
      <dgm:spPr/>
      <dgm:t>
        <a:bodyPr/>
        <a:lstStyle/>
        <a:p>
          <a:pPr>
            <a:defRPr cap="all"/>
          </a:pPr>
          <a:r>
            <a:rPr lang="es-ES_tradnl" dirty="0"/>
            <a:t>Otra posible explicación es que hace que la interpretación de sus resultados se vuelva algo de expertos y menos susceptible a la crítica de los no iniciados.</a:t>
          </a:r>
          <a:endParaRPr lang="en-US" dirty="0"/>
        </a:p>
      </dgm:t>
    </dgm:pt>
    <dgm:pt modelId="{1B5E45A7-7BAA-4775-A3D3-17DD9DFA6D9F}" type="parTrans" cxnId="{00FFB1EC-C7DF-415D-B092-74DCEEC65C91}">
      <dgm:prSet/>
      <dgm:spPr/>
      <dgm:t>
        <a:bodyPr/>
        <a:lstStyle/>
        <a:p>
          <a:endParaRPr lang="en-US"/>
        </a:p>
      </dgm:t>
    </dgm:pt>
    <dgm:pt modelId="{0D69C44E-1F95-4FD3-AF8A-29F82F361A69}" type="sibTrans" cxnId="{00FFB1EC-C7DF-415D-B092-74DCEEC65C91}">
      <dgm:prSet/>
      <dgm:spPr/>
      <dgm:t>
        <a:bodyPr/>
        <a:lstStyle/>
        <a:p>
          <a:endParaRPr lang="en-US"/>
        </a:p>
      </dgm:t>
    </dgm:pt>
    <dgm:pt modelId="{4055EF1E-25EF-4A0B-91DB-8E3C1FCC70A5}" type="pres">
      <dgm:prSet presAssocID="{68F5F0C8-DAE0-4758-9344-BD7A82984AC3}" presName="root" presStyleCnt="0">
        <dgm:presLayoutVars>
          <dgm:dir/>
          <dgm:resizeHandles val="exact"/>
        </dgm:presLayoutVars>
      </dgm:prSet>
      <dgm:spPr/>
    </dgm:pt>
    <dgm:pt modelId="{8539FFDF-B16D-4FFE-85FB-7C0EF85E99AA}" type="pres">
      <dgm:prSet presAssocID="{6EBDE124-F975-41BB-BC6E-5EFC5DF5B12D}" presName="compNode" presStyleCnt="0"/>
      <dgm:spPr/>
    </dgm:pt>
    <dgm:pt modelId="{C71CE28D-E7A6-42F1-BEDC-91D5901BC8AA}" type="pres">
      <dgm:prSet presAssocID="{6EBDE124-F975-41BB-BC6E-5EFC5DF5B12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57F75A-9EB8-4214-A1EF-FEEE5E4C7B3E}" type="pres">
      <dgm:prSet presAssocID="{6EBDE124-F975-41BB-BC6E-5EFC5DF5B1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434FB8F-EE31-407C-879C-4AAC1FB6A331}" type="pres">
      <dgm:prSet presAssocID="{6EBDE124-F975-41BB-BC6E-5EFC5DF5B12D}" presName="spaceRect" presStyleCnt="0"/>
      <dgm:spPr/>
    </dgm:pt>
    <dgm:pt modelId="{669F6DC7-7C80-4389-ADE7-4C769CF97F10}" type="pres">
      <dgm:prSet presAssocID="{6EBDE124-F975-41BB-BC6E-5EFC5DF5B12D}" presName="textRect" presStyleLbl="revTx" presStyleIdx="0" presStyleCnt="3">
        <dgm:presLayoutVars>
          <dgm:chMax val="1"/>
          <dgm:chPref val="1"/>
        </dgm:presLayoutVars>
      </dgm:prSet>
      <dgm:spPr/>
    </dgm:pt>
    <dgm:pt modelId="{CAF07E65-439D-4403-9B15-EBF714134BB0}" type="pres">
      <dgm:prSet presAssocID="{AE5FAE66-44CF-4FC4-AE37-39C0035F8128}" presName="sibTrans" presStyleCnt="0"/>
      <dgm:spPr/>
    </dgm:pt>
    <dgm:pt modelId="{C7DC9636-4265-4FE2-8F74-FE6375D1BD31}" type="pres">
      <dgm:prSet presAssocID="{996182BD-E69E-4E0A-B6F4-ACF7DBF3F7FB}" presName="compNode" presStyleCnt="0"/>
      <dgm:spPr/>
    </dgm:pt>
    <dgm:pt modelId="{12490914-2393-40DD-8FE0-FE54C79265A2}" type="pres">
      <dgm:prSet presAssocID="{996182BD-E69E-4E0A-B6F4-ACF7DBF3F7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38B1588-5E43-4DAB-9610-490776D4B029}" type="pres">
      <dgm:prSet presAssocID="{996182BD-E69E-4E0A-B6F4-ACF7DBF3F7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1467F478-A678-4473-907F-60D1A9E1406C}" type="pres">
      <dgm:prSet presAssocID="{996182BD-E69E-4E0A-B6F4-ACF7DBF3F7FB}" presName="spaceRect" presStyleCnt="0"/>
      <dgm:spPr/>
    </dgm:pt>
    <dgm:pt modelId="{FA4F4381-9A4E-4578-AF63-EF69E804D3EE}" type="pres">
      <dgm:prSet presAssocID="{996182BD-E69E-4E0A-B6F4-ACF7DBF3F7FB}" presName="textRect" presStyleLbl="revTx" presStyleIdx="1" presStyleCnt="3" custScaleX="117425" custScaleY="186675" custLinFactNeighborX="683" custLinFactNeighborY="32499">
        <dgm:presLayoutVars>
          <dgm:chMax val="1"/>
          <dgm:chPref val="1"/>
        </dgm:presLayoutVars>
      </dgm:prSet>
      <dgm:spPr/>
    </dgm:pt>
    <dgm:pt modelId="{541887BB-BFEA-4EBB-9331-CA0A14B537F1}" type="pres">
      <dgm:prSet presAssocID="{086721D3-3FC2-49F0-A341-1028746E44DE}" presName="sibTrans" presStyleCnt="0"/>
      <dgm:spPr/>
    </dgm:pt>
    <dgm:pt modelId="{90B6767E-0CFC-4589-9EC4-683B66C2B9AF}" type="pres">
      <dgm:prSet presAssocID="{52B9BF1C-63DA-42EE-AE60-C2D173AA7533}" presName="compNode" presStyleCnt="0"/>
      <dgm:spPr/>
    </dgm:pt>
    <dgm:pt modelId="{2254908C-2C7B-417D-828B-8F2E33E56664}" type="pres">
      <dgm:prSet presAssocID="{52B9BF1C-63DA-42EE-AE60-C2D173AA753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63B851-CDAE-4E65-B8DE-DD2412590DF3}" type="pres">
      <dgm:prSet presAssocID="{52B9BF1C-63DA-42EE-AE60-C2D173AA75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54C65D0-47FF-43D8-9B69-A8D9D7EBEDE1}" type="pres">
      <dgm:prSet presAssocID="{52B9BF1C-63DA-42EE-AE60-C2D173AA7533}" presName="spaceRect" presStyleCnt="0"/>
      <dgm:spPr/>
    </dgm:pt>
    <dgm:pt modelId="{0500D64C-25A3-4A72-B43E-BAC0FF2FBA08}" type="pres">
      <dgm:prSet presAssocID="{52B9BF1C-63DA-42EE-AE60-C2D173AA7533}" presName="textRect" presStyleLbl="revTx" presStyleIdx="2" presStyleCnt="3" custScaleY="172894">
        <dgm:presLayoutVars>
          <dgm:chMax val="1"/>
          <dgm:chPref val="1"/>
        </dgm:presLayoutVars>
      </dgm:prSet>
      <dgm:spPr/>
    </dgm:pt>
  </dgm:ptLst>
  <dgm:cxnLst>
    <dgm:cxn modelId="{99FE1402-8543-4985-AD92-7E5963BD141B}" srcId="{68F5F0C8-DAE0-4758-9344-BD7A82984AC3}" destId="{6EBDE124-F975-41BB-BC6E-5EFC5DF5B12D}" srcOrd="0" destOrd="0" parTransId="{D2033F55-B9AA-45C2-A774-503C00335001}" sibTransId="{AE5FAE66-44CF-4FC4-AE37-39C0035F8128}"/>
    <dgm:cxn modelId="{D5CE6D2F-787F-4F72-9E20-3BA2E05B1F43}" srcId="{68F5F0C8-DAE0-4758-9344-BD7A82984AC3}" destId="{996182BD-E69E-4E0A-B6F4-ACF7DBF3F7FB}" srcOrd="1" destOrd="0" parTransId="{AA18F41F-0B73-4175-AEDC-9E7EDCF18434}" sibTransId="{086721D3-3FC2-49F0-A341-1028746E44DE}"/>
    <dgm:cxn modelId="{5E2B963A-9C41-4374-B87C-84CF236EED08}" type="presOf" srcId="{6EBDE124-F975-41BB-BC6E-5EFC5DF5B12D}" destId="{669F6DC7-7C80-4389-ADE7-4C769CF97F10}" srcOrd="0" destOrd="0" presId="urn:microsoft.com/office/officeart/2018/5/layout/IconLeafLabelList"/>
    <dgm:cxn modelId="{08ED9D40-D4F0-41CE-BF2D-884DF67E912F}" type="presOf" srcId="{996182BD-E69E-4E0A-B6F4-ACF7DBF3F7FB}" destId="{FA4F4381-9A4E-4578-AF63-EF69E804D3EE}" srcOrd="0" destOrd="0" presId="urn:microsoft.com/office/officeart/2018/5/layout/IconLeafLabelList"/>
    <dgm:cxn modelId="{D5A7F2A7-C2C3-48B1-A345-022F57FCC8EF}" type="presOf" srcId="{68F5F0C8-DAE0-4758-9344-BD7A82984AC3}" destId="{4055EF1E-25EF-4A0B-91DB-8E3C1FCC70A5}" srcOrd="0" destOrd="0" presId="urn:microsoft.com/office/officeart/2018/5/layout/IconLeafLabelList"/>
    <dgm:cxn modelId="{D6BFEAAD-14D2-43AF-8096-8B8DE8219B71}" type="presOf" srcId="{52B9BF1C-63DA-42EE-AE60-C2D173AA7533}" destId="{0500D64C-25A3-4A72-B43E-BAC0FF2FBA08}" srcOrd="0" destOrd="0" presId="urn:microsoft.com/office/officeart/2018/5/layout/IconLeafLabelList"/>
    <dgm:cxn modelId="{00FFB1EC-C7DF-415D-B092-74DCEEC65C91}" srcId="{68F5F0C8-DAE0-4758-9344-BD7A82984AC3}" destId="{52B9BF1C-63DA-42EE-AE60-C2D173AA7533}" srcOrd="2" destOrd="0" parTransId="{1B5E45A7-7BAA-4775-A3D3-17DD9DFA6D9F}" sibTransId="{0D69C44E-1F95-4FD3-AF8A-29F82F361A69}"/>
    <dgm:cxn modelId="{83A833C5-984A-4E34-8F27-83DF3AEAFD19}" type="presParOf" srcId="{4055EF1E-25EF-4A0B-91DB-8E3C1FCC70A5}" destId="{8539FFDF-B16D-4FFE-85FB-7C0EF85E99AA}" srcOrd="0" destOrd="0" presId="urn:microsoft.com/office/officeart/2018/5/layout/IconLeafLabelList"/>
    <dgm:cxn modelId="{66BE7388-0056-49F8-BEA2-21A5CF16CE76}" type="presParOf" srcId="{8539FFDF-B16D-4FFE-85FB-7C0EF85E99AA}" destId="{C71CE28D-E7A6-42F1-BEDC-91D5901BC8AA}" srcOrd="0" destOrd="0" presId="urn:microsoft.com/office/officeart/2018/5/layout/IconLeafLabelList"/>
    <dgm:cxn modelId="{D031C1FD-9349-4379-BC67-098213932D1C}" type="presParOf" srcId="{8539FFDF-B16D-4FFE-85FB-7C0EF85E99AA}" destId="{6657F75A-9EB8-4214-A1EF-FEEE5E4C7B3E}" srcOrd="1" destOrd="0" presId="urn:microsoft.com/office/officeart/2018/5/layout/IconLeafLabelList"/>
    <dgm:cxn modelId="{713CBD2D-FA56-47B1-AD2C-0C715C1291CA}" type="presParOf" srcId="{8539FFDF-B16D-4FFE-85FB-7C0EF85E99AA}" destId="{7434FB8F-EE31-407C-879C-4AAC1FB6A331}" srcOrd="2" destOrd="0" presId="urn:microsoft.com/office/officeart/2018/5/layout/IconLeafLabelList"/>
    <dgm:cxn modelId="{4318D763-D5FD-4CA3-8215-41E0FA155C82}" type="presParOf" srcId="{8539FFDF-B16D-4FFE-85FB-7C0EF85E99AA}" destId="{669F6DC7-7C80-4389-ADE7-4C769CF97F10}" srcOrd="3" destOrd="0" presId="urn:microsoft.com/office/officeart/2018/5/layout/IconLeafLabelList"/>
    <dgm:cxn modelId="{C91CE42E-377B-4896-9086-5507BF0143A5}" type="presParOf" srcId="{4055EF1E-25EF-4A0B-91DB-8E3C1FCC70A5}" destId="{CAF07E65-439D-4403-9B15-EBF714134BB0}" srcOrd="1" destOrd="0" presId="urn:microsoft.com/office/officeart/2018/5/layout/IconLeafLabelList"/>
    <dgm:cxn modelId="{D8D33380-CE69-4979-A1B5-962A5AE0EBBB}" type="presParOf" srcId="{4055EF1E-25EF-4A0B-91DB-8E3C1FCC70A5}" destId="{C7DC9636-4265-4FE2-8F74-FE6375D1BD31}" srcOrd="2" destOrd="0" presId="urn:microsoft.com/office/officeart/2018/5/layout/IconLeafLabelList"/>
    <dgm:cxn modelId="{4C286544-DD2B-4256-B7DC-C827FDCB798D}" type="presParOf" srcId="{C7DC9636-4265-4FE2-8F74-FE6375D1BD31}" destId="{12490914-2393-40DD-8FE0-FE54C79265A2}" srcOrd="0" destOrd="0" presId="urn:microsoft.com/office/officeart/2018/5/layout/IconLeafLabelList"/>
    <dgm:cxn modelId="{69D1571F-9EEB-4DFA-AE17-C1F4C8FE7E16}" type="presParOf" srcId="{C7DC9636-4265-4FE2-8F74-FE6375D1BD31}" destId="{F38B1588-5E43-4DAB-9610-490776D4B029}" srcOrd="1" destOrd="0" presId="urn:microsoft.com/office/officeart/2018/5/layout/IconLeafLabelList"/>
    <dgm:cxn modelId="{60466E50-776B-47A5-8AED-6C5407EE6910}" type="presParOf" srcId="{C7DC9636-4265-4FE2-8F74-FE6375D1BD31}" destId="{1467F478-A678-4473-907F-60D1A9E1406C}" srcOrd="2" destOrd="0" presId="urn:microsoft.com/office/officeart/2018/5/layout/IconLeafLabelList"/>
    <dgm:cxn modelId="{77465F55-80E7-4315-82E3-2E7A3E5B89A1}" type="presParOf" srcId="{C7DC9636-4265-4FE2-8F74-FE6375D1BD31}" destId="{FA4F4381-9A4E-4578-AF63-EF69E804D3EE}" srcOrd="3" destOrd="0" presId="urn:microsoft.com/office/officeart/2018/5/layout/IconLeafLabelList"/>
    <dgm:cxn modelId="{D7119E26-557D-411A-877C-517260387C8F}" type="presParOf" srcId="{4055EF1E-25EF-4A0B-91DB-8E3C1FCC70A5}" destId="{541887BB-BFEA-4EBB-9331-CA0A14B537F1}" srcOrd="3" destOrd="0" presId="urn:microsoft.com/office/officeart/2018/5/layout/IconLeafLabelList"/>
    <dgm:cxn modelId="{C21E22E6-E94E-4AD4-B913-581C0EF15CE6}" type="presParOf" srcId="{4055EF1E-25EF-4A0B-91DB-8E3C1FCC70A5}" destId="{90B6767E-0CFC-4589-9EC4-683B66C2B9AF}" srcOrd="4" destOrd="0" presId="urn:microsoft.com/office/officeart/2018/5/layout/IconLeafLabelList"/>
    <dgm:cxn modelId="{977042FB-2F4C-4466-94D3-928239F06427}" type="presParOf" srcId="{90B6767E-0CFC-4589-9EC4-683B66C2B9AF}" destId="{2254908C-2C7B-417D-828B-8F2E33E56664}" srcOrd="0" destOrd="0" presId="urn:microsoft.com/office/officeart/2018/5/layout/IconLeafLabelList"/>
    <dgm:cxn modelId="{5DCE53F9-9230-4A89-995D-06483E4CAFFA}" type="presParOf" srcId="{90B6767E-0CFC-4589-9EC4-683B66C2B9AF}" destId="{E463B851-CDAE-4E65-B8DE-DD2412590DF3}" srcOrd="1" destOrd="0" presId="urn:microsoft.com/office/officeart/2018/5/layout/IconLeafLabelList"/>
    <dgm:cxn modelId="{5C1F95FD-B463-49C7-8166-C439BF6E39C4}" type="presParOf" srcId="{90B6767E-0CFC-4589-9EC4-683B66C2B9AF}" destId="{B54C65D0-47FF-43D8-9B69-A8D9D7EBEDE1}" srcOrd="2" destOrd="0" presId="urn:microsoft.com/office/officeart/2018/5/layout/IconLeafLabelList"/>
    <dgm:cxn modelId="{2B83AADA-05CC-4F81-B7E5-329218263573}" type="presParOf" srcId="{90B6767E-0CFC-4589-9EC4-683B66C2B9AF}" destId="{0500D64C-25A3-4A72-B43E-BAC0FF2FBA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60A2A-F51A-49D4-A37E-4BE7C1020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EF0DA5-DDDA-4994-B2EF-91AB54FE3236}">
      <dgm:prSet/>
      <dgm:spPr/>
      <dgm:t>
        <a:bodyPr/>
        <a:lstStyle/>
        <a:p>
          <a:r>
            <a:rPr lang="es-ES_tradnl"/>
            <a:t>Para comparar entre distintas alternativas</a:t>
          </a:r>
          <a:endParaRPr lang="en-US"/>
        </a:p>
      </dgm:t>
    </dgm:pt>
    <dgm:pt modelId="{B09D3768-104F-4F3C-98EC-17F880A2DCD9}" type="parTrans" cxnId="{42ECDDBF-6ECC-46D9-AC0F-EF7FA0E422D1}">
      <dgm:prSet/>
      <dgm:spPr/>
      <dgm:t>
        <a:bodyPr/>
        <a:lstStyle/>
        <a:p>
          <a:endParaRPr lang="en-US"/>
        </a:p>
      </dgm:t>
    </dgm:pt>
    <dgm:pt modelId="{BD6F8842-2491-4524-8E04-922E7A805B77}" type="sibTrans" cxnId="{42ECDDBF-6ECC-46D9-AC0F-EF7FA0E422D1}">
      <dgm:prSet/>
      <dgm:spPr/>
      <dgm:t>
        <a:bodyPr/>
        <a:lstStyle/>
        <a:p>
          <a:endParaRPr lang="en-US"/>
        </a:p>
      </dgm:t>
    </dgm:pt>
    <dgm:pt modelId="{FACCCB3F-F44F-4056-A4EF-FEF44118FB76}">
      <dgm:prSet/>
      <dgm:spPr/>
      <dgm:t>
        <a:bodyPr/>
        <a:lstStyle/>
        <a:p>
          <a:r>
            <a:rPr lang="es-ES_tradnl" dirty="0"/>
            <a:t>Diferenciar entre</a:t>
          </a:r>
          <a:r>
            <a:rPr lang="es-ES_tradnl" b="1" dirty="0"/>
            <a:t> Dominancia </a:t>
          </a:r>
          <a:r>
            <a:rPr lang="es-ES_tradnl" dirty="0"/>
            <a:t>y </a:t>
          </a:r>
          <a:r>
            <a:rPr lang="es-ES_tradnl" b="1" dirty="0"/>
            <a:t>Dominancia Extendida</a:t>
          </a:r>
          <a:endParaRPr lang="en-US" b="1" dirty="0"/>
        </a:p>
      </dgm:t>
    </dgm:pt>
    <dgm:pt modelId="{E5877071-182B-4211-87C2-1686DCE44012}" type="parTrans" cxnId="{041F7FA8-7633-4F63-8544-21B82F153508}">
      <dgm:prSet/>
      <dgm:spPr/>
      <dgm:t>
        <a:bodyPr/>
        <a:lstStyle/>
        <a:p>
          <a:endParaRPr lang="en-US"/>
        </a:p>
      </dgm:t>
    </dgm:pt>
    <dgm:pt modelId="{DBB18DB0-22FA-40C1-9396-30B15AF0D810}" type="sibTrans" cxnId="{041F7FA8-7633-4F63-8544-21B82F153508}">
      <dgm:prSet/>
      <dgm:spPr/>
      <dgm:t>
        <a:bodyPr/>
        <a:lstStyle/>
        <a:p>
          <a:endParaRPr lang="en-US"/>
        </a:p>
      </dgm:t>
    </dgm:pt>
    <dgm:pt modelId="{156BFA38-3864-455C-AC9F-E86897DDEAED}" type="pres">
      <dgm:prSet presAssocID="{68460A2A-F51A-49D4-A37E-4BE7C1020B5B}" presName="root" presStyleCnt="0">
        <dgm:presLayoutVars>
          <dgm:dir/>
          <dgm:resizeHandles val="exact"/>
        </dgm:presLayoutVars>
      </dgm:prSet>
      <dgm:spPr/>
    </dgm:pt>
    <dgm:pt modelId="{1794A972-C08A-4EAB-8651-3BE65495B70A}" type="pres">
      <dgm:prSet presAssocID="{AFEF0DA5-DDDA-4994-B2EF-91AB54FE3236}" presName="compNode" presStyleCnt="0"/>
      <dgm:spPr/>
    </dgm:pt>
    <dgm:pt modelId="{BC404319-9DED-431E-9356-02DCE6124C44}" type="pres">
      <dgm:prSet presAssocID="{AFEF0DA5-DDDA-4994-B2EF-91AB54FE3236}" presName="bgRect" presStyleLbl="bgShp" presStyleIdx="0" presStyleCnt="2"/>
      <dgm:spPr/>
    </dgm:pt>
    <dgm:pt modelId="{876212A0-53C6-4CD0-A2D9-ED542AE325DA}" type="pres">
      <dgm:prSet presAssocID="{AFEF0DA5-DDDA-4994-B2EF-91AB54FE32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9A4D3CE-2586-4B9E-B207-28CE4826ACA2}" type="pres">
      <dgm:prSet presAssocID="{AFEF0DA5-DDDA-4994-B2EF-91AB54FE3236}" presName="spaceRect" presStyleCnt="0"/>
      <dgm:spPr/>
    </dgm:pt>
    <dgm:pt modelId="{8BD5BA03-1C83-4F9C-B23E-8ACA07BB875D}" type="pres">
      <dgm:prSet presAssocID="{AFEF0DA5-DDDA-4994-B2EF-91AB54FE3236}" presName="parTx" presStyleLbl="revTx" presStyleIdx="0" presStyleCnt="2">
        <dgm:presLayoutVars>
          <dgm:chMax val="0"/>
          <dgm:chPref val="0"/>
        </dgm:presLayoutVars>
      </dgm:prSet>
      <dgm:spPr/>
    </dgm:pt>
    <dgm:pt modelId="{53CD7E42-3B11-454E-8526-1187D854DE48}" type="pres">
      <dgm:prSet presAssocID="{BD6F8842-2491-4524-8E04-922E7A805B77}" presName="sibTrans" presStyleCnt="0"/>
      <dgm:spPr/>
    </dgm:pt>
    <dgm:pt modelId="{D08FD9E6-DFAB-438B-AF27-13C45DE627F2}" type="pres">
      <dgm:prSet presAssocID="{FACCCB3F-F44F-4056-A4EF-FEF44118FB76}" presName="compNode" presStyleCnt="0"/>
      <dgm:spPr/>
    </dgm:pt>
    <dgm:pt modelId="{4C86BB37-1E8C-4C21-8942-744C928F92DD}" type="pres">
      <dgm:prSet presAssocID="{FACCCB3F-F44F-4056-A4EF-FEF44118FB76}" presName="bgRect" presStyleLbl="bgShp" presStyleIdx="1" presStyleCnt="2"/>
      <dgm:spPr/>
    </dgm:pt>
    <dgm:pt modelId="{D40D6005-49E4-4B82-A643-0E4B913A0AD8}" type="pres">
      <dgm:prSet presAssocID="{FACCCB3F-F44F-4056-A4EF-FEF44118F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9E868E3-C254-4A49-B137-0AB32C9D5C41}" type="pres">
      <dgm:prSet presAssocID="{FACCCB3F-F44F-4056-A4EF-FEF44118FB76}" presName="spaceRect" presStyleCnt="0"/>
      <dgm:spPr/>
    </dgm:pt>
    <dgm:pt modelId="{1D9DC763-5406-4A3B-A899-EBB40DBA14D8}" type="pres">
      <dgm:prSet presAssocID="{FACCCB3F-F44F-4056-A4EF-FEF44118FB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CF0372-31B7-4CD5-8040-56EDF9BBFFC7}" type="presOf" srcId="{68460A2A-F51A-49D4-A37E-4BE7C1020B5B}" destId="{156BFA38-3864-455C-AC9F-E86897DDEAED}" srcOrd="0" destOrd="0" presId="urn:microsoft.com/office/officeart/2018/2/layout/IconVerticalSolidList"/>
    <dgm:cxn modelId="{041F7FA8-7633-4F63-8544-21B82F153508}" srcId="{68460A2A-F51A-49D4-A37E-4BE7C1020B5B}" destId="{FACCCB3F-F44F-4056-A4EF-FEF44118FB76}" srcOrd="1" destOrd="0" parTransId="{E5877071-182B-4211-87C2-1686DCE44012}" sibTransId="{DBB18DB0-22FA-40C1-9396-30B15AF0D810}"/>
    <dgm:cxn modelId="{846346B9-D683-494F-B863-AA1C19B8B0D0}" type="presOf" srcId="{FACCCB3F-F44F-4056-A4EF-FEF44118FB76}" destId="{1D9DC763-5406-4A3B-A899-EBB40DBA14D8}" srcOrd="0" destOrd="0" presId="urn:microsoft.com/office/officeart/2018/2/layout/IconVerticalSolidList"/>
    <dgm:cxn modelId="{35EE72BD-59A0-4522-B0A9-B4378FF61580}" type="presOf" srcId="{AFEF0DA5-DDDA-4994-B2EF-91AB54FE3236}" destId="{8BD5BA03-1C83-4F9C-B23E-8ACA07BB875D}" srcOrd="0" destOrd="0" presId="urn:microsoft.com/office/officeart/2018/2/layout/IconVerticalSolidList"/>
    <dgm:cxn modelId="{42ECDDBF-6ECC-46D9-AC0F-EF7FA0E422D1}" srcId="{68460A2A-F51A-49D4-A37E-4BE7C1020B5B}" destId="{AFEF0DA5-DDDA-4994-B2EF-91AB54FE3236}" srcOrd="0" destOrd="0" parTransId="{B09D3768-104F-4F3C-98EC-17F880A2DCD9}" sibTransId="{BD6F8842-2491-4524-8E04-922E7A805B77}"/>
    <dgm:cxn modelId="{BE8D3DFF-BA83-4763-895B-9D056394A125}" type="presParOf" srcId="{156BFA38-3864-455C-AC9F-E86897DDEAED}" destId="{1794A972-C08A-4EAB-8651-3BE65495B70A}" srcOrd="0" destOrd="0" presId="urn:microsoft.com/office/officeart/2018/2/layout/IconVerticalSolidList"/>
    <dgm:cxn modelId="{4ADF4114-689C-40CB-ABF7-28724B302BB5}" type="presParOf" srcId="{1794A972-C08A-4EAB-8651-3BE65495B70A}" destId="{BC404319-9DED-431E-9356-02DCE6124C44}" srcOrd="0" destOrd="0" presId="urn:microsoft.com/office/officeart/2018/2/layout/IconVerticalSolidList"/>
    <dgm:cxn modelId="{1BABB5D3-C6FE-4F92-9865-2D61A63A37A7}" type="presParOf" srcId="{1794A972-C08A-4EAB-8651-3BE65495B70A}" destId="{876212A0-53C6-4CD0-A2D9-ED542AE325DA}" srcOrd="1" destOrd="0" presId="urn:microsoft.com/office/officeart/2018/2/layout/IconVerticalSolidList"/>
    <dgm:cxn modelId="{83CFD1EA-8134-4762-9C93-E5F3E212947B}" type="presParOf" srcId="{1794A972-C08A-4EAB-8651-3BE65495B70A}" destId="{A9A4D3CE-2586-4B9E-B207-28CE4826ACA2}" srcOrd="2" destOrd="0" presId="urn:microsoft.com/office/officeart/2018/2/layout/IconVerticalSolidList"/>
    <dgm:cxn modelId="{0E26E4CC-4BEF-4E65-925F-0B9B8EE6EF1B}" type="presParOf" srcId="{1794A972-C08A-4EAB-8651-3BE65495B70A}" destId="{8BD5BA03-1C83-4F9C-B23E-8ACA07BB875D}" srcOrd="3" destOrd="0" presId="urn:microsoft.com/office/officeart/2018/2/layout/IconVerticalSolidList"/>
    <dgm:cxn modelId="{77C0A4C0-27DE-4D4A-AB9E-0B2B57F9C8E3}" type="presParOf" srcId="{156BFA38-3864-455C-AC9F-E86897DDEAED}" destId="{53CD7E42-3B11-454E-8526-1187D854DE48}" srcOrd="1" destOrd="0" presId="urn:microsoft.com/office/officeart/2018/2/layout/IconVerticalSolidList"/>
    <dgm:cxn modelId="{FD2055D6-8FA5-4E0B-8184-86CCB28221D0}" type="presParOf" srcId="{156BFA38-3864-455C-AC9F-E86897DDEAED}" destId="{D08FD9E6-DFAB-438B-AF27-13C45DE627F2}" srcOrd="2" destOrd="0" presId="urn:microsoft.com/office/officeart/2018/2/layout/IconVerticalSolidList"/>
    <dgm:cxn modelId="{57DE6870-28F4-4C63-AAC2-6F49CB66B554}" type="presParOf" srcId="{D08FD9E6-DFAB-438B-AF27-13C45DE627F2}" destId="{4C86BB37-1E8C-4C21-8942-744C928F92DD}" srcOrd="0" destOrd="0" presId="urn:microsoft.com/office/officeart/2018/2/layout/IconVerticalSolidList"/>
    <dgm:cxn modelId="{C754820C-E5DC-4338-B9DA-6D158CD11007}" type="presParOf" srcId="{D08FD9E6-DFAB-438B-AF27-13C45DE627F2}" destId="{D40D6005-49E4-4B82-A643-0E4B913A0AD8}" srcOrd="1" destOrd="0" presId="urn:microsoft.com/office/officeart/2018/2/layout/IconVerticalSolidList"/>
    <dgm:cxn modelId="{41EA0E24-145E-4DAA-AF96-551663468C17}" type="presParOf" srcId="{D08FD9E6-DFAB-438B-AF27-13C45DE627F2}" destId="{99E868E3-C254-4A49-B137-0AB32C9D5C41}" srcOrd="2" destOrd="0" presId="urn:microsoft.com/office/officeart/2018/2/layout/IconVerticalSolidList"/>
    <dgm:cxn modelId="{7A8C573B-8A44-4909-BE8B-93524E02AFCB}" type="presParOf" srcId="{D08FD9E6-DFAB-438B-AF27-13C45DE627F2}" destId="{1D9DC763-5406-4A3B-A899-EBB40DBA14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45391-E763-443F-B94A-BFA1402529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962DFBE-2287-422B-B644-44DD9C3ED72B}">
      <dgm:prSet/>
      <dgm:spPr/>
      <dgm:t>
        <a:bodyPr/>
        <a:lstStyle/>
        <a:p>
          <a:pPr>
            <a:defRPr cap="all"/>
          </a:pPr>
          <a:r>
            <a:rPr lang="es-ES_tradnl"/>
            <a:t>Usar reglas </a:t>
          </a:r>
          <a:endParaRPr lang="en-US"/>
        </a:p>
      </dgm:t>
    </dgm:pt>
    <dgm:pt modelId="{DD4E717A-41FB-4437-9F1F-38BBB38A2A07}" type="parTrans" cxnId="{F8739FFF-72A4-4689-BC1D-0DB00FA5EDA1}">
      <dgm:prSet/>
      <dgm:spPr/>
      <dgm:t>
        <a:bodyPr/>
        <a:lstStyle/>
        <a:p>
          <a:endParaRPr lang="en-US"/>
        </a:p>
      </dgm:t>
    </dgm:pt>
    <dgm:pt modelId="{51082D31-B50A-48E6-A4BD-CF92D6A7B0DB}" type="sibTrans" cxnId="{F8739FFF-72A4-4689-BC1D-0DB00FA5EDA1}">
      <dgm:prSet/>
      <dgm:spPr/>
      <dgm:t>
        <a:bodyPr/>
        <a:lstStyle/>
        <a:p>
          <a:endParaRPr lang="en-US"/>
        </a:p>
      </dgm:t>
    </dgm:pt>
    <dgm:pt modelId="{AD9956E6-7E41-47CB-A7F4-EA330B48D58F}">
      <dgm:prSet/>
      <dgm:spPr/>
      <dgm:t>
        <a:bodyPr/>
        <a:lstStyle/>
        <a:p>
          <a:pPr>
            <a:defRPr cap="all"/>
          </a:pPr>
          <a:r>
            <a:rPr lang="es-ES_tradnl"/>
            <a:t>Una tabla de liga existente</a:t>
          </a:r>
          <a:endParaRPr lang="en-US"/>
        </a:p>
      </dgm:t>
    </dgm:pt>
    <dgm:pt modelId="{84D44E0C-5981-4E57-B8CB-F5B90CBD8A41}" type="parTrans" cxnId="{4DBA4888-34DC-4401-8C50-05A974C5130C}">
      <dgm:prSet/>
      <dgm:spPr/>
      <dgm:t>
        <a:bodyPr/>
        <a:lstStyle/>
        <a:p>
          <a:endParaRPr lang="en-US"/>
        </a:p>
      </dgm:t>
    </dgm:pt>
    <dgm:pt modelId="{F020EC90-3E8C-4979-892C-505BA76B8775}" type="sibTrans" cxnId="{4DBA4888-34DC-4401-8C50-05A974C5130C}">
      <dgm:prSet/>
      <dgm:spPr/>
      <dgm:t>
        <a:bodyPr/>
        <a:lstStyle/>
        <a:p>
          <a:endParaRPr lang="en-US"/>
        </a:p>
      </dgm:t>
    </dgm:pt>
    <dgm:pt modelId="{D6DD2B2B-69F8-40D4-A6C2-F6304DD3C645}">
      <dgm:prSet/>
      <dgm:spPr/>
      <dgm:t>
        <a:bodyPr/>
        <a:lstStyle/>
        <a:p>
          <a:pPr>
            <a:defRPr cap="all"/>
          </a:pPr>
          <a:r>
            <a:rPr lang="es-ES_tradnl"/>
            <a:t>Una aproximación de preferencia revelada.</a:t>
          </a:r>
          <a:endParaRPr lang="en-US"/>
        </a:p>
      </dgm:t>
    </dgm:pt>
    <dgm:pt modelId="{A3D6129E-9089-450A-8B3B-5B7168E697A4}" type="parTrans" cxnId="{EB0EDF49-9319-4C5D-8B49-475F48BF9688}">
      <dgm:prSet/>
      <dgm:spPr/>
      <dgm:t>
        <a:bodyPr/>
        <a:lstStyle/>
        <a:p>
          <a:endParaRPr lang="en-US"/>
        </a:p>
      </dgm:t>
    </dgm:pt>
    <dgm:pt modelId="{A8AD9946-C914-4991-9973-354F3533E8E8}" type="sibTrans" cxnId="{EB0EDF49-9319-4C5D-8B49-475F48BF9688}">
      <dgm:prSet/>
      <dgm:spPr/>
      <dgm:t>
        <a:bodyPr/>
        <a:lstStyle/>
        <a:p>
          <a:endParaRPr lang="en-US"/>
        </a:p>
      </dgm:t>
    </dgm:pt>
    <dgm:pt modelId="{0C715CEF-21B7-4210-838F-445F2A5DDFA2}">
      <dgm:prSet/>
      <dgm:spPr/>
      <dgm:t>
        <a:bodyPr/>
        <a:lstStyle/>
        <a:p>
          <a:pPr>
            <a:defRPr cap="all"/>
          </a:pPr>
          <a:r>
            <a:rPr lang="es-ES_tradnl"/>
            <a:t>Una aproximación de preferencia establecida</a:t>
          </a:r>
          <a:endParaRPr lang="en-US"/>
        </a:p>
      </dgm:t>
    </dgm:pt>
    <dgm:pt modelId="{FB278D2F-B4C5-4EE7-BFBF-3A99672CB12D}" type="parTrans" cxnId="{8F882C26-BD98-44C6-80D6-07BEB8355900}">
      <dgm:prSet/>
      <dgm:spPr/>
      <dgm:t>
        <a:bodyPr/>
        <a:lstStyle/>
        <a:p>
          <a:endParaRPr lang="en-US"/>
        </a:p>
      </dgm:t>
    </dgm:pt>
    <dgm:pt modelId="{B5B0E875-014C-4863-8D96-AEABB1EDE313}" type="sibTrans" cxnId="{8F882C26-BD98-44C6-80D6-07BEB8355900}">
      <dgm:prSet/>
      <dgm:spPr/>
      <dgm:t>
        <a:bodyPr/>
        <a:lstStyle/>
        <a:p>
          <a:endParaRPr lang="en-US"/>
        </a:p>
      </dgm:t>
    </dgm:pt>
    <dgm:pt modelId="{E193E0ED-0B00-409B-BD3E-CA2097155277}" type="pres">
      <dgm:prSet presAssocID="{59645391-E763-443F-B94A-BFA1402529B0}" presName="root" presStyleCnt="0">
        <dgm:presLayoutVars>
          <dgm:dir/>
          <dgm:resizeHandles val="exact"/>
        </dgm:presLayoutVars>
      </dgm:prSet>
      <dgm:spPr/>
    </dgm:pt>
    <dgm:pt modelId="{8DB2B0EC-9887-42C0-9674-DC93DC6B2500}" type="pres">
      <dgm:prSet presAssocID="{4962DFBE-2287-422B-B644-44DD9C3ED72B}" presName="compNode" presStyleCnt="0"/>
      <dgm:spPr/>
    </dgm:pt>
    <dgm:pt modelId="{E51F03C7-3A50-47AB-8752-5E84F00B5670}" type="pres">
      <dgm:prSet presAssocID="{4962DFBE-2287-422B-B644-44DD9C3ED72B}" presName="iconBgRect" presStyleLbl="bgShp" presStyleIdx="0" presStyleCnt="4"/>
      <dgm:spPr/>
    </dgm:pt>
    <dgm:pt modelId="{71525224-58DA-450A-B387-478D2D3190E7}" type="pres">
      <dgm:prSet presAssocID="{4962DFBE-2287-422B-B644-44DD9C3ED7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46B35EF-114C-450B-B6AC-5ADBE588AFDB}" type="pres">
      <dgm:prSet presAssocID="{4962DFBE-2287-422B-B644-44DD9C3ED72B}" presName="spaceRect" presStyleCnt="0"/>
      <dgm:spPr/>
    </dgm:pt>
    <dgm:pt modelId="{8BB61F82-E078-4E1B-A648-3BFF6DF6596D}" type="pres">
      <dgm:prSet presAssocID="{4962DFBE-2287-422B-B644-44DD9C3ED72B}" presName="textRect" presStyleLbl="revTx" presStyleIdx="0" presStyleCnt="4">
        <dgm:presLayoutVars>
          <dgm:chMax val="1"/>
          <dgm:chPref val="1"/>
        </dgm:presLayoutVars>
      </dgm:prSet>
      <dgm:spPr/>
    </dgm:pt>
    <dgm:pt modelId="{51F65459-F6D0-486E-B356-114CFC89678D}" type="pres">
      <dgm:prSet presAssocID="{51082D31-B50A-48E6-A4BD-CF92D6A7B0DB}" presName="sibTrans" presStyleCnt="0"/>
      <dgm:spPr/>
    </dgm:pt>
    <dgm:pt modelId="{5FC2FAFE-3110-46EB-AEFF-C9B5208DB80C}" type="pres">
      <dgm:prSet presAssocID="{AD9956E6-7E41-47CB-A7F4-EA330B48D58F}" presName="compNode" presStyleCnt="0"/>
      <dgm:spPr/>
    </dgm:pt>
    <dgm:pt modelId="{DA76EAFD-C3E8-417C-A478-73EC3585D46A}" type="pres">
      <dgm:prSet presAssocID="{AD9956E6-7E41-47CB-A7F4-EA330B48D58F}" presName="iconBgRect" presStyleLbl="bgShp" presStyleIdx="1" presStyleCnt="4"/>
      <dgm:spPr/>
    </dgm:pt>
    <dgm:pt modelId="{6BA156EE-792A-4939-B7AE-A68A74B978A5}" type="pres">
      <dgm:prSet presAssocID="{AD9956E6-7E41-47CB-A7F4-EA330B48D5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13E726E9-A86E-4C30-89CD-06E94F73959B}" type="pres">
      <dgm:prSet presAssocID="{AD9956E6-7E41-47CB-A7F4-EA330B48D58F}" presName="spaceRect" presStyleCnt="0"/>
      <dgm:spPr/>
    </dgm:pt>
    <dgm:pt modelId="{78C4A503-83B9-41F0-9409-4F638F7AA3C6}" type="pres">
      <dgm:prSet presAssocID="{AD9956E6-7E41-47CB-A7F4-EA330B48D58F}" presName="textRect" presStyleLbl="revTx" presStyleIdx="1" presStyleCnt="4">
        <dgm:presLayoutVars>
          <dgm:chMax val="1"/>
          <dgm:chPref val="1"/>
        </dgm:presLayoutVars>
      </dgm:prSet>
      <dgm:spPr/>
    </dgm:pt>
    <dgm:pt modelId="{CF15520D-B305-4A8B-A01F-B483037A76FC}" type="pres">
      <dgm:prSet presAssocID="{F020EC90-3E8C-4979-892C-505BA76B8775}" presName="sibTrans" presStyleCnt="0"/>
      <dgm:spPr/>
    </dgm:pt>
    <dgm:pt modelId="{E2AF806D-50C4-4DCC-B1B0-C983AB302F66}" type="pres">
      <dgm:prSet presAssocID="{D6DD2B2B-69F8-40D4-A6C2-F6304DD3C645}" presName="compNode" presStyleCnt="0"/>
      <dgm:spPr/>
    </dgm:pt>
    <dgm:pt modelId="{B8853DE9-CD21-45E8-99C5-B47B82ACD2CD}" type="pres">
      <dgm:prSet presAssocID="{D6DD2B2B-69F8-40D4-A6C2-F6304DD3C645}" presName="iconBgRect" presStyleLbl="bgShp" presStyleIdx="2" presStyleCnt="4"/>
      <dgm:spPr/>
    </dgm:pt>
    <dgm:pt modelId="{41726ED1-2002-4165-8151-0A2FC3860B43}" type="pres">
      <dgm:prSet presAssocID="{D6DD2B2B-69F8-40D4-A6C2-F6304DD3C6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E0B326D-9407-45F9-9D97-418CDFC9EC63}" type="pres">
      <dgm:prSet presAssocID="{D6DD2B2B-69F8-40D4-A6C2-F6304DD3C645}" presName="spaceRect" presStyleCnt="0"/>
      <dgm:spPr/>
    </dgm:pt>
    <dgm:pt modelId="{E88687FF-C203-4D34-B677-587BF818363F}" type="pres">
      <dgm:prSet presAssocID="{D6DD2B2B-69F8-40D4-A6C2-F6304DD3C645}" presName="textRect" presStyleLbl="revTx" presStyleIdx="2" presStyleCnt="4">
        <dgm:presLayoutVars>
          <dgm:chMax val="1"/>
          <dgm:chPref val="1"/>
        </dgm:presLayoutVars>
      </dgm:prSet>
      <dgm:spPr/>
    </dgm:pt>
    <dgm:pt modelId="{8C123B84-6800-4EEE-9223-16B4026557DA}" type="pres">
      <dgm:prSet presAssocID="{A8AD9946-C914-4991-9973-354F3533E8E8}" presName="sibTrans" presStyleCnt="0"/>
      <dgm:spPr/>
    </dgm:pt>
    <dgm:pt modelId="{FA73AB73-780D-4B62-B17B-72C3A3055A3E}" type="pres">
      <dgm:prSet presAssocID="{0C715CEF-21B7-4210-838F-445F2A5DDFA2}" presName="compNode" presStyleCnt="0"/>
      <dgm:spPr/>
    </dgm:pt>
    <dgm:pt modelId="{AF39377C-4393-49A0-B40F-FF84D3786263}" type="pres">
      <dgm:prSet presAssocID="{0C715CEF-21B7-4210-838F-445F2A5DDFA2}" presName="iconBgRect" presStyleLbl="bgShp" presStyleIdx="3" presStyleCnt="4"/>
      <dgm:spPr/>
    </dgm:pt>
    <dgm:pt modelId="{1C553247-02EA-4365-8773-AE783282EC04}" type="pres">
      <dgm:prSet presAssocID="{0C715CEF-21B7-4210-838F-445F2A5DDF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FB191F5-2C5F-4D37-B9B1-AAABF78AA378}" type="pres">
      <dgm:prSet presAssocID="{0C715CEF-21B7-4210-838F-445F2A5DDFA2}" presName="spaceRect" presStyleCnt="0"/>
      <dgm:spPr/>
    </dgm:pt>
    <dgm:pt modelId="{AEDC226C-F943-4323-A43C-3B57D5354C94}" type="pres">
      <dgm:prSet presAssocID="{0C715CEF-21B7-4210-838F-445F2A5DDF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882C26-BD98-44C6-80D6-07BEB8355900}" srcId="{59645391-E763-443F-B94A-BFA1402529B0}" destId="{0C715CEF-21B7-4210-838F-445F2A5DDFA2}" srcOrd="3" destOrd="0" parTransId="{FB278D2F-B4C5-4EE7-BFBF-3A99672CB12D}" sibTransId="{B5B0E875-014C-4863-8D96-AEABB1EDE313}"/>
    <dgm:cxn modelId="{A3BC0933-5187-4423-81A2-804127ED1226}" type="presOf" srcId="{4962DFBE-2287-422B-B644-44DD9C3ED72B}" destId="{8BB61F82-E078-4E1B-A648-3BFF6DF6596D}" srcOrd="0" destOrd="0" presId="urn:microsoft.com/office/officeart/2018/5/layout/IconCircleLabelList"/>
    <dgm:cxn modelId="{412B8B33-FEDF-404C-AE0B-005F409406E4}" type="presOf" srcId="{0C715CEF-21B7-4210-838F-445F2A5DDFA2}" destId="{AEDC226C-F943-4323-A43C-3B57D5354C94}" srcOrd="0" destOrd="0" presId="urn:microsoft.com/office/officeart/2018/5/layout/IconCircleLabelList"/>
    <dgm:cxn modelId="{CDD9713E-C72C-4B90-AF39-8F2C0A39B861}" type="presOf" srcId="{D6DD2B2B-69F8-40D4-A6C2-F6304DD3C645}" destId="{E88687FF-C203-4D34-B677-587BF818363F}" srcOrd="0" destOrd="0" presId="urn:microsoft.com/office/officeart/2018/5/layout/IconCircleLabelList"/>
    <dgm:cxn modelId="{EB0EDF49-9319-4C5D-8B49-475F48BF9688}" srcId="{59645391-E763-443F-B94A-BFA1402529B0}" destId="{D6DD2B2B-69F8-40D4-A6C2-F6304DD3C645}" srcOrd="2" destOrd="0" parTransId="{A3D6129E-9089-450A-8B3B-5B7168E697A4}" sibTransId="{A8AD9946-C914-4991-9973-354F3533E8E8}"/>
    <dgm:cxn modelId="{4DBA4888-34DC-4401-8C50-05A974C5130C}" srcId="{59645391-E763-443F-B94A-BFA1402529B0}" destId="{AD9956E6-7E41-47CB-A7F4-EA330B48D58F}" srcOrd="1" destOrd="0" parTransId="{84D44E0C-5981-4E57-B8CB-F5B90CBD8A41}" sibTransId="{F020EC90-3E8C-4979-892C-505BA76B8775}"/>
    <dgm:cxn modelId="{F3D3B0BC-853B-45A5-B449-A843C2E0CD30}" type="presOf" srcId="{AD9956E6-7E41-47CB-A7F4-EA330B48D58F}" destId="{78C4A503-83B9-41F0-9409-4F638F7AA3C6}" srcOrd="0" destOrd="0" presId="urn:microsoft.com/office/officeart/2018/5/layout/IconCircleLabelList"/>
    <dgm:cxn modelId="{DFC556FB-2ED8-4990-A6B6-8357728E4574}" type="presOf" srcId="{59645391-E763-443F-B94A-BFA1402529B0}" destId="{E193E0ED-0B00-409B-BD3E-CA2097155277}" srcOrd="0" destOrd="0" presId="urn:microsoft.com/office/officeart/2018/5/layout/IconCircleLabelList"/>
    <dgm:cxn modelId="{F8739FFF-72A4-4689-BC1D-0DB00FA5EDA1}" srcId="{59645391-E763-443F-B94A-BFA1402529B0}" destId="{4962DFBE-2287-422B-B644-44DD9C3ED72B}" srcOrd="0" destOrd="0" parTransId="{DD4E717A-41FB-4437-9F1F-38BBB38A2A07}" sibTransId="{51082D31-B50A-48E6-A4BD-CF92D6A7B0DB}"/>
    <dgm:cxn modelId="{F6E1C988-1A6A-4DBA-AA51-7E59ADF66A4A}" type="presParOf" srcId="{E193E0ED-0B00-409B-BD3E-CA2097155277}" destId="{8DB2B0EC-9887-42C0-9674-DC93DC6B2500}" srcOrd="0" destOrd="0" presId="urn:microsoft.com/office/officeart/2018/5/layout/IconCircleLabelList"/>
    <dgm:cxn modelId="{C68ED944-8F38-4F01-A526-FF10852A7157}" type="presParOf" srcId="{8DB2B0EC-9887-42C0-9674-DC93DC6B2500}" destId="{E51F03C7-3A50-47AB-8752-5E84F00B5670}" srcOrd="0" destOrd="0" presId="urn:microsoft.com/office/officeart/2018/5/layout/IconCircleLabelList"/>
    <dgm:cxn modelId="{590B5501-B2C3-4C9E-8AF2-021B55F2FA55}" type="presParOf" srcId="{8DB2B0EC-9887-42C0-9674-DC93DC6B2500}" destId="{71525224-58DA-450A-B387-478D2D3190E7}" srcOrd="1" destOrd="0" presId="urn:microsoft.com/office/officeart/2018/5/layout/IconCircleLabelList"/>
    <dgm:cxn modelId="{FF63F13F-1B3C-46BE-B2C6-740E8D852D60}" type="presParOf" srcId="{8DB2B0EC-9887-42C0-9674-DC93DC6B2500}" destId="{E46B35EF-114C-450B-B6AC-5ADBE588AFDB}" srcOrd="2" destOrd="0" presId="urn:microsoft.com/office/officeart/2018/5/layout/IconCircleLabelList"/>
    <dgm:cxn modelId="{254095E7-4B4C-4FEF-AF34-7676ECB7ACEB}" type="presParOf" srcId="{8DB2B0EC-9887-42C0-9674-DC93DC6B2500}" destId="{8BB61F82-E078-4E1B-A648-3BFF6DF6596D}" srcOrd="3" destOrd="0" presId="urn:microsoft.com/office/officeart/2018/5/layout/IconCircleLabelList"/>
    <dgm:cxn modelId="{19A973AA-2319-4E5E-9CEB-19C1CE854DA5}" type="presParOf" srcId="{E193E0ED-0B00-409B-BD3E-CA2097155277}" destId="{51F65459-F6D0-486E-B356-114CFC89678D}" srcOrd="1" destOrd="0" presId="urn:microsoft.com/office/officeart/2018/5/layout/IconCircleLabelList"/>
    <dgm:cxn modelId="{BF5FE7FD-B5B1-4C09-8CD3-2ADA60ECB2EA}" type="presParOf" srcId="{E193E0ED-0B00-409B-BD3E-CA2097155277}" destId="{5FC2FAFE-3110-46EB-AEFF-C9B5208DB80C}" srcOrd="2" destOrd="0" presId="urn:microsoft.com/office/officeart/2018/5/layout/IconCircleLabelList"/>
    <dgm:cxn modelId="{A05B7BD2-222F-4B19-86AF-64562E0E6ED0}" type="presParOf" srcId="{5FC2FAFE-3110-46EB-AEFF-C9B5208DB80C}" destId="{DA76EAFD-C3E8-417C-A478-73EC3585D46A}" srcOrd="0" destOrd="0" presId="urn:microsoft.com/office/officeart/2018/5/layout/IconCircleLabelList"/>
    <dgm:cxn modelId="{10989119-A3AC-4DD3-B952-8BFF483516D7}" type="presParOf" srcId="{5FC2FAFE-3110-46EB-AEFF-C9B5208DB80C}" destId="{6BA156EE-792A-4939-B7AE-A68A74B978A5}" srcOrd="1" destOrd="0" presId="urn:microsoft.com/office/officeart/2018/5/layout/IconCircleLabelList"/>
    <dgm:cxn modelId="{B59F3639-979A-4772-9F80-B01981BABB3D}" type="presParOf" srcId="{5FC2FAFE-3110-46EB-AEFF-C9B5208DB80C}" destId="{13E726E9-A86E-4C30-89CD-06E94F73959B}" srcOrd="2" destOrd="0" presId="urn:microsoft.com/office/officeart/2018/5/layout/IconCircleLabelList"/>
    <dgm:cxn modelId="{288D3552-A120-48CF-B7B5-1D9F903F0C24}" type="presParOf" srcId="{5FC2FAFE-3110-46EB-AEFF-C9B5208DB80C}" destId="{78C4A503-83B9-41F0-9409-4F638F7AA3C6}" srcOrd="3" destOrd="0" presId="urn:microsoft.com/office/officeart/2018/5/layout/IconCircleLabelList"/>
    <dgm:cxn modelId="{8FCD3A0D-0D5E-43C2-9CD4-3C98FA417B8A}" type="presParOf" srcId="{E193E0ED-0B00-409B-BD3E-CA2097155277}" destId="{CF15520D-B305-4A8B-A01F-B483037A76FC}" srcOrd="3" destOrd="0" presId="urn:microsoft.com/office/officeart/2018/5/layout/IconCircleLabelList"/>
    <dgm:cxn modelId="{4253BDF0-A57E-47BA-8B51-083128D19217}" type="presParOf" srcId="{E193E0ED-0B00-409B-BD3E-CA2097155277}" destId="{E2AF806D-50C4-4DCC-B1B0-C983AB302F66}" srcOrd="4" destOrd="0" presId="urn:microsoft.com/office/officeart/2018/5/layout/IconCircleLabelList"/>
    <dgm:cxn modelId="{6DE2853D-9CFE-4E80-9EE4-7903306B44C5}" type="presParOf" srcId="{E2AF806D-50C4-4DCC-B1B0-C983AB302F66}" destId="{B8853DE9-CD21-45E8-99C5-B47B82ACD2CD}" srcOrd="0" destOrd="0" presId="urn:microsoft.com/office/officeart/2018/5/layout/IconCircleLabelList"/>
    <dgm:cxn modelId="{F98ABB26-959B-43F1-98C0-27CFAFEEC2E1}" type="presParOf" srcId="{E2AF806D-50C4-4DCC-B1B0-C983AB302F66}" destId="{41726ED1-2002-4165-8151-0A2FC3860B43}" srcOrd="1" destOrd="0" presId="urn:microsoft.com/office/officeart/2018/5/layout/IconCircleLabelList"/>
    <dgm:cxn modelId="{E1F99FD8-18CF-4071-BE74-0F37BD90B5A3}" type="presParOf" srcId="{E2AF806D-50C4-4DCC-B1B0-C983AB302F66}" destId="{8E0B326D-9407-45F9-9D97-418CDFC9EC63}" srcOrd="2" destOrd="0" presId="urn:microsoft.com/office/officeart/2018/5/layout/IconCircleLabelList"/>
    <dgm:cxn modelId="{9CA00C51-D813-49C2-9C6D-E7CC9D58CB4C}" type="presParOf" srcId="{E2AF806D-50C4-4DCC-B1B0-C983AB302F66}" destId="{E88687FF-C203-4D34-B677-587BF818363F}" srcOrd="3" destOrd="0" presId="urn:microsoft.com/office/officeart/2018/5/layout/IconCircleLabelList"/>
    <dgm:cxn modelId="{8D3BA2AB-62F7-41B8-833A-2977CB582216}" type="presParOf" srcId="{E193E0ED-0B00-409B-BD3E-CA2097155277}" destId="{8C123B84-6800-4EEE-9223-16B4026557DA}" srcOrd="5" destOrd="0" presId="urn:microsoft.com/office/officeart/2018/5/layout/IconCircleLabelList"/>
    <dgm:cxn modelId="{5546D183-6F60-43D3-9181-2BD6BF6062ED}" type="presParOf" srcId="{E193E0ED-0B00-409B-BD3E-CA2097155277}" destId="{FA73AB73-780D-4B62-B17B-72C3A3055A3E}" srcOrd="6" destOrd="0" presId="urn:microsoft.com/office/officeart/2018/5/layout/IconCircleLabelList"/>
    <dgm:cxn modelId="{AC2FB6CA-2C99-4B5A-B1F9-CAB04B2C2E92}" type="presParOf" srcId="{FA73AB73-780D-4B62-B17B-72C3A3055A3E}" destId="{AF39377C-4393-49A0-B40F-FF84D3786263}" srcOrd="0" destOrd="0" presId="urn:microsoft.com/office/officeart/2018/5/layout/IconCircleLabelList"/>
    <dgm:cxn modelId="{42CD3E1E-6178-4616-95B3-32B3C55D41A9}" type="presParOf" srcId="{FA73AB73-780D-4B62-B17B-72C3A3055A3E}" destId="{1C553247-02EA-4365-8773-AE783282EC04}" srcOrd="1" destOrd="0" presId="urn:microsoft.com/office/officeart/2018/5/layout/IconCircleLabelList"/>
    <dgm:cxn modelId="{85E8A35B-22EB-491E-BA4D-EA2C580F50E7}" type="presParOf" srcId="{FA73AB73-780D-4B62-B17B-72C3A3055A3E}" destId="{0FB191F5-2C5F-4D37-B9B1-AAABF78AA378}" srcOrd="2" destOrd="0" presId="urn:microsoft.com/office/officeart/2018/5/layout/IconCircleLabelList"/>
    <dgm:cxn modelId="{DEF2523E-613B-4AEE-8A18-010535D774A7}" type="presParOf" srcId="{FA73AB73-780D-4B62-B17B-72C3A3055A3E}" destId="{AEDC226C-F943-4323-A43C-3B57D5354C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6468A-16B6-4C48-AC7E-26D89CC4D1F0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2561-B64B-4B8E-A02F-EC1A6CD04D1E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E294D-67C6-45C6-A258-B93A0C60E08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300" kern="1200" dirty="0"/>
            <a:t>Análisis Costo-Consecuencia (</a:t>
          </a:r>
          <a:r>
            <a:rPr lang="es-ES_tradnl" sz="1300" kern="1200" dirty="0" err="1"/>
            <a:t>cca</a:t>
          </a:r>
          <a:r>
            <a:rPr lang="es-ES_tradnl" sz="1300" kern="1200" dirty="0"/>
            <a:t>)</a:t>
          </a:r>
          <a:endParaRPr lang="en-US" sz="1300" kern="1200" dirty="0"/>
        </a:p>
      </dsp:txBody>
      <dsp:txXfrm>
        <a:off x="658546" y="1924062"/>
        <a:ext cx="2389200" cy="720000"/>
      </dsp:txXfrm>
    </dsp:sp>
    <dsp:sp modelId="{ACA140D9-E4ED-489D-8600-CAFAA221C1AE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B59F2-A5B2-4001-B473-4796A397E446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9D5DB-201C-4E1B-A8B3-1BB7F0DF1503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300" kern="1200" dirty="0"/>
            <a:t>Análisis de Costo-Minimización (</a:t>
          </a:r>
          <a:r>
            <a:rPr lang="es-ES_tradnl" sz="1300" kern="1200" dirty="0" err="1"/>
            <a:t>cma</a:t>
          </a:r>
          <a:r>
            <a:rPr lang="es-ES_tradnl" sz="1300" kern="1200" dirty="0"/>
            <a:t>)</a:t>
          </a:r>
          <a:endParaRPr lang="en-US" sz="1300" kern="1200" dirty="0"/>
        </a:p>
      </dsp:txBody>
      <dsp:txXfrm>
        <a:off x="3465857" y="1924062"/>
        <a:ext cx="2389200" cy="720000"/>
      </dsp:txXfrm>
    </dsp:sp>
    <dsp:sp modelId="{1BF85209-17F2-48A1-9D2F-605713330A5D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3C734-4785-4093-A55B-17EFDBD9B664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CF2CE-4861-4D50-B081-1493FC5738F2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300" kern="1200" dirty="0"/>
            <a:t>Análisis de Costo-Efectividad (</a:t>
          </a:r>
          <a:r>
            <a:rPr lang="es-ES_tradnl" sz="1300" kern="1200" dirty="0" err="1"/>
            <a:t>cea</a:t>
          </a:r>
          <a:r>
            <a:rPr lang="es-ES_tradnl" sz="1300" kern="1200" dirty="0"/>
            <a:t>) y su subtipo Análisis de Costo-utilidad (</a:t>
          </a:r>
          <a:r>
            <a:rPr lang="es-ES_tradnl" sz="1300" kern="1200" dirty="0" err="1"/>
            <a:t>cua</a:t>
          </a:r>
          <a:r>
            <a:rPr lang="es-ES_tradnl" sz="1300" kern="1200" dirty="0"/>
            <a:t>)</a:t>
          </a:r>
          <a:endParaRPr lang="en-US" sz="1300" kern="1200" dirty="0"/>
        </a:p>
      </dsp:txBody>
      <dsp:txXfrm>
        <a:off x="658546" y="5152723"/>
        <a:ext cx="2389200" cy="720000"/>
      </dsp:txXfrm>
    </dsp:sp>
    <dsp:sp modelId="{6CC38286-52B0-4087-81E7-DDA41C881237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23213-E1A0-4DA6-B382-72CAA71E7DEB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7179D-FB56-4E2E-AE06-05F75255EB94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300" kern="1200" dirty="0"/>
            <a:t>Análisis de Costo-Beneficio (</a:t>
          </a:r>
          <a:r>
            <a:rPr lang="es-ES_tradnl" sz="1300" kern="1200" dirty="0" err="1"/>
            <a:t>cba</a:t>
          </a:r>
          <a:r>
            <a:rPr lang="es-ES_tradnl" sz="1300" kern="1200" dirty="0"/>
            <a:t>)</a:t>
          </a:r>
          <a:endParaRPr lang="en-US" sz="1300" kern="1200" dirty="0"/>
        </a:p>
      </dsp:txBody>
      <dsp:txXfrm>
        <a:off x="3465857" y="5152723"/>
        <a:ext cx="23892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CE28D-E7A6-42F1-BEDC-91D5901BC8AA}">
      <dsp:nvSpPr>
        <dsp:cNvPr id="0" name=""/>
        <dsp:cNvSpPr/>
      </dsp:nvSpPr>
      <dsp:spPr>
        <a:xfrm>
          <a:off x="456981" y="1186166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F75A-9EB8-4214-A1EF-FEEE5E4C7B3E}">
      <dsp:nvSpPr>
        <dsp:cNvPr id="0" name=""/>
        <dsp:cNvSpPr/>
      </dsp:nvSpPr>
      <dsp:spPr>
        <a:xfrm>
          <a:off x="727543" y="145672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6DC7-7C80-4389-ADE7-4C769CF97F10}">
      <dsp:nvSpPr>
        <dsp:cNvPr id="0" name=""/>
        <dsp:cNvSpPr/>
      </dsp:nvSpPr>
      <dsp:spPr>
        <a:xfrm>
          <a:off x="51137" y="2851166"/>
          <a:ext cx="20812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A pesar d</a:t>
          </a:r>
          <a:r>
            <a:rPr lang="es-ES_tradnl" sz="1100" b="1" u="sng" kern="1200"/>
            <a:t>e qué no utiliza valor en dinero </a:t>
          </a:r>
          <a:r>
            <a:rPr lang="es-ES_tradnl" sz="1100" kern="1200"/>
            <a:t>, es el método de análisis económico en salud favorito.</a:t>
          </a:r>
          <a:endParaRPr lang="en-US" sz="1100" kern="1200"/>
        </a:p>
      </dsp:txBody>
      <dsp:txXfrm>
        <a:off x="51137" y="2851166"/>
        <a:ext cx="2081250" cy="922500"/>
      </dsp:txXfrm>
    </dsp:sp>
    <dsp:sp modelId="{12490914-2393-40DD-8FE0-FE54C79265A2}">
      <dsp:nvSpPr>
        <dsp:cNvPr id="0" name=""/>
        <dsp:cNvSpPr/>
      </dsp:nvSpPr>
      <dsp:spPr>
        <a:xfrm>
          <a:off x="3083778" y="986271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B1588-5E43-4DAB-9610-490776D4B029}">
      <dsp:nvSpPr>
        <dsp:cNvPr id="0" name=""/>
        <dsp:cNvSpPr/>
      </dsp:nvSpPr>
      <dsp:spPr>
        <a:xfrm>
          <a:off x="3354341" y="1256834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4381-9A4E-4578-AF63-EF69E804D3EE}">
      <dsp:nvSpPr>
        <dsp:cNvPr id="0" name=""/>
        <dsp:cNvSpPr/>
      </dsp:nvSpPr>
      <dsp:spPr>
        <a:xfrm>
          <a:off x="2510821" y="2551286"/>
          <a:ext cx="2443907" cy="172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b="1" u="sng" kern="1200" dirty="0"/>
            <a:t>Es el más usado, tal vez, por la tendencia social a evitar darle un valor en dinero a las intervenciones en salud. Tratando así de evitar mezclar el valor de la vida y el dinero.</a:t>
          </a:r>
          <a:endParaRPr lang="en-US" sz="1100" kern="1200" dirty="0"/>
        </a:p>
      </dsp:txBody>
      <dsp:txXfrm>
        <a:off x="2510821" y="2551286"/>
        <a:ext cx="2443907" cy="1722076"/>
      </dsp:txXfrm>
    </dsp:sp>
    <dsp:sp modelId="{2254908C-2C7B-417D-828B-8F2E33E56664}">
      <dsp:nvSpPr>
        <dsp:cNvPr id="0" name=""/>
        <dsp:cNvSpPr/>
      </dsp:nvSpPr>
      <dsp:spPr>
        <a:xfrm>
          <a:off x="5710576" y="1018054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B851-CDAE-4E65-B8DE-DD2412590DF3}">
      <dsp:nvSpPr>
        <dsp:cNvPr id="0" name=""/>
        <dsp:cNvSpPr/>
      </dsp:nvSpPr>
      <dsp:spPr>
        <a:xfrm>
          <a:off x="5981138" y="1288616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D64C-25A3-4A72-B43E-BAC0FF2FBA08}">
      <dsp:nvSpPr>
        <dsp:cNvPr id="0" name=""/>
        <dsp:cNvSpPr/>
      </dsp:nvSpPr>
      <dsp:spPr>
        <a:xfrm>
          <a:off x="5304732" y="2346830"/>
          <a:ext cx="2081250" cy="1594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 dirty="0"/>
            <a:t>Otra posible explicación es que hace que la interpretación de sus resultados se vuelva algo de expertos y menos susceptible a la crítica de los no iniciados.</a:t>
          </a:r>
          <a:endParaRPr lang="en-US" sz="1100" kern="1200" dirty="0"/>
        </a:p>
      </dsp:txBody>
      <dsp:txXfrm>
        <a:off x="5304732" y="2346830"/>
        <a:ext cx="2081250" cy="1594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4319-9DED-431E-9356-02DCE6124C44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212A0-53C6-4CD0-A2D9-ED542AE325D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5BA03-1C83-4F9C-B23E-8ACA07BB875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Para comparar entre distintas alternativas</a:t>
          </a:r>
          <a:endParaRPr lang="en-US" sz="2500" kern="1200"/>
        </a:p>
      </dsp:txBody>
      <dsp:txXfrm>
        <a:off x="2039300" y="956381"/>
        <a:ext cx="4474303" cy="1765627"/>
      </dsp:txXfrm>
    </dsp:sp>
    <dsp:sp modelId="{4C86BB37-1E8C-4C21-8942-744C928F92D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D6005-49E4-4B82-A643-0E4B913A0AD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DC763-5406-4A3B-A899-EBB40DBA14D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Diferenciar entre</a:t>
          </a:r>
          <a:r>
            <a:rPr lang="es-ES_tradnl" sz="2500" b="1" kern="1200" dirty="0"/>
            <a:t> Dominancia </a:t>
          </a:r>
          <a:r>
            <a:rPr lang="es-ES_tradnl" sz="2500" kern="1200" dirty="0"/>
            <a:t>y </a:t>
          </a:r>
          <a:r>
            <a:rPr lang="es-ES_tradnl" sz="2500" b="1" kern="1200" dirty="0"/>
            <a:t>Dominancia Extendida</a:t>
          </a:r>
          <a:endParaRPr lang="en-US" sz="2500" b="1" kern="1200" dirty="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03C7-3A50-47AB-8752-5E84F00B5670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25224-58DA-450A-B387-478D2D3190E7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1F82-E078-4E1B-A648-3BFF6DF6596D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Usar reglas </a:t>
          </a:r>
          <a:endParaRPr lang="en-US" sz="1700" kern="1200"/>
        </a:p>
      </dsp:txBody>
      <dsp:txXfrm>
        <a:off x="658546" y="1924062"/>
        <a:ext cx="2389200" cy="720000"/>
      </dsp:txXfrm>
    </dsp:sp>
    <dsp:sp modelId="{DA76EAFD-C3E8-417C-A478-73EC3585D46A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56EE-792A-4939-B7AE-A68A74B978A5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4A503-83B9-41F0-9409-4F638F7AA3C6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Una tabla de liga existente</a:t>
          </a:r>
          <a:endParaRPr lang="en-US" sz="1700" kern="1200"/>
        </a:p>
      </dsp:txBody>
      <dsp:txXfrm>
        <a:off x="3465857" y="1924062"/>
        <a:ext cx="2389200" cy="720000"/>
      </dsp:txXfrm>
    </dsp:sp>
    <dsp:sp modelId="{B8853DE9-CD21-45E8-99C5-B47B82ACD2CD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26ED1-2002-4165-8151-0A2FC3860B43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687FF-C203-4D34-B677-587BF818363F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Una aproximación de preferencia revelada.</a:t>
          </a:r>
          <a:endParaRPr lang="en-US" sz="1700" kern="1200"/>
        </a:p>
      </dsp:txBody>
      <dsp:txXfrm>
        <a:off x="658546" y="5152723"/>
        <a:ext cx="2389200" cy="720000"/>
      </dsp:txXfrm>
    </dsp:sp>
    <dsp:sp modelId="{AF39377C-4393-49A0-B40F-FF84D3786263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53247-02EA-4365-8773-AE783282EC04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C226C-F943-4323-A43C-3B57D5354C94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Una aproximación de preferencia establecida</a:t>
          </a:r>
          <a:endParaRPr lang="en-US" sz="1700" kern="1200"/>
        </a:p>
      </dsp:txBody>
      <dsp:txXfrm>
        <a:off x="3465857" y="5152723"/>
        <a:ext cx="23892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0520-2D8A-1144-A4D2-9258D934EA75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4BEF-8CA4-BB47-9F73-5D19A07A8C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06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14BEF-8CA4-BB47-9F73-5D19A07A8C03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24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0EDD-FA78-354E-A090-F44136E5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C420B-0955-CC47-A63C-8407F846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0397D-9796-274F-B87E-099BCFD8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AFF6E-3BD8-3A43-B478-47DDFF7E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E4306-3037-8641-841E-F0FD85F4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36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56B41-D2FB-BC47-BC3C-26164B2B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0CE2A-CFBF-B340-B1EA-A1327BF6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9D84A-18D9-FE4E-B102-4582E9CC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EE611-6449-5D4A-B047-E063C0AB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68A3F-8EAA-7241-98E7-EADF4FB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8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7BE4B-4683-174D-8085-5FBD0F174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8A57A-A397-9445-9318-84BF61D0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9205D-DD5A-D54D-8ED5-5EBA9E09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0F535-B175-B24A-A0D3-A6074E3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412F1-B75B-F140-9D35-0DA99ABA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3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46CC-B0CA-5E47-AB7A-166125CA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73B64-A8D4-784D-BF43-DAF87269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1F3B4-9132-3942-98C0-9E1CE5A1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937E3-6984-2147-A429-D138F934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AC7F0-97C7-8E43-A88B-A50BF8F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8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268E-0C3D-0C43-888B-0DA5E44D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6F98A-CA99-F145-AA20-80FF8418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62580-FD28-7C4D-B7D4-3550CD15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B8B30-A919-0F47-B754-EF9271C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7FD05-6EEB-444F-AACD-01FA3600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8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E6475-3329-0546-AFC4-6A91D2D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88429-610C-0C4F-9F26-D99134EE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626E4-4371-D043-9B62-9C1C3F0E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E7967-0F33-5449-BD39-58E9FC2E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5CA73-A227-E24D-9606-12C162A8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A1E196-47B6-F548-90F2-A51B39A9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86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5C0B2-B1D1-E644-828B-40E45F1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6B47A-12A5-F543-AFD0-038A03E5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F4683-2A6D-B241-BC43-D9F5BECB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076E28-3F75-6D49-A61D-5429355F6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BCAAD0-FB01-2946-96F1-6D48FA9B3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5DCEE9-99C0-BC4A-9F9A-539ED0E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6D622B-FE5A-CD44-AF73-18FDAFE8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225B9B-D773-5646-B5D0-84D4BF0E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6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26A5F-02C0-414B-A7E0-C76D0781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3CA454-C1F9-AF47-B33A-3AD3480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83376-FBF4-5D4F-8533-BB4F33D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85D66-3E78-2B4E-89C2-D14C490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0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873B18-40FF-FB4B-BC3D-D68DF5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6A698F-BAAB-DD4F-BAF4-F48F859A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2690CC-7553-1046-BF60-EDBB21E6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8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56560-6E30-6A49-9B3B-C2E359EC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C4468-3E48-3D44-B584-1B1716AA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2261C9-46C0-684B-B361-83229F76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E8AA29-3A2D-524A-A435-BEC56E1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D6B43-9490-FA40-9221-7F29A185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B0F83-2534-4342-B38F-279F9B40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84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48F9-189C-C04D-A6AE-2FF9907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66D28D-16D9-E847-BF56-A75E0DC4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52B91-7CC0-F548-AE32-FEA082FF4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98ED8-EF65-5B4A-A92C-E8847410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5048E-2DEA-3D41-AA8B-5B1783CB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86F054-3F12-5C4D-A3B1-F5F7182C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8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334FCB-896B-684F-821D-EB596D7F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D1A10-96AB-FE48-BA78-DECB781C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CFD96-7AF4-1148-9FF4-F6F975FD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8D22-68EB-E64F-A59D-3B7A183227C0}" type="datetimeFigureOut">
              <a:rPr lang="es-ES_tradnl" smtClean="0"/>
              <a:t>5/8/19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7C8CB-FB81-134E-AC8D-A0049BB0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EB1E5-E92A-F440-AB28-11B36B42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BD06-E96B-9546-ABD1-D9C08C32AC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326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.es/=atortosa/trascte-utilid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8A8A8-2DB1-004C-A64B-F007D1B4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_tradnl" dirty="0"/>
              <a:t>Tipos de Evaluación Económica en Salud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2D176-64D3-164C-B958-C0E251B5C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6"/>
            <a:ext cx="3743058" cy="1936413"/>
          </a:xfrm>
        </p:spPr>
        <p:txBody>
          <a:bodyPr anchor="ctr">
            <a:normAutofit/>
          </a:bodyPr>
          <a:lstStyle/>
          <a:p>
            <a:pPr algn="l"/>
            <a:r>
              <a:rPr lang="es-ES_tradnl" dirty="0"/>
              <a:t>Ilich H. De La Hoz </a:t>
            </a:r>
            <a:r>
              <a:rPr lang="es-ES_tradnl" dirty="0" err="1"/>
              <a:t>Siegler</a:t>
            </a:r>
            <a:r>
              <a:rPr lang="es-ES_tradnl" dirty="0"/>
              <a:t>, MD. MPH. MPP. FMS. HM.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7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D0D1D-9FFF-D94C-BEC3-78B6B3C8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¿Cuál es el valor de ICER máximo aceptable?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112789-C8E1-497C-A768-37387FE06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930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5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36993-211D-5F4B-B0F9-0412CC94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F13D83-6225-49B3-9CE9-A0A3E6B7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099A8-CE2C-4B4B-8CFA-7006BC5F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Tipos Usuales de Evaluación Económica en salud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17BC751-2D44-467F-B0A3-F3C087773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1265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9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600AA4-A540-7A48-B876-69944D4A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000000"/>
                </a:solidFill>
              </a:rPr>
              <a:t>El más usado es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6098FD-C526-4F6F-93EE-49925D69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3A978-E6CE-F042-85F4-60A399A7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ctr"/>
            <a:r>
              <a:rPr lang="es-ES_tradnl" b="1" dirty="0">
                <a:solidFill>
                  <a:srgbClr val="000000"/>
                </a:solidFill>
              </a:rPr>
              <a:t>Análisis de Costo-Efectividad (</a:t>
            </a:r>
            <a:r>
              <a:rPr lang="es-ES_tradnl" b="1" dirty="0" err="1">
                <a:solidFill>
                  <a:srgbClr val="000000"/>
                </a:solidFill>
              </a:rPr>
              <a:t>cea</a:t>
            </a:r>
            <a:r>
              <a:rPr lang="es-ES_tradnl" b="1" dirty="0">
                <a:solidFill>
                  <a:srgbClr val="000000"/>
                </a:solidFill>
              </a:rPr>
              <a:t>)  y su subtipo Análisis de Costo-utilidad (</a:t>
            </a:r>
            <a:r>
              <a:rPr lang="es-ES_tradnl" b="1" dirty="0" err="1">
                <a:solidFill>
                  <a:srgbClr val="000000"/>
                </a:solidFill>
              </a:rPr>
              <a:t>cua</a:t>
            </a:r>
            <a:r>
              <a:rPr lang="es-ES_tradnl" b="1" dirty="0">
                <a:solidFill>
                  <a:srgbClr val="000000"/>
                </a:solidFill>
              </a:rPr>
              <a:t>)</a:t>
            </a:r>
            <a:endParaRPr lang="es-E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_tradn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2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6651C-8158-C14C-9426-ADB536AB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400">
                <a:solidFill>
                  <a:srgbClr val="FFFFFF"/>
                </a:solidFill>
              </a:rPr>
              <a:t>¿Porqué el Análisis de Costo-efectividad es el más usado?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0363B7C-5CED-4F0C-937B-4FF4C4DF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29401"/>
              </p:ext>
            </p:extLst>
          </p:nvPr>
        </p:nvGraphicFramePr>
        <p:xfrm>
          <a:off x="4038600" y="1166648"/>
          <a:ext cx="7437120" cy="495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2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2C1245-A488-564D-A930-2E0CE950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_tradnl" sz="3100" b="1">
                <a:solidFill>
                  <a:srgbClr val="000000"/>
                </a:solidFill>
              </a:rPr>
              <a:t>¿ Qué es el famoso ICER en análisis de Costo-Efectividad?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B6BA9-181D-49DE-B25E-BD0757DC6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EB4F56-2161-6149-977E-EF60D859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ES_tradnl" sz="2000">
                    <a:solidFill>
                      <a:srgbClr val="000000"/>
                    </a:solidFill>
                  </a:rPr>
                  <a:t>Tasa de Incremento de Costo- Efectividad o Incremental Cost-Effectiveness Rate</a:t>
                </a:r>
              </a:p>
              <a:p>
                <a:pPr marL="0" indent="0">
                  <a:buNone/>
                </a:pPr>
                <a:endParaRPr lang="es-ES_tradnl" sz="20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s-ES_tradnl" sz="2000">
                    <a:solidFill>
                      <a:srgbClr val="000000"/>
                    </a:solidFill>
                  </a:rPr>
                  <a:t>ICER=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𝑒𝑓𝑒𝑐𝑡𝑜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𝑒𝑓𝑒𝑐𝑡𝑜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ES_tradnl" sz="2000">
                    <a:solidFill>
                      <a:srgbClr val="000000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_tradnl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𝑐𝑜𝑠𝑡𝑜</m:t>
                        </m:r>
                      </m:num>
                      <m:den>
                        <m:r>
                          <a:rPr lang="es-ES_tradnl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𝑒𝑓𝑒𝑐𝑡𝑜</m:t>
                        </m:r>
                      </m:den>
                    </m:f>
                  </m:oMath>
                </a14:m>
                <a:endParaRPr lang="es-ES_tradnl" sz="20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s-ES_tradnl" sz="20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s-ES_tradnl" sz="2000">
                    <a:solidFill>
                      <a:srgbClr val="000000"/>
                    </a:solidFill>
                  </a:rPr>
                  <a:t>Cuando el ICER  NO compara contra una alternativa se le llama Promedio Tasa de Costo-Efectividad o ACER (Average Cost-Effectiveness Rate).</a:t>
                </a:r>
              </a:p>
              <a:p>
                <a:pPr marL="0" indent="0">
                  <a:buNone/>
                </a:pPr>
                <a:endParaRPr lang="es-ES_tradnl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EB4F56-2161-6149-977E-EF60D859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5"/>
                <a:stretch>
                  <a:fillRect l="-1531" t="-17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47703-FF2D-5245-9D45-85D80BEA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Plano de Costo-Efectividad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093A7-054D-B645-A5B8-7CE4E9D6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Eje x: efectividad </a:t>
            </a:r>
          </a:p>
          <a:p>
            <a:pPr marL="0" indent="0">
              <a:buNone/>
            </a:pPr>
            <a:r>
              <a:rPr lang="es-ES_tradnl" dirty="0"/>
              <a:t>Eje y: costo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                                                                                            efectividad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                                                            costo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13645FD-E840-4C4D-809E-3FD2AFA447F5}"/>
              </a:ext>
            </a:extLst>
          </p:cNvPr>
          <p:cNvCxnSpPr>
            <a:cxnSpLocks/>
          </p:cNvCxnSpPr>
          <p:nvPr/>
        </p:nvCxnSpPr>
        <p:spPr>
          <a:xfrm>
            <a:off x="2533088" y="3795510"/>
            <a:ext cx="7794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1DEA97F-7252-3D49-B197-93A0F422863A}"/>
              </a:ext>
            </a:extLst>
          </p:cNvPr>
          <p:cNvCxnSpPr>
            <a:cxnSpLocks/>
          </p:cNvCxnSpPr>
          <p:nvPr/>
        </p:nvCxnSpPr>
        <p:spPr>
          <a:xfrm>
            <a:off x="6096000" y="1310640"/>
            <a:ext cx="0" cy="486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3497A96-B8D7-614C-99C4-944B416F2E47}"/>
              </a:ext>
            </a:extLst>
          </p:cNvPr>
          <p:cNvSpPr/>
          <p:nvPr/>
        </p:nvSpPr>
        <p:spPr>
          <a:xfrm>
            <a:off x="5846164" y="3642618"/>
            <a:ext cx="494675" cy="374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97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5FEC8-17E4-4C4D-AD48-FBFC7FB2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¿Para qué sirve el Plano de Costo-efectividad?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C2C60C3-B697-4B21-A285-6CA2B2861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561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33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711A6-05DD-D94E-B968-C17ED993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¿Y cómo tomaré una decisión con el Análisis de Costo Efectividad?</a:t>
            </a:r>
          </a:p>
        </p:txBody>
      </p:sp>
    </p:spTree>
    <p:extLst>
      <p:ext uri="{BB962C8B-B14F-4D97-AF65-F5344CB8AC3E}">
        <p14:creationId xmlns:p14="http://schemas.microsoft.com/office/powerpoint/2010/main" val="242119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F088-B810-8843-8BE0-98C86310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¿Qué es el QALY?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62CCA-E7ED-AA44-B6E5-76843BD9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Qaly</a:t>
            </a:r>
            <a:r>
              <a:rPr lang="es-ES_tradnl" dirty="0"/>
              <a:t> conocido como AVAC, son los años </a:t>
            </a:r>
            <a:r>
              <a:rPr lang="es-CO" dirty="0"/>
              <a:t>ganados ajustados por calidad de vida.</a:t>
            </a:r>
          </a:p>
          <a:p>
            <a:pPr marL="0" indent="0">
              <a:buNone/>
            </a:pPr>
            <a:r>
              <a:rPr lang="es-ES_tradnl" dirty="0"/>
              <a:t>La calidad se pone en el eje Y y se valora entre 0 (vida sin calidad) y 1 (Completamente sano)</a:t>
            </a:r>
          </a:p>
          <a:p>
            <a:pPr marL="0" indent="0">
              <a:buNone/>
            </a:pPr>
            <a:r>
              <a:rPr lang="es-ES_tradnl" dirty="0"/>
              <a:t>Los años de vida se pone en el eje X.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EFF1B3-5D07-3643-BCDE-F7C404A26816}"/>
              </a:ext>
            </a:extLst>
          </p:cNvPr>
          <p:cNvCxnSpPr>
            <a:cxnSpLocks/>
          </p:cNvCxnSpPr>
          <p:nvPr/>
        </p:nvCxnSpPr>
        <p:spPr>
          <a:xfrm>
            <a:off x="1828800" y="4236720"/>
            <a:ext cx="0" cy="224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9D2AD5D-4C9C-C043-A780-F12BB020D3B1}"/>
              </a:ext>
            </a:extLst>
          </p:cNvPr>
          <p:cNvCxnSpPr/>
          <p:nvPr/>
        </p:nvCxnSpPr>
        <p:spPr>
          <a:xfrm flipV="1">
            <a:off x="1828800" y="6477000"/>
            <a:ext cx="3337560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D30819-9A1E-944D-8435-2F09ADB8E69D}"/>
              </a:ext>
            </a:extLst>
          </p:cNvPr>
          <p:cNvSpPr txBox="1"/>
          <p:nvPr/>
        </p:nvSpPr>
        <p:spPr>
          <a:xfrm>
            <a:off x="1539240" y="4465320"/>
            <a:ext cx="7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1E2CEA-ACE7-8A41-8717-2B1DA0D976DD}"/>
              </a:ext>
            </a:extLst>
          </p:cNvPr>
          <p:cNvSpPr txBox="1"/>
          <p:nvPr/>
        </p:nvSpPr>
        <p:spPr>
          <a:xfrm>
            <a:off x="2606040" y="616108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Años de vida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1197AC-787E-6646-A398-BA5B8B8AE03B}"/>
              </a:ext>
            </a:extLst>
          </p:cNvPr>
          <p:cNvSpPr txBox="1"/>
          <p:nvPr/>
        </p:nvSpPr>
        <p:spPr>
          <a:xfrm>
            <a:off x="7711439" y="5135880"/>
            <a:ext cx="38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Para más información sobre </a:t>
            </a:r>
            <a:r>
              <a:rPr lang="es-ES_tradnl" dirty="0" err="1"/>
              <a:t>Qalys</a:t>
            </a:r>
            <a:r>
              <a:rPr lang="es-ES_tradnl" dirty="0"/>
              <a:t> </a:t>
            </a:r>
            <a:r>
              <a:rPr lang="es-ES_tradnl" dirty="0">
                <a:hlinkClick r:id="rId2"/>
              </a:rPr>
              <a:t>puede ir aquí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529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374</Words>
  <Application>Microsoft Macintosh PowerPoint</Application>
  <PresentationFormat>Panorámica</PresentationFormat>
  <Paragraphs>47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Tipos de Evaluación Económica en Salud</vt:lpstr>
      <vt:lpstr>Tipos Usuales de Evaluación Económica en salud</vt:lpstr>
      <vt:lpstr>El más usado es </vt:lpstr>
      <vt:lpstr>¿Porqué el Análisis de Costo-efectividad es el más usado?</vt:lpstr>
      <vt:lpstr>¿ Qué es el famoso ICER en análisis de Costo-Efectividad?</vt:lpstr>
      <vt:lpstr>Plano de Costo-Efectividad</vt:lpstr>
      <vt:lpstr>¿Para qué sirve el Plano de Costo-efectividad?</vt:lpstr>
      <vt:lpstr>¿Y cómo tomaré una decisión con el Análisis de Costo Efectividad?</vt:lpstr>
      <vt:lpstr>¿Qué es el QALY?</vt:lpstr>
      <vt:lpstr>¿Cuál es el valor de ICER máximo aceptable?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Evaluación Económica en Salud</dc:title>
  <dc:creator>ilich De La Hoz</dc:creator>
  <cp:lastModifiedBy>ilich De La Hoz</cp:lastModifiedBy>
  <cp:revision>2</cp:revision>
  <dcterms:created xsi:type="dcterms:W3CDTF">2019-08-05T15:12:24Z</dcterms:created>
  <dcterms:modified xsi:type="dcterms:W3CDTF">2019-08-05T15:22:11Z</dcterms:modified>
</cp:coreProperties>
</file>