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87" r:id="rId2"/>
    <p:sldId id="284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074"/>
    <a:srgbClr val="FF3399"/>
    <a:srgbClr val="808080"/>
    <a:srgbClr val="292929"/>
    <a:srgbClr val="FFA31A"/>
    <a:srgbClr val="1B1B1B"/>
    <a:srgbClr val="FFBDDE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81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09414B-6A88-45EA-B417-B9E0EB7857D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86AE3C8-09FB-4A5A-955C-E3950169ACDE}">
      <dgm:prSet phldrT="[Текст]" custT="1"/>
      <dgm:spPr>
        <a:solidFill>
          <a:srgbClr val="E20074"/>
        </a:solidFill>
      </dgm:spPr>
      <dgm:t>
        <a:bodyPr/>
        <a:lstStyle/>
        <a:p>
          <a:r>
            <a:rPr lang="en-US" sz="2000" dirty="0"/>
            <a:t>Phoenix</a:t>
          </a:r>
          <a:endParaRPr lang="ru-RU" sz="2700" b="0" dirty="0">
            <a:solidFill>
              <a:schemeClr val="bg1"/>
            </a:solidFill>
          </a:endParaRPr>
        </a:p>
      </dgm:t>
    </dgm:pt>
    <dgm:pt modelId="{F8E2F2B9-F15D-4413-84A4-6244F302ED16}" type="parTrans" cxnId="{79772360-136B-4BD5-B681-B3AB6710E97F}">
      <dgm:prSet/>
      <dgm:spPr/>
      <dgm:t>
        <a:bodyPr/>
        <a:lstStyle/>
        <a:p>
          <a:endParaRPr lang="ru-RU"/>
        </a:p>
      </dgm:t>
    </dgm:pt>
    <dgm:pt modelId="{88467368-FABA-44F6-A5E6-397925853C57}" type="sibTrans" cxnId="{79772360-136B-4BD5-B681-B3AB6710E97F}">
      <dgm:prSet custT="1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US" sz="1600" dirty="0">
              <a:solidFill>
                <a:schemeClr val="bg1"/>
              </a:solidFill>
            </a:rPr>
            <a:t>Request</a:t>
          </a:r>
          <a:endParaRPr lang="ru-RU" sz="900" dirty="0">
            <a:solidFill>
              <a:schemeClr val="bg1"/>
            </a:solidFill>
          </a:endParaRPr>
        </a:p>
      </dgm:t>
    </dgm:pt>
    <dgm:pt modelId="{AE870183-347C-4B6A-8B09-AC2E753ECF3D}">
      <dgm:prSet phldrT="[Текст]" custT="1"/>
      <dgm:spPr>
        <a:solidFill>
          <a:srgbClr val="E20074"/>
        </a:solidFill>
      </dgm:spPr>
      <dgm:t>
        <a:bodyPr/>
        <a:lstStyle/>
        <a:p>
          <a:r>
            <a:rPr lang="en-US" sz="2000" b="0" dirty="0">
              <a:solidFill>
                <a:schemeClr val="bg1"/>
              </a:solidFill>
            </a:rPr>
            <a:t>SoapUI</a:t>
          </a:r>
          <a:endParaRPr lang="en-US" sz="3000" b="0" dirty="0">
            <a:solidFill>
              <a:schemeClr val="bg1"/>
            </a:solidFill>
          </a:endParaRPr>
        </a:p>
      </dgm:t>
    </dgm:pt>
    <dgm:pt modelId="{887FDCDD-EA11-4C9A-9397-EA9A208CC49A}" type="parTrans" cxnId="{3FD0BCB7-8715-4E7B-AC78-E0840BF9C713}">
      <dgm:prSet/>
      <dgm:spPr/>
      <dgm:t>
        <a:bodyPr/>
        <a:lstStyle/>
        <a:p>
          <a:endParaRPr lang="ru-RU"/>
        </a:p>
      </dgm:t>
    </dgm:pt>
    <dgm:pt modelId="{A334F69C-ABED-44E6-A1F6-A3ACA7E95FC3}" type="sibTrans" cxnId="{3FD0BCB7-8715-4E7B-AC78-E0840BF9C713}">
      <dgm:prSet custT="1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US" sz="1600" dirty="0">
              <a:solidFill>
                <a:schemeClr val="bg1"/>
              </a:solidFill>
            </a:rPr>
            <a:t>Execute</a:t>
          </a:r>
          <a:endParaRPr lang="ru-RU" sz="800" dirty="0">
            <a:solidFill>
              <a:schemeClr val="bg1"/>
            </a:solidFill>
          </a:endParaRPr>
        </a:p>
      </dgm:t>
    </dgm:pt>
    <dgm:pt modelId="{43AC3E11-E891-4CB1-AA4F-C4C524452478}">
      <dgm:prSet phldrT="[Текст]" custT="1"/>
      <dgm:spPr>
        <a:solidFill>
          <a:srgbClr val="E20074"/>
        </a:solidFill>
      </dgm:spPr>
      <dgm:t>
        <a:bodyPr/>
        <a:lstStyle/>
        <a:p>
          <a:r>
            <a:rPr lang="en-US" sz="1600" b="1" dirty="0" err="1">
              <a:solidFill>
                <a:schemeClr val="bg1"/>
              </a:solidFill>
            </a:rPr>
            <a:t>newResponseChooser</a:t>
          </a:r>
          <a:endParaRPr lang="en-US" sz="1600" b="1" dirty="0">
            <a:solidFill>
              <a:schemeClr val="bg1"/>
            </a:solidFill>
          </a:endParaRPr>
        </a:p>
        <a:p>
          <a:r>
            <a:rPr lang="en-US" sz="1600" dirty="0">
              <a:solidFill>
                <a:schemeClr val="bg1"/>
              </a:solidFill>
            </a:rPr>
            <a:t>implements all the logic for choosing an response from DB</a:t>
          </a:r>
          <a:endParaRPr lang="ru-RU" sz="1600" dirty="0">
            <a:solidFill>
              <a:schemeClr val="bg1"/>
            </a:solidFill>
          </a:endParaRPr>
        </a:p>
      </dgm:t>
    </dgm:pt>
    <dgm:pt modelId="{541AE69D-4119-442B-9515-441043F5FBDB}" type="parTrans" cxnId="{A70E5780-68BD-4F50-A807-6EC172256F3A}">
      <dgm:prSet/>
      <dgm:spPr/>
      <dgm:t>
        <a:bodyPr/>
        <a:lstStyle/>
        <a:p>
          <a:endParaRPr lang="ru-RU"/>
        </a:p>
      </dgm:t>
    </dgm:pt>
    <dgm:pt modelId="{759BF907-B53C-493B-8338-08A07C057F24}" type="sibTrans" cxnId="{A70E5780-68BD-4F50-A807-6EC172256F3A}">
      <dgm:prSet custT="1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US" sz="1600" dirty="0">
              <a:solidFill>
                <a:schemeClr val="bg1"/>
              </a:solidFill>
            </a:rPr>
            <a:t>Get response from DB</a:t>
          </a:r>
          <a:endParaRPr lang="ru-RU" sz="1600" dirty="0">
            <a:solidFill>
              <a:schemeClr val="bg1"/>
            </a:solidFill>
          </a:endParaRPr>
        </a:p>
      </dgm:t>
    </dgm:pt>
    <dgm:pt modelId="{C3586217-FE15-4CAF-9916-6D1CBFB1DD7C}">
      <dgm:prSet phldrT="[Текст]" custT="1"/>
      <dgm:spPr>
        <a:solidFill>
          <a:srgbClr val="E20074"/>
        </a:solidFill>
      </dgm:spPr>
      <dgm:t>
        <a:bodyPr/>
        <a:lstStyle/>
        <a:p>
          <a:r>
            <a:rPr lang="en-US" sz="2000" b="0" dirty="0">
              <a:solidFill>
                <a:schemeClr val="bg1"/>
              </a:solidFill>
            </a:rPr>
            <a:t>Phoenix</a:t>
          </a:r>
          <a:endParaRPr lang="ru-RU" sz="3000" b="0" dirty="0">
            <a:solidFill>
              <a:schemeClr val="bg1"/>
            </a:solidFill>
          </a:endParaRPr>
        </a:p>
      </dgm:t>
    </dgm:pt>
    <dgm:pt modelId="{326009FF-C118-4353-B06C-7413810FF1F7}" type="parTrans" cxnId="{F472331C-2CC0-43C9-9E69-2BD7FA815F4D}">
      <dgm:prSet/>
      <dgm:spPr/>
      <dgm:t>
        <a:bodyPr/>
        <a:lstStyle/>
        <a:p>
          <a:endParaRPr lang="ru-RU"/>
        </a:p>
      </dgm:t>
    </dgm:pt>
    <dgm:pt modelId="{E3EFFE7A-303C-429D-8057-F66F259A7BF2}" type="sibTrans" cxnId="{F472331C-2CC0-43C9-9E69-2BD7FA815F4D}">
      <dgm:prSet/>
      <dgm:spPr/>
      <dgm:t>
        <a:bodyPr/>
        <a:lstStyle/>
        <a:p>
          <a:endParaRPr lang="ru-RU"/>
        </a:p>
      </dgm:t>
    </dgm:pt>
    <dgm:pt modelId="{AAEA1A30-F6F8-4A11-BB56-0C993E3BAFA7}" type="pres">
      <dgm:prSet presAssocID="{1509414B-6A88-45EA-B417-B9E0EB7857D7}" presName="Name0" presStyleCnt="0">
        <dgm:presLayoutVars>
          <dgm:dir/>
          <dgm:resizeHandles val="exact"/>
        </dgm:presLayoutVars>
      </dgm:prSet>
      <dgm:spPr/>
    </dgm:pt>
    <dgm:pt modelId="{4D033E76-B0C0-4523-96CB-F1D005C185FB}" type="pres">
      <dgm:prSet presAssocID="{C86AE3C8-09FB-4A5A-955C-E3950169ACDE}" presName="node" presStyleLbl="node1" presStyleIdx="0" presStyleCnt="4" custScaleX="44332" custScaleY="79137" custLinFactY="33035" custLinFactNeighborX="-17793" custLinFactNeighborY="100000">
        <dgm:presLayoutVars>
          <dgm:bulletEnabled val="1"/>
        </dgm:presLayoutVars>
      </dgm:prSet>
      <dgm:spPr/>
    </dgm:pt>
    <dgm:pt modelId="{CA3AF6BC-C931-4A5B-9EE6-6D5842E3EA4B}" type="pres">
      <dgm:prSet presAssocID="{88467368-FABA-44F6-A5E6-397925853C57}" presName="sibTrans" presStyleLbl="sibTrans2D1" presStyleIdx="0" presStyleCnt="3" custAng="0" custScaleX="169069" custLinFactNeighborX="-2819" custLinFactNeighborY="1042"/>
      <dgm:spPr/>
    </dgm:pt>
    <dgm:pt modelId="{465C17D3-DE59-497C-8510-237C248ECB90}" type="pres">
      <dgm:prSet presAssocID="{88467368-FABA-44F6-A5E6-397925853C57}" presName="connectorText" presStyleLbl="sibTrans2D1" presStyleIdx="0" presStyleCnt="3"/>
      <dgm:spPr/>
    </dgm:pt>
    <dgm:pt modelId="{CFCE7D43-24F8-49F4-A3E4-AEC340EB0840}" type="pres">
      <dgm:prSet presAssocID="{AE870183-347C-4B6A-8B09-AC2E753ECF3D}" presName="node" presStyleLbl="node1" presStyleIdx="1" presStyleCnt="4" custScaleX="47493" custScaleY="79137" custLinFactNeighborX="-25935" custLinFactNeighborY="91790">
        <dgm:presLayoutVars>
          <dgm:bulletEnabled val="1"/>
        </dgm:presLayoutVars>
      </dgm:prSet>
      <dgm:spPr/>
    </dgm:pt>
    <dgm:pt modelId="{41A67EC6-C49F-4FB5-A16F-CBC60583652A}" type="pres">
      <dgm:prSet presAssocID="{A334F69C-ABED-44E6-A1F6-A3ACA7E95FC3}" presName="sibTrans" presStyleLbl="sibTrans2D1" presStyleIdx="1" presStyleCnt="3" custAng="0" custScaleX="163569" custLinFactNeighborX="-4995"/>
      <dgm:spPr/>
    </dgm:pt>
    <dgm:pt modelId="{FB83AB0F-D40A-4349-BED9-18E8A99F9782}" type="pres">
      <dgm:prSet presAssocID="{A334F69C-ABED-44E6-A1F6-A3ACA7E95FC3}" presName="connectorText" presStyleLbl="sibTrans2D1" presStyleIdx="1" presStyleCnt="3"/>
      <dgm:spPr/>
    </dgm:pt>
    <dgm:pt modelId="{82E56FFF-CD22-49AF-AEBA-0D05BD896CFC}" type="pres">
      <dgm:prSet presAssocID="{43AC3E11-E891-4CB1-AA4F-C4C524452478}" presName="node" presStyleLbl="node1" presStyleIdx="2" presStyleCnt="4" custScaleX="77338" custScaleY="79305" custLinFactNeighborX="-58477" custLinFactNeighborY="90446">
        <dgm:presLayoutVars>
          <dgm:bulletEnabled val="1"/>
        </dgm:presLayoutVars>
      </dgm:prSet>
      <dgm:spPr/>
    </dgm:pt>
    <dgm:pt modelId="{ADB1DEA0-1562-4F23-88F4-574B7A2E1E5A}" type="pres">
      <dgm:prSet presAssocID="{759BF907-B53C-493B-8338-08A07C057F24}" presName="sibTrans" presStyleLbl="sibTrans2D1" presStyleIdx="2" presStyleCnt="3" custAng="0" custScaleX="181732" custScaleY="110586"/>
      <dgm:spPr/>
    </dgm:pt>
    <dgm:pt modelId="{7791B98E-A38A-49C7-96D6-65A93C2EF8D6}" type="pres">
      <dgm:prSet presAssocID="{759BF907-B53C-493B-8338-08A07C057F24}" presName="connectorText" presStyleLbl="sibTrans2D1" presStyleIdx="2" presStyleCnt="3"/>
      <dgm:spPr/>
    </dgm:pt>
    <dgm:pt modelId="{7E071280-34E6-4A56-8296-3ED5E576707D}" type="pres">
      <dgm:prSet presAssocID="{C3586217-FE15-4CAF-9916-6D1CBFB1DD7C}" presName="node" presStyleLbl="node1" presStyleIdx="3" presStyleCnt="4" custScaleX="47845" custScaleY="79527" custLinFactNeighborX="978" custLinFactNeighborY="89681">
        <dgm:presLayoutVars>
          <dgm:bulletEnabled val="1"/>
        </dgm:presLayoutVars>
      </dgm:prSet>
      <dgm:spPr/>
    </dgm:pt>
  </dgm:ptLst>
  <dgm:cxnLst>
    <dgm:cxn modelId="{65295408-0A77-4BA1-8E20-383B8883B6CC}" type="presOf" srcId="{A334F69C-ABED-44E6-A1F6-A3ACA7E95FC3}" destId="{41A67EC6-C49F-4FB5-A16F-CBC60583652A}" srcOrd="0" destOrd="0" presId="urn:microsoft.com/office/officeart/2005/8/layout/process1"/>
    <dgm:cxn modelId="{F472331C-2CC0-43C9-9E69-2BD7FA815F4D}" srcId="{1509414B-6A88-45EA-B417-B9E0EB7857D7}" destId="{C3586217-FE15-4CAF-9916-6D1CBFB1DD7C}" srcOrd="3" destOrd="0" parTransId="{326009FF-C118-4353-B06C-7413810FF1F7}" sibTransId="{E3EFFE7A-303C-429D-8057-F66F259A7BF2}"/>
    <dgm:cxn modelId="{8A010625-B070-4C06-BF28-4B4457B7C1F4}" type="presOf" srcId="{88467368-FABA-44F6-A5E6-397925853C57}" destId="{465C17D3-DE59-497C-8510-237C248ECB90}" srcOrd="1" destOrd="0" presId="urn:microsoft.com/office/officeart/2005/8/layout/process1"/>
    <dgm:cxn modelId="{C94B3E40-3FAB-47C5-A550-1F39AB0DD944}" type="presOf" srcId="{AE870183-347C-4B6A-8B09-AC2E753ECF3D}" destId="{CFCE7D43-24F8-49F4-A3E4-AEC340EB0840}" srcOrd="0" destOrd="0" presId="urn:microsoft.com/office/officeart/2005/8/layout/process1"/>
    <dgm:cxn modelId="{79772360-136B-4BD5-B681-B3AB6710E97F}" srcId="{1509414B-6A88-45EA-B417-B9E0EB7857D7}" destId="{C86AE3C8-09FB-4A5A-955C-E3950169ACDE}" srcOrd="0" destOrd="0" parTransId="{F8E2F2B9-F15D-4413-84A4-6244F302ED16}" sibTransId="{88467368-FABA-44F6-A5E6-397925853C57}"/>
    <dgm:cxn modelId="{8ED4EF42-2A55-45B4-8827-B3B2E1BD9540}" type="presOf" srcId="{C86AE3C8-09FB-4A5A-955C-E3950169ACDE}" destId="{4D033E76-B0C0-4523-96CB-F1D005C185FB}" srcOrd="0" destOrd="0" presId="urn:microsoft.com/office/officeart/2005/8/layout/process1"/>
    <dgm:cxn modelId="{AE9A336E-D20A-4434-A89A-7D7372A2B580}" type="presOf" srcId="{759BF907-B53C-493B-8338-08A07C057F24}" destId="{7791B98E-A38A-49C7-96D6-65A93C2EF8D6}" srcOrd="1" destOrd="0" presId="urn:microsoft.com/office/officeart/2005/8/layout/process1"/>
    <dgm:cxn modelId="{A1FF5173-149D-47F5-AAAC-EC3BA8C8B0ED}" type="presOf" srcId="{43AC3E11-E891-4CB1-AA4F-C4C524452478}" destId="{82E56FFF-CD22-49AF-AEBA-0D05BD896CFC}" srcOrd="0" destOrd="0" presId="urn:microsoft.com/office/officeart/2005/8/layout/process1"/>
    <dgm:cxn modelId="{A70E5780-68BD-4F50-A807-6EC172256F3A}" srcId="{1509414B-6A88-45EA-B417-B9E0EB7857D7}" destId="{43AC3E11-E891-4CB1-AA4F-C4C524452478}" srcOrd="2" destOrd="0" parTransId="{541AE69D-4119-442B-9515-441043F5FBDB}" sibTransId="{759BF907-B53C-493B-8338-08A07C057F24}"/>
    <dgm:cxn modelId="{03DDC78E-FD59-4C69-BB88-A4B89F0FF5C0}" type="presOf" srcId="{759BF907-B53C-493B-8338-08A07C057F24}" destId="{ADB1DEA0-1562-4F23-88F4-574B7A2E1E5A}" srcOrd="0" destOrd="0" presId="urn:microsoft.com/office/officeart/2005/8/layout/process1"/>
    <dgm:cxn modelId="{C3BE2E95-9874-4969-99CB-7EAFB133D8FF}" type="presOf" srcId="{C3586217-FE15-4CAF-9916-6D1CBFB1DD7C}" destId="{7E071280-34E6-4A56-8296-3ED5E576707D}" srcOrd="0" destOrd="0" presId="urn:microsoft.com/office/officeart/2005/8/layout/process1"/>
    <dgm:cxn modelId="{3FD0BCB7-8715-4E7B-AC78-E0840BF9C713}" srcId="{1509414B-6A88-45EA-B417-B9E0EB7857D7}" destId="{AE870183-347C-4B6A-8B09-AC2E753ECF3D}" srcOrd="1" destOrd="0" parTransId="{887FDCDD-EA11-4C9A-9397-EA9A208CC49A}" sibTransId="{A334F69C-ABED-44E6-A1F6-A3ACA7E95FC3}"/>
    <dgm:cxn modelId="{4E3DA0CE-F6DF-487B-900F-64EB1EE9EE1C}" type="presOf" srcId="{A334F69C-ABED-44E6-A1F6-A3ACA7E95FC3}" destId="{FB83AB0F-D40A-4349-BED9-18E8A99F9782}" srcOrd="1" destOrd="0" presId="urn:microsoft.com/office/officeart/2005/8/layout/process1"/>
    <dgm:cxn modelId="{2D056CD6-28FC-4A0C-B636-FE664240CC1F}" type="presOf" srcId="{88467368-FABA-44F6-A5E6-397925853C57}" destId="{CA3AF6BC-C931-4A5B-9EE6-6D5842E3EA4B}" srcOrd="0" destOrd="0" presId="urn:microsoft.com/office/officeart/2005/8/layout/process1"/>
    <dgm:cxn modelId="{467DB7DD-9086-48AB-83C7-146732097AFC}" type="presOf" srcId="{1509414B-6A88-45EA-B417-B9E0EB7857D7}" destId="{AAEA1A30-F6F8-4A11-BB56-0C993E3BAFA7}" srcOrd="0" destOrd="0" presId="urn:microsoft.com/office/officeart/2005/8/layout/process1"/>
    <dgm:cxn modelId="{37A37F59-08FE-4129-935B-35DE4E37350E}" type="presParOf" srcId="{AAEA1A30-F6F8-4A11-BB56-0C993E3BAFA7}" destId="{4D033E76-B0C0-4523-96CB-F1D005C185FB}" srcOrd="0" destOrd="0" presId="urn:microsoft.com/office/officeart/2005/8/layout/process1"/>
    <dgm:cxn modelId="{9263677E-6B02-4C5C-8D4E-D3774EA664B4}" type="presParOf" srcId="{AAEA1A30-F6F8-4A11-BB56-0C993E3BAFA7}" destId="{CA3AF6BC-C931-4A5B-9EE6-6D5842E3EA4B}" srcOrd="1" destOrd="0" presId="urn:microsoft.com/office/officeart/2005/8/layout/process1"/>
    <dgm:cxn modelId="{2A8BD989-217A-4DCF-ACFE-DCCC353B609E}" type="presParOf" srcId="{CA3AF6BC-C931-4A5B-9EE6-6D5842E3EA4B}" destId="{465C17D3-DE59-497C-8510-237C248ECB90}" srcOrd="0" destOrd="0" presId="urn:microsoft.com/office/officeart/2005/8/layout/process1"/>
    <dgm:cxn modelId="{43A58E1B-6437-4BDB-BD9B-6B970D6FE6AF}" type="presParOf" srcId="{AAEA1A30-F6F8-4A11-BB56-0C993E3BAFA7}" destId="{CFCE7D43-24F8-49F4-A3E4-AEC340EB0840}" srcOrd="2" destOrd="0" presId="urn:microsoft.com/office/officeart/2005/8/layout/process1"/>
    <dgm:cxn modelId="{DFAFE18E-70CD-451A-A427-5F318FDC575D}" type="presParOf" srcId="{AAEA1A30-F6F8-4A11-BB56-0C993E3BAFA7}" destId="{41A67EC6-C49F-4FB5-A16F-CBC60583652A}" srcOrd="3" destOrd="0" presId="urn:microsoft.com/office/officeart/2005/8/layout/process1"/>
    <dgm:cxn modelId="{FC776295-A106-4DEC-BC7B-B02C4AC4A569}" type="presParOf" srcId="{41A67EC6-C49F-4FB5-A16F-CBC60583652A}" destId="{FB83AB0F-D40A-4349-BED9-18E8A99F9782}" srcOrd="0" destOrd="0" presId="urn:microsoft.com/office/officeart/2005/8/layout/process1"/>
    <dgm:cxn modelId="{C704F0B1-1189-43E2-8398-5CBE0EBB0086}" type="presParOf" srcId="{AAEA1A30-F6F8-4A11-BB56-0C993E3BAFA7}" destId="{82E56FFF-CD22-49AF-AEBA-0D05BD896CFC}" srcOrd="4" destOrd="0" presId="urn:microsoft.com/office/officeart/2005/8/layout/process1"/>
    <dgm:cxn modelId="{15C80D0A-4EC5-4327-AE1E-672FA2721C47}" type="presParOf" srcId="{AAEA1A30-F6F8-4A11-BB56-0C993E3BAFA7}" destId="{ADB1DEA0-1562-4F23-88F4-574B7A2E1E5A}" srcOrd="5" destOrd="0" presId="urn:microsoft.com/office/officeart/2005/8/layout/process1"/>
    <dgm:cxn modelId="{EE2D7315-BF2E-4E37-9194-524E515F5859}" type="presParOf" srcId="{ADB1DEA0-1562-4F23-88F4-574B7A2E1E5A}" destId="{7791B98E-A38A-49C7-96D6-65A93C2EF8D6}" srcOrd="0" destOrd="0" presId="urn:microsoft.com/office/officeart/2005/8/layout/process1"/>
    <dgm:cxn modelId="{35A14409-5F63-4D09-AD56-AFDD2DF01E76}" type="presParOf" srcId="{AAEA1A30-F6F8-4A11-BB56-0C993E3BAFA7}" destId="{7E071280-34E6-4A56-8296-3ED5E576707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321863-925B-449F-8B90-4A3377A8EA0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6A33A47-D833-43BC-878E-FB3CA0390FE1}">
      <dgm:prSet phldrT="[Текст]" custT="1"/>
      <dgm:spPr>
        <a:solidFill>
          <a:srgbClr val="E20074"/>
        </a:solidFill>
      </dgm:spPr>
      <dgm:t>
        <a:bodyPr/>
        <a:lstStyle/>
        <a:p>
          <a:pPr algn="ctr"/>
          <a:r>
            <a:rPr lang="en-US" sz="1400" dirty="0">
              <a:solidFill>
                <a:schemeClr val="bg1"/>
              </a:solidFill>
            </a:rPr>
            <a:t>1. </a:t>
          </a:r>
          <a:r>
            <a:rPr lang="en-US" sz="1400" b="0" i="0" dirty="0">
              <a:solidFill>
                <a:schemeClr val="bg1"/>
              </a:solidFill>
            </a:rPr>
            <a:t>Determine</a:t>
          </a:r>
          <a:r>
            <a:rPr lang="en-US" sz="1400" dirty="0">
              <a:solidFill>
                <a:schemeClr val="bg1"/>
              </a:solidFill>
            </a:rPr>
            <a:t> service name (</a:t>
          </a:r>
          <a:r>
            <a:rPr lang="en-US" sz="1400" i="1" dirty="0" err="1">
              <a:solidFill>
                <a:schemeClr val="bg1"/>
              </a:solidFill>
            </a:rPr>
            <a:t>OnlineRead</a:t>
          </a:r>
          <a:r>
            <a:rPr lang="en-US" sz="1400" i="1" dirty="0">
              <a:solidFill>
                <a:schemeClr val="bg1"/>
              </a:solidFill>
            </a:rPr>
            <a:t>)</a:t>
          </a:r>
        </a:p>
        <a:p>
          <a:pPr algn="ctr"/>
          <a:r>
            <a:rPr lang="en-US" sz="1400" dirty="0">
              <a:solidFill>
                <a:schemeClr val="bg1"/>
              </a:solidFill>
            </a:rPr>
            <a:t>2.</a:t>
          </a:r>
          <a:r>
            <a:rPr lang="en-US" sz="1400" b="0" i="0" dirty="0">
              <a:solidFill>
                <a:schemeClr val="bg1"/>
              </a:solidFill>
            </a:rPr>
            <a:t> Determine</a:t>
          </a:r>
          <a:r>
            <a:rPr lang="en-US" sz="1400" dirty="0">
              <a:solidFill>
                <a:schemeClr val="bg1"/>
              </a:solidFill>
            </a:rPr>
            <a:t> endpoint (</a:t>
          </a:r>
          <a:r>
            <a:rPr lang="en-US" sz="1400" i="1" dirty="0" err="1">
              <a:solidFill>
                <a:schemeClr val="bg1"/>
              </a:solidFill>
            </a:rPr>
            <a:t>getCustomer</a:t>
          </a:r>
          <a:r>
            <a:rPr lang="en-US" sz="1400" i="1" dirty="0">
              <a:solidFill>
                <a:schemeClr val="bg1"/>
              </a:solidFill>
            </a:rPr>
            <a:t>)</a:t>
          </a:r>
        </a:p>
      </dgm:t>
    </dgm:pt>
    <dgm:pt modelId="{028007E8-CCCC-4F6D-B241-FED960161FB2}" type="sibTrans" cxnId="{DA8736B6-AF0B-4B01-8299-EA65ADA55CB5}">
      <dgm:prSet custT="1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US" sz="1200" dirty="0">
              <a:solidFill>
                <a:schemeClr val="bg1"/>
              </a:solidFill>
            </a:rPr>
            <a:t> </a:t>
          </a:r>
          <a:r>
            <a:rPr lang="en-US" sz="1400" dirty="0">
              <a:solidFill>
                <a:schemeClr val="bg1"/>
              </a:solidFill>
            </a:rPr>
            <a:t>Connects to DB and get selectors for params we should parse from request</a:t>
          </a:r>
          <a:endParaRPr lang="ru-RU" sz="1200" dirty="0">
            <a:solidFill>
              <a:schemeClr val="bg1"/>
            </a:solidFill>
          </a:endParaRPr>
        </a:p>
      </dgm:t>
    </dgm:pt>
    <dgm:pt modelId="{B616BB93-A88F-4574-AACC-D307BDE2F769}" type="parTrans" cxnId="{DA8736B6-AF0B-4B01-8299-EA65ADA55CB5}">
      <dgm:prSet/>
      <dgm:spPr/>
      <dgm:t>
        <a:bodyPr/>
        <a:lstStyle/>
        <a:p>
          <a:endParaRPr lang="ru-RU"/>
        </a:p>
      </dgm:t>
    </dgm:pt>
    <dgm:pt modelId="{449BCF19-C2FE-4316-84A9-45CF6D706267}">
      <dgm:prSet phldrT="[Текст]" custT="1"/>
      <dgm:spPr>
        <a:solidFill>
          <a:srgbClr val="E20074"/>
        </a:solidFill>
      </dgm:spPr>
      <dgm:t>
        <a:bodyPr/>
        <a:lstStyle/>
        <a:p>
          <a:pPr algn="ctr"/>
          <a:r>
            <a:rPr lang="en-US" sz="1400" b="1" i="1" dirty="0" err="1">
              <a:solidFill>
                <a:schemeClr val="bg1"/>
              </a:solidFill>
            </a:rPr>
            <a:t>query_fields</a:t>
          </a:r>
          <a:endParaRPr lang="en-US" sz="1400" b="1" i="1" dirty="0">
            <a:solidFill>
              <a:schemeClr val="bg1"/>
            </a:solidFill>
          </a:endParaRPr>
        </a:p>
        <a:p>
          <a:pPr algn="l"/>
          <a:r>
            <a:rPr lang="en-US" sz="1400" dirty="0">
              <a:solidFill>
                <a:schemeClr val="bg1"/>
              </a:solidFill>
            </a:rPr>
            <a:t>+----+------------------+-------------------+------------------------+-------------------------------+</a:t>
          </a:r>
          <a:endParaRPr lang="ru-RU" sz="1400" dirty="0">
            <a:solidFill>
              <a:schemeClr val="bg1"/>
            </a:solidFill>
          </a:endParaRPr>
        </a:p>
        <a:p>
          <a:pPr algn="l"/>
          <a:r>
            <a:rPr lang="en-US" sz="1400" dirty="0">
              <a:solidFill>
                <a:schemeClr val="bg1"/>
              </a:solidFill>
            </a:rPr>
            <a:t>| ID | SERVICE         | ENDPOINT      | FIELD                       | SELECTOR 	                 |</a:t>
          </a:r>
          <a:endParaRPr lang="ru-RU" sz="1400" dirty="0">
            <a:solidFill>
              <a:schemeClr val="bg1"/>
            </a:solidFill>
          </a:endParaRPr>
        </a:p>
        <a:p>
          <a:pPr algn="l"/>
          <a:r>
            <a:rPr lang="en-US" sz="1400" dirty="0">
              <a:solidFill>
                <a:schemeClr val="bg1"/>
              </a:solidFill>
            </a:rPr>
            <a:t>+----+------------------+-------------------+------------------------+-------------------------------+</a:t>
          </a:r>
          <a:endParaRPr lang="ru-RU" sz="1400" dirty="0">
            <a:solidFill>
              <a:schemeClr val="bg1"/>
            </a:solidFill>
          </a:endParaRPr>
        </a:p>
        <a:p>
          <a:pPr algn="l"/>
          <a:r>
            <a:rPr lang="en-US" sz="1400" dirty="0">
              <a:solidFill>
                <a:schemeClr val="bg1"/>
              </a:solidFill>
            </a:rPr>
            <a:t>|  1 | </a:t>
          </a:r>
          <a:r>
            <a:rPr lang="en-US" sz="1400" dirty="0" err="1">
              <a:solidFill>
                <a:schemeClr val="bg1"/>
              </a:solidFill>
            </a:rPr>
            <a:t>OnlineRead</a:t>
          </a:r>
          <a:r>
            <a:rPr lang="en-US" sz="1400" dirty="0">
              <a:solidFill>
                <a:schemeClr val="bg1"/>
              </a:solidFill>
            </a:rPr>
            <a:t>   | </a:t>
          </a:r>
          <a:r>
            <a:rPr lang="en-US" sz="1400" dirty="0" err="1">
              <a:solidFill>
                <a:schemeClr val="bg1"/>
              </a:solidFill>
            </a:rPr>
            <a:t>getCustomer</a:t>
          </a:r>
          <a:r>
            <a:rPr lang="en-US" sz="1400" dirty="0">
              <a:solidFill>
                <a:schemeClr val="bg1"/>
              </a:solidFill>
            </a:rPr>
            <a:t>  | </a:t>
          </a:r>
          <a:r>
            <a:rPr lang="en-US" sz="1400" dirty="0" err="1">
              <a:solidFill>
                <a:schemeClr val="bg1"/>
              </a:solidFill>
            </a:rPr>
            <a:t>msisdn</a:t>
          </a:r>
          <a:r>
            <a:rPr lang="en-US" sz="1400" dirty="0">
              <a:solidFill>
                <a:schemeClr val="bg1"/>
              </a:solidFill>
            </a:rPr>
            <a:t>                    | .//*:MSISDN                  |</a:t>
          </a:r>
          <a:endParaRPr lang="ru-RU" sz="1400" dirty="0">
            <a:solidFill>
              <a:schemeClr val="bg1"/>
            </a:solidFill>
          </a:endParaRPr>
        </a:p>
        <a:p>
          <a:pPr algn="l"/>
          <a:r>
            <a:rPr lang="en-US" sz="1400" dirty="0">
              <a:solidFill>
                <a:schemeClr val="bg1"/>
              </a:solidFill>
            </a:rPr>
            <a:t>|  2 | </a:t>
          </a:r>
          <a:r>
            <a:rPr lang="en-US" sz="1400" dirty="0" err="1">
              <a:solidFill>
                <a:schemeClr val="bg1"/>
              </a:solidFill>
            </a:rPr>
            <a:t>OnlineRead</a:t>
          </a:r>
          <a:r>
            <a:rPr lang="en-US" sz="1400" dirty="0">
              <a:solidFill>
                <a:schemeClr val="bg1"/>
              </a:solidFill>
            </a:rPr>
            <a:t>   | </a:t>
          </a:r>
          <a:r>
            <a:rPr lang="en-US" sz="1400" dirty="0" err="1">
              <a:solidFill>
                <a:schemeClr val="bg1"/>
              </a:solidFill>
            </a:rPr>
            <a:t>getCustomer</a:t>
          </a:r>
          <a:r>
            <a:rPr lang="en-US" sz="1400" dirty="0">
              <a:solidFill>
                <a:schemeClr val="bg1"/>
              </a:solidFill>
            </a:rPr>
            <a:t>  | </a:t>
          </a:r>
          <a:r>
            <a:rPr lang="en-US" sz="1400" dirty="0" err="1">
              <a:solidFill>
                <a:schemeClr val="bg1"/>
              </a:solidFill>
            </a:rPr>
            <a:t>maxContracts</a:t>
          </a:r>
          <a:r>
            <a:rPr lang="en-US" sz="1400" dirty="0">
              <a:solidFill>
                <a:schemeClr val="bg1"/>
              </a:solidFill>
            </a:rPr>
            <a:t>        | .//*:</a:t>
          </a:r>
          <a:r>
            <a:rPr lang="en-US" sz="1400" dirty="0" err="1">
              <a:solidFill>
                <a:schemeClr val="bg1"/>
              </a:solidFill>
            </a:rPr>
            <a:t>maxContracts</a:t>
          </a:r>
          <a:r>
            <a:rPr lang="en-US" sz="1400" dirty="0">
              <a:solidFill>
                <a:schemeClr val="bg1"/>
              </a:solidFill>
            </a:rPr>
            <a:t>        |</a:t>
          </a:r>
          <a:endParaRPr lang="ru-RU" sz="1400" dirty="0">
            <a:solidFill>
              <a:schemeClr val="bg1"/>
            </a:solidFill>
          </a:endParaRPr>
        </a:p>
        <a:p>
          <a:pPr algn="l"/>
          <a:r>
            <a:rPr lang="ru-RU" sz="1400" dirty="0">
              <a:solidFill>
                <a:schemeClr val="bg1"/>
              </a:solidFill>
            </a:rPr>
            <a:t>|  3 | </a:t>
          </a:r>
          <a:r>
            <a:rPr lang="ru-RU" sz="1400" dirty="0" err="1">
              <a:solidFill>
                <a:schemeClr val="bg1"/>
              </a:solidFill>
            </a:rPr>
            <a:t>OnlineRead</a:t>
          </a:r>
          <a:r>
            <a:rPr lang="ru-RU" sz="1400" dirty="0">
              <a:solidFill>
                <a:schemeClr val="bg1"/>
              </a:solidFill>
            </a:rPr>
            <a:t> </a:t>
          </a:r>
          <a:r>
            <a:rPr lang="en-US" sz="1400" dirty="0">
              <a:solidFill>
                <a:schemeClr val="bg1"/>
              </a:solidFill>
            </a:rPr>
            <a:t>  </a:t>
          </a:r>
          <a:r>
            <a:rPr lang="ru-RU" sz="1400" dirty="0">
              <a:solidFill>
                <a:schemeClr val="bg1"/>
              </a:solidFill>
            </a:rPr>
            <a:t>| </a:t>
          </a:r>
          <a:r>
            <a:rPr lang="ru-RU" sz="1400" dirty="0" err="1">
              <a:solidFill>
                <a:schemeClr val="bg1"/>
              </a:solidFill>
            </a:rPr>
            <a:t>getCustomer</a:t>
          </a:r>
          <a:r>
            <a:rPr lang="ru-RU" sz="1400" dirty="0">
              <a:solidFill>
                <a:schemeClr val="bg1"/>
              </a:solidFill>
            </a:rPr>
            <a:t> </a:t>
          </a:r>
          <a:r>
            <a:rPr lang="en-US" sz="1400" dirty="0">
              <a:solidFill>
                <a:schemeClr val="bg1"/>
              </a:solidFill>
            </a:rPr>
            <a:t> </a:t>
          </a:r>
          <a:r>
            <a:rPr lang="ru-RU" sz="1400" dirty="0">
              <a:solidFill>
                <a:schemeClr val="bg1"/>
              </a:solidFill>
            </a:rPr>
            <a:t>| </a:t>
          </a:r>
          <a:r>
            <a:rPr lang="ru-RU" sz="1400" dirty="0" err="1">
              <a:solidFill>
                <a:schemeClr val="bg1"/>
              </a:solidFill>
            </a:rPr>
            <a:t>customerNumber</a:t>
          </a:r>
          <a:r>
            <a:rPr lang="ru-RU" sz="1400" dirty="0">
              <a:solidFill>
                <a:schemeClr val="bg1"/>
              </a:solidFill>
            </a:rPr>
            <a:t> | .//*:</a:t>
          </a:r>
          <a:r>
            <a:rPr lang="ru-RU" sz="1400" dirty="0" err="1">
              <a:solidFill>
                <a:schemeClr val="bg1"/>
              </a:solidFill>
            </a:rPr>
            <a:t>customerNumber</a:t>
          </a:r>
          <a:r>
            <a:rPr lang="en-US" sz="1400" dirty="0">
              <a:solidFill>
                <a:schemeClr val="bg1"/>
              </a:solidFill>
            </a:rPr>
            <a:t> | </a:t>
          </a:r>
        </a:p>
        <a:p>
          <a:pPr algn="l"/>
          <a:r>
            <a:rPr lang="ru-RU" sz="1400" dirty="0">
              <a:solidFill>
                <a:schemeClr val="bg1"/>
              </a:solidFill>
            </a:rPr>
            <a:t>+----+----------</a:t>
          </a:r>
          <a:r>
            <a:rPr lang="en-US" sz="1400" dirty="0">
              <a:solidFill>
                <a:schemeClr val="bg1"/>
              </a:solidFill>
            </a:rPr>
            <a:t>-----</a:t>
          </a:r>
          <a:r>
            <a:rPr lang="ru-RU" sz="1400" dirty="0">
              <a:solidFill>
                <a:schemeClr val="bg1"/>
              </a:solidFill>
            </a:rPr>
            <a:t>---+--</a:t>
          </a:r>
          <a:r>
            <a:rPr lang="en-US" sz="1400" dirty="0">
              <a:solidFill>
                <a:schemeClr val="bg1"/>
              </a:solidFill>
            </a:rPr>
            <a:t>------</a:t>
          </a:r>
          <a:r>
            <a:rPr lang="ru-RU" sz="1400" dirty="0">
              <a:solidFill>
                <a:schemeClr val="bg1"/>
              </a:solidFill>
            </a:rPr>
            <a:t>-----------+----</a:t>
          </a:r>
          <a:r>
            <a:rPr lang="en-US" sz="1400" dirty="0">
              <a:solidFill>
                <a:schemeClr val="bg1"/>
              </a:solidFill>
            </a:rPr>
            <a:t>---------</a:t>
          </a:r>
          <a:r>
            <a:rPr lang="ru-RU" sz="1400" dirty="0">
              <a:solidFill>
                <a:schemeClr val="bg1"/>
              </a:solidFill>
            </a:rPr>
            <a:t>-----------+---------</a:t>
          </a:r>
          <a:r>
            <a:rPr lang="en-US" sz="1400" dirty="0">
              <a:solidFill>
                <a:schemeClr val="bg1"/>
              </a:solidFill>
            </a:rPr>
            <a:t>-</a:t>
          </a:r>
          <a:r>
            <a:rPr lang="ru-RU" sz="1400" dirty="0">
              <a:solidFill>
                <a:schemeClr val="bg1"/>
              </a:solidFill>
            </a:rPr>
            <a:t>-</a:t>
          </a:r>
          <a:r>
            <a:rPr lang="en-US" sz="1400" dirty="0">
              <a:solidFill>
                <a:schemeClr val="bg1"/>
              </a:solidFill>
            </a:rPr>
            <a:t>---------</a:t>
          </a:r>
          <a:r>
            <a:rPr lang="ru-RU" sz="1400" dirty="0">
              <a:solidFill>
                <a:schemeClr val="bg1"/>
              </a:solidFill>
            </a:rPr>
            <a:t>-----------</a:t>
          </a:r>
          <a:r>
            <a:rPr lang="en-US" sz="1400" dirty="0">
              <a:solidFill>
                <a:schemeClr val="bg1"/>
              </a:solidFill>
            </a:rPr>
            <a:t>-+</a:t>
          </a:r>
        </a:p>
      </dgm:t>
    </dgm:pt>
    <dgm:pt modelId="{0C9D13CA-C502-48ED-AC03-5DB60C47C318}" type="parTrans" cxnId="{BA8A35F2-F270-4D6F-BA80-B226092F90A9}">
      <dgm:prSet/>
      <dgm:spPr/>
      <dgm:t>
        <a:bodyPr/>
        <a:lstStyle/>
        <a:p>
          <a:endParaRPr lang="ru-RU"/>
        </a:p>
      </dgm:t>
    </dgm:pt>
    <dgm:pt modelId="{447E9EA5-C2CD-40D6-A3E4-579F5F2CA0BF}" type="sibTrans" cxnId="{BA8A35F2-F270-4D6F-BA80-B226092F90A9}">
      <dgm:prSet/>
      <dgm:spPr/>
      <dgm:t>
        <a:bodyPr/>
        <a:lstStyle/>
        <a:p>
          <a:endParaRPr lang="ru-RU"/>
        </a:p>
      </dgm:t>
    </dgm:pt>
    <dgm:pt modelId="{10F77C03-F7A7-4010-B3C0-EE1474FC15CA}" type="pres">
      <dgm:prSet presAssocID="{5A321863-925B-449F-8B90-4A3377A8EA0E}" presName="Name0" presStyleCnt="0">
        <dgm:presLayoutVars>
          <dgm:dir/>
          <dgm:resizeHandles val="exact"/>
        </dgm:presLayoutVars>
      </dgm:prSet>
      <dgm:spPr/>
    </dgm:pt>
    <dgm:pt modelId="{9CCC31E1-F30C-4A5D-B50C-7A82740D62C8}" type="pres">
      <dgm:prSet presAssocID="{96A33A47-D833-43BC-878E-FB3CA0390FE1}" presName="node" presStyleLbl="node1" presStyleIdx="0" presStyleCnt="2" custScaleX="26773" custScaleY="35145" custLinFactNeighborX="-165" custLinFactNeighborY="725">
        <dgm:presLayoutVars>
          <dgm:bulletEnabled val="1"/>
        </dgm:presLayoutVars>
      </dgm:prSet>
      <dgm:spPr/>
    </dgm:pt>
    <dgm:pt modelId="{48E7355B-FAB8-4C29-9D39-60FC1EEF7135}" type="pres">
      <dgm:prSet presAssocID="{028007E8-CCCC-4F6D-B241-FED960161FB2}" presName="sibTrans" presStyleLbl="sibTrans2D1" presStyleIdx="0" presStyleCnt="1" custAng="4135" custScaleX="176621" custScaleY="60226" custLinFactNeighborX="1340" custLinFactNeighborY="-436"/>
      <dgm:spPr/>
    </dgm:pt>
    <dgm:pt modelId="{5D4983D1-3F03-4B5C-B3D8-E62F44E5B8B7}" type="pres">
      <dgm:prSet presAssocID="{028007E8-CCCC-4F6D-B241-FED960161FB2}" presName="connectorText" presStyleLbl="sibTrans2D1" presStyleIdx="0" presStyleCnt="1"/>
      <dgm:spPr/>
    </dgm:pt>
    <dgm:pt modelId="{404A9AA2-B690-46DF-A211-C9E5EF7FAAD5}" type="pres">
      <dgm:prSet presAssocID="{449BCF19-C2FE-4316-84A9-45CF6D706267}" presName="node" presStyleLbl="node1" presStyleIdx="1" presStyleCnt="2" custScaleX="75618" custScaleY="51655" custLinFactNeighborX="-8816" custLinFactNeighborY="540">
        <dgm:presLayoutVars>
          <dgm:bulletEnabled val="1"/>
        </dgm:presLayoutVars>
      </dgm:prSet>
      <dgm:spPr/>
    </dgm:pt>
  </dgm:ptLst>
  <dgm:cxnLst>
    <dgm:cxn modelId="{CBDAD722-031E-4028-9977-9BF03F8F9130}" type="presOf" srcId="{96A33A47-D833-43BC-878E-FB3CA0390FE1}" destId="{9CCC31E1-F30C-4A5D-B50C-7A82740D62C8}" srcOrd="0" destOrd="0" presId="urn:microsoft.com/office/officeart/2005/8/layout/process1"/>
    <dgm:cxn modelId="{68494829-AF59-4DA0-ABFB-D5AC8F89F761}" type="presOf" srcId="{028007E8-CCCC-4F6D-B241-FED960161FB2}" destId="{5D4983D1-3F03-4B5C-B3D8-E62F44E5B8B7}" srcOrd="1" destOrd="0" presId="urn:microsoft.com/office/officeart/2005/8/layout/process1"/>
    <dgm:cxn modelId="{A4D1A640-A67F-4EB0-B281-E1DC8635B6D9}" type="presOf" srcId="{449BCF19-C2FE-4316-84A9-45CF6D706267}" destId="{404A9AA2-B690-46DF-A211-C9E5EF7FAAD5}" srcOrd="0" destOrd="0" presId="urn:microsoft.com/office/officeart/2005/8/layout/process1"/>
    <dgm:cxn modelId="{58484BB5-6C23-48D0-A6F0-96CAF9EE262B}" type="presOf" srcId="{5A321863-925B-449F-8B90-4A3377A8EA0E}" destId="{10F77C03-F7A7-4010-B3C0-EE1474FC15CA}" srcOrd="0" destOrd="0" presId="urn:microsoft.com/office/officeart/2005/8/layout/process1"/>
    <dgm:cxn modelId="{DA8736B6-AF0B-4B01-8299-EA65ADA55CB5}" srcId="{5A321863-925B-449F-8B90-4A3377A8EA0E}" destId="{96A33A47-D833-43BC-878E-FB3CA0390FE1}" srcOrd="0" destOrd="0" parTransId="{B616BB93-A88F-4574-AACC-D307BDE2F769}" sibTransId="{028007E8-CCCC-4F6D-B241-FED960161FB2}"/>
    <dgm:cxn modelId="{48881DD7-F641-4AC1-B5CC-9E3F53F44471}" type="presOf" srcId="{028007E8-CCCC-4F6D-B241-FED960161FB2}" destId="{48E7355B-FAB8-4C29-9D39-60FC1EEF7135}" srcOrd="0" destOrd="0" presId="urn:microsoft.com/office/officeart/2005/8/layout/process1"/>
    <dgm:cxn modelId="{BA8A35F2-F270-4D6F-BA80-B226092F90A9}" srcId="{5A321863-925B-449F-8B90-4A3377A8EA0E}" destId="{449BCF19-C2FE-4316-84A9-45CF6D706267}" srcOrd="1" destOrd="0" parTransId="{0C9D13CA-C502-48ED-AC03-5DB60C47C318}" sibTransId="{447E9EA5-C2CD-40D6-A3E4-579F5F2CA0BF}"/>
    <dgm:cxn modelId="{70C60DE7-A6CF-4BBC-A596-0211E6C1D1AF}" type="presParOf" srcId="{10F77C03-F7A7-4010-B3C0-EE1474FC15CA}" destId="{9CCC31E1-F30C-4A5D-B50C-7A82740D62C8}" srcOrd="0" destOrd="0" presId="urn:microsoft.com/office/officeart/2005/8/layout/process1"/>
    <dgm:cxn modelId="{A8DCC146-4725-46B9-AF63-A7C67765591A}" type="presParOf" srcId="{10F77C03-F7A7-4010-B3C0-EE1474FC15CA}" destId="{48E7355B-FAB8-4C29-9D39-60FC1EEF7135}" srcOrd="1" destOrd="0" presId="urn:microsoft.com/office/officeart/2005/8/layout/process1"/>
    <dgm:cxn modelId="{C9B320D0-3974-4981-8B34-2B1DF233F953}" type="presParOf" srcId="{48E7355B-FAB8-4C29-9D39-60FC1EEF7135}" destId="{5D4983D1-3F03-4B5C-B3D8-E62F44E5B8B7}" srcOrd="0" destOrd="0" presId="urn:microsoft.com/office/officeart/2005/8/layout/process1"/>
    <dgm:cxn modelId="{C471434B-1BC0-4D8D-8359-804281CC3923}" type="presParOf" srcId="{10F77C03-F7A7-4010-B3C0-EE1474FC15CA}" destId="{404A9AA2-B690-46DF-A211-C9E5EF7FAAD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321863-925B-449F-8B90-4A3377A8EA0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CB9D2FE-F91A-4321-8996-B83A799F6EF5}">
      <dgm:prSet phldrT="[Текст]" custT="1"/>
      <dgm:spPr>
        <a:solidFill>
          <a:srgbClr val="E20074"/>
        </a:solidFill>
      </dgm:spPr>
      <dgm:t>
        <a:bodyPr/>
        <a:lstStyle/>
        <a:p>
          <a:r>
            <a:rPr lang="en-US" sz="1600" i="0" dirty="0">
              <a:solidFill>
                <a:schemeClr val="bg1"/>
              </a:solidFill>
            </a:rPr>
            <a:t>Get values from request by selectors (.//*:MSISDN)</a:t>
          </a:r>
        </a:p>
      </dgm:t>
    </dgm:pt>
    <dgm:pt modelId="{E4E424C7-F914-4C6C-A167-8FE01E85E7DE}" type="parTrans" cxnId="{60D4C8F7-0338-4180-A153-70C40B9C2FB1}">
      <dgm:prSet/>
      <dgm:spPr/>
      <dgm:t>
        <a:bodyPr/>
        <a:lstStyle/>
        <a:p>
          <a:endParaRPr lang="ru-RU"/>
        </a:p>
      </dgm:t>
    </dgm:pt>
    <dgm:pt modelId="{57C07E62-46E7-4039-842B-FE042CB2DC56}" type="sibTrans" cxnId="{60D4C8F7-0338-4180-A153-70C40B9C2FB1}">
      <dgm:prSet custT="1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US" sz="1600" dirty="0">
              <a:solidFill>
                <a:schemeClr val="bg1"/>
              </a:solidFill>
            </a:rPr>
            <a:t>Request to DB</a:t>
          </a:r>
          <a:endParaRPr lang="ru-RU" sz="1600" dirty="0">
            <a:solidFill>
              <a:schemeClr val="bg1"/>
            </a:solidFill>
          </a:endParaRPr>
        </a:p>
      </dgm:t>
    </dgm:pt>
    <dgm:pt modelId="{9FF19A72-FE2A-49EC-8433-928C94C7E1D1}">
      <dgm:prSet phldrT="[Текст]" custT="1"/>
      <dgm:spPr>
        <a:solidFill>
          <a:srgbClr val="E20074"/>
        </a:solidFill>
      </dgm:spPr>
      <dgm:t>
        <a:bodyPr/>
        <a:lstStyle/>
        <a:p>
          <a:pPr algn="ctr"/>
          <a:r>
            <a:rPr lang="en-US" sz="1400" b="1" i="0" dirty="0">
              <a:solidFill>
                <a:schemeClr val="bg1"/>
              </a:solidFill>
            </a:rPr>
            <a:t>SELECT</a:t>
          </a:r>
          <a:r>
            <a:rPr lang="en-US" sz="1400" i="1" dirty="0">
              <a:solidFill>
                <a:schemeClr val="bg1"/>
              </a:solidFill>
            </a:rPr>
            <a:t> </a:t>
          </a:r>
          <a:r>
            <a:rPr lang="en-US" sz="1400" dirty="0" err="1">
              <a:solidFill>
                <a:schemeClr val="bg1"/>
              </a:solidFill>
            </a:rPr>
            <a:t>response_xml</a:t>
          </a:r>
          <a:r>
            <a:rPr lang="en-US" sz="1400" dirty="0">
              <a:solidFill>
                <a:schemeClr val="bg1"/>
              </a:solidFill>
            </a:rPr>
            <a:t> </a:t>
          </a:r>
        </a:p>
        <a:p>
          <a:pPr algn="ctr"/>
          <a:r>
            <a:rPr lang="en-US" sz="1400" b="1" dirty="0">
              <a:solidFill>
                <a:schemeClr val="bg1"/>
              </a:solidFill>
            </a:rPr>
            <a:t>FROM</a:t>
          </a:r>
          <a:r>
            <a:rPr lang="en-US" sz="1400" dirty="0">
              <a:solidFill>
                <a:schemeClr val="bg1"/>
              </a:solidFill>
            </a:rPr>
            <a:t> </a:t>
          </a:r>
          <a:r>
            <a:rPr lang="en-US" sz="1400" b="0" i="1" dirty="0" err="1">
              <a:solidFill>
                <a:schemeClr val="bg1"/>
              </a:solidFill>
            </a:rPr>
            <a:t>OnlineRead_getCustomer</a:t>
          </a:r>
          <a:endParaRPr lang="en-US" sz="1400" b="0" i="1" dirty="0">
            <a:solidFill>
              <a:schemeClr val="bg1"/>
            </a:solidFill>
          </a:endParaRPr>
        </a:p>
        <a:p>
          <a:pPr algn="ctr"/>
          <a:r>
            <a:rPr lang="en-US" sz="1400" b="1" i="0" dirty="0">
              <a:solidFill>
                <a:schemeClr val="bg1"/>
              </a:solidFill>
            </a:rPr>
            <a:t>WHERE</a:t>
          </a:r>
          <a:r>
            <a:rPr lang="en-US" sz="1400" b="1" i="1" dirty="0">
              <a:solidFill>
                <a:schemeClr val="bg1"/>
              </a:solidFill>
            </a:rPr>
            <a:t> </a:t>
          </a:r>
        </a:p>
        <a:p>
          <a:pPr algn="ctr"/>
          <a:r>
            <a:rPr lang="en-US" sz="1400" i="1" dirty="0" err="1">
              <a:solidFill>
                <a:schemeClr val="bg1"/>
              </a:solidFill>
            </a:rPr>
            <a:t>msisdn</a:t>
          </a:r>
          <a:r>
            <a:rPr lang="en-US" sz="1400" i="1" dirty="0">
              <a:solidFill>
                <a:schemeClr val="bg1"/>
              </a:solidFill>
            </a:rPr>
            <a:t> = </a:t>
          </a:r>
          <a:r>
            <a:rPr lang="en-US" sz="1400" dirty="0">
              <a:solidFill>
                <a:schemeClr val="bg1"/>
              </a:solidFill>
            </a:rPr>
            <a:t>100500900   </a:t>
          </a:r>
          <a:r>
            <a:rPr lang="en-US" sz="1400" i="1" dirty="0" err="1">
              <a:solidFill>
                <a:schemeClr val="bg1"/>
              </a:solidFill>
            </a:rPr>
            <a:t>customerNumber</a:t>
          </a:r>
          <a:r>
            <a:rPr lang="en-US" sz="1400" dirty="0">
              <a:solidFill>
                <a:schemeClr val="bg1"/>
              </a:solidFill>
            </a:rPr>
            <a:t> = null </a:t>
          </a:r>
          <a:r>
            <a:rPr lang="en-US" sz="1400" i="1" dirty="0" err="1">
              <a:solidFill>
                <a:schemeClr val="bg1"/>
              </a:solidFill>
            </a:rPr>
            <a:t>maxContracts</a:t>
          </a:r>
          <a:r>
            <a:rPr lang="en-US" sz="1400" dirty="0">
              <a:solidFill>
                <a:schemeClr val="bg1"/>
              </a:solidFill>
            </a:rPr>
            <a:t> = null</a:t>
          </a:r>
          <a:endParaRPr lang="en-US" sz="1400" i="1" dirty="0">
            <a:solidFill>
              <a:schemeClr val="bg1"/>
            </a:solidFill>
          </a:endParaRPr>
        </a:p>
      </dgm:t>
    </dgm:pt>
    <dgm:pt modelId="{DB79A257-A3A1-4368-8EAB-D56928C6378C}" type="parTrans" cxnId="{63055339-2036-4705-AD18-EFADFF3D87BE}">
      <dgm:prSet/>
      <dgm:spPr/>
      <dgm:t>
        <a:bodyPr/>
        <a:lstStyle/>
        <a:p>
          <a:endParaRPr lang="ru-RU"/>
        </a:p>
      </dgm:t>
    </dgm:pt>
    <dgm:pt modelId="{2520FDC6-63A5-4D1C-ACE6-9DA0F879D419}" type="sibTrans" cxnId="{63055339-2036-4705-AD18-EFADFF3D87BE}">
      <dgm:prSet/>
      <dgm:spPr>
        <a:solidFill>
          <a:srgbClr val="808080"/>
        </a:solidFill>
      </dgm:spPr>
      <dgm:t>
        <a:bodyPr/>
        <a:lstStyle/>
        <a:p>
          <a:endParaRPr lang="ru-RU"/>
        </a:p>
      </dgm:t>
    </dgm:pt>
    <dgm:pt modelId="{A5447BDF-8858-4057-BB22-3BB6F823F1C0}">
      <dgm:prSet phldrT="[Текст]" custT="1"/>
      <dgm:spPr>
        <a:solidFill>
          <a:srgbClr val="E20074"/>
        </a:solidFill>
      </dgm:spPr>
      <dgm:t>
        <a:bodyPr/>
        <a:lstStyle/>
        <a:p>
          <a:pPr algn="ctr"/>
          <a:r>
            <a:rPr lang="en-US" sz="1400" b="1" i="1" dirty="0" err="1">
              <a:solidFill>
                <a:schemeClr val="bg1"/>
              </a:solidFill>
            </a:rPr>
            <a:t>OnlineRead_getCustomer</a:t>
          </a:r>
          <a:endParaRPr lang="en-US" sz="1400" dirty="0">
            <a:solidFill>
              <a:schemeClr val="bg1"/>
            </a:solidFill>
          </a:endParaRPr>
        </a:p>
        <a:p>
          <a:pPr algn="l"/>
          <a:r>
            <a:rPr lang="en-US" sz="1400" dirty="0">
              <a:solidFill>
                <a:schemeClr val="bg1"/>
              </a:solidFill>
            </a:rPr>
            <a:t>+----+------------------+--------------------------+--------------------+----------------------+</a:t>
          </a:r>
          <a:endParaRPr lang="ru-RU" sz="1400" dirty="0">
            <a:solidFill>
              <a:schemeClr val="bg1"/>
            </a:solidFill>
          </a:endParaRPr>
        </a:p>
        <a:p>
          <a:pPr algn="l"/>
          <a:r>
            <a:rPr lang="en-US" sz="1400" dirty="0">
              <a:solidFill>
                <a:schemeClr val="bg1"/>
              </a:solidFill>
            </a:rPr>
            <a:t>| ID | </a:t>
          </a:r>
          <a:r>
            <a:rPr lang="en-US" sz="1400" dirty="0" err="1">
              <a:solidFill>
                <a:schemeClr val="bg1"/>
              </a:solidFill>
            </a:rPr>
            <a:t>msisdn</a:t>
          </a:r>
          <a:r>
            <a:rPr lang="en-US" sz="1400" dirty="0">
              <a:solidFill>
                <a:schemeClr val="bg1"/>
              </a:solidFill>
            </a:rPr>
            <a:t>           | </a:t>
          </a:r>
          <a:r>
            <a:rPr lang="en-US" sz="1400" dirty="0" err="1">
              <a:solidFill>
                <a:schemeClr val="bg1"/>
              </a:solidFill>
            </a:rPr>
            <a:t>customerNumber</a:t>
          </a:r>
          <a:r>
            <a:rPr lang="en-US" sz="1400" dirty="0">
              <a:solidFill>
                <a:schemeClr val="bg1"/>
              </a:solidFill>
            </a:rPr>
            <a:t>  | </a:t>
          </a:r>
          <a:r>
            <a:rPr lang="en-US" sz="1400" dirty="0" err="1">
              <a:solidFill>
                <a:schemeClr val="bg1"/>
              </a:solidFill>
            </a:rPr>
            <a:t>maxContracts</a:t>
          </a:r>
          <a:r>
            <a:rPr lang="en-US" sz="1400" dirty="0">
              <a:solidFill>
                <a:schemeClr val="bg1"/>
              </a:solidFill>
            </a:rPr>
            <a:t>  | </a:t>
          </a:r>
          <a:r>
            <a:rPr lang="en-US" sz="1400" dirty="0" err="1">
              <a:solidFill>
                <a:schemeClr val="bg1"/>
              </a:solidFill>
            </a:rPr>
            <a:t>response_xml</a:t>
          </a:r>
          <a:r>
            <a:rPr lang="en-US" sz="1400" dirty="0">
              <a:solidFill>
                <a:schemeClr val="bg1"/>
              </a:solidFill>
            </a:rPr>
            <a:t>    |</a:t>
          </a:r>
          <a:endParaRPr lang="ru-RU" sz="1400" dirty="0">
            <a:solidFill>
              <a:schemeClr val="bg1"/>
            </a:solidFill>
          </a:endParaRPr>
        </a:p>
        <a:p>
          <a:pPr algn="l"/>
          <a:r>
            <a:rPr lang="en-US" sz="1400" dirty="0">
              <a:solidFill>
                <a:schemeClr val="bg1"/>
              </a:solidFill>
            </a:rPr>
            <a:t>+----+------------------+--------------------------+--------------------+----------------------+</a:t>
          </a:r>
          <a:endParaRPr lang="ru-RU" sz="1400" dirty="0">
            <a:solidFill>
              <a:schemeClr val="bg1"/>
            </a:solidFill>
          </a:endParaRPr>
        </a:p>
        <a:p>
          <a:pPr algn="l"/>
          <a:r>
            <a:rPr lang="en-US" sz="1400" dirty="0">
              <a:solidFill>
                <a:schemeClr val="bg1"/>
              </a:solidFill>
            </a:rPr>
            <a:t>|  1 | 100500900    | null                           | null                    | &lt;xml…………….&gt;  |</a:t>
          </a:r>
          <a:endParaRPr lang="ru-RU" sz="1400" dirty="0">
            <a:solidFill>
              <a:schemeClr val="bg1"/>
            </a:solidFill>
          </a:endParaRPr>
        </a:p>
        <a:p>
          <a:pPr algn="l"/>
          <a:r>
            <a:rPr lang="ru-RU" sz="1400" dirty="0">
              <a:solidFill>
                <a:schemeClr val="bg1"/>
              </a:solidFill>
            </a:rPr>
            <a:t>+----+-------------</a:t>
          </a:r>
          <a:r>
            <a:rPr lang="en-US" sz="1400" dirty="0">
              <a:solidFill>
                <a:schemeClr val="bg1"/>
              </a:solidFill>
            </a:rPr>
            <a:t>-----</a:t>
          </a:r>
          <a:r>
            <a:rPr lang="ru-RU" sz="1400" dirty="0">
              <a:solidFill>
                <a:schemeClr val="bg1"/>
              </a:solidFill>
            </a:rPr>
            <a:t>+--</a:t>
          </a:r>
          <a:r>
            <a:rPr lang="en-US" sz="1400" dirty="0">
              <a:solidFill>
                <a:schemeClr val="bg1"/>
              </a:solidFill>
            </a:rPr>
            <a:t>------</a:t>
          </a:r>
          <a:r>
            <a:rPr lang="ru-RU" sz="1400" dirty="0">
              <a:solidFill>
                <a:schemeClr val="bg1"/>
              </a:solidFill>
            </a:rPr>
            <a:t>----------</a:t>
          </a:r>
          <a:r>
            <a:rPr lang="en-US" sz="1400" dirty="0">
              <a:solidFill>
                <a:schemeClr val="bg1"/>
              </a:solidFill>
            </a:rPr>
            <a:t>-------</a:t>
          </a:r>
          <a:r>
            <a:rPr lang="ru-RU" sz="1400" dirty="0">
              <a:solidFill>
                <a:schemeClr val="bg1"/>
              </a:solidFill>
            </a:rPr>
            <a:t>-+----</a:t>
          </a:r>
          <a:r>
            <a:rPr lang="en-US" sz="1400" dirty="0">
              <a:solidFill>
                <a:schemeClr val="bg1"/>
              </a:solidFill>
            </a:rPr>
            <a:t>--------</a:t>
          </a:r>
          <a:r>
            <a:rPr lang="ru-RU" sz="1400" dirty="0">
              <a:solidFill>
                <a:schemeClr val="bg1"/>
              </a:solidFill>
            </a:rPr>
            <a:t>--------+----------</a:t>
          </a:r>
          <a:r>
            <a:rPr lang="en-US" sz="1400" dirty="0">
              <a:solidFill>
                <a:schemeClr val="bg1"/>
              </a:solidFill>
            </a:rPr>
            <a:t>---------</a:t>
          </a:r>
          <a:r>
            <a:rPr lang="ru-RU" sz="1400" dirty="0">
              <a:solidFill>
                <a:schemeClr val="bg1"/>
              </a:solidFill>
            </a:rPr>
            <a:t>---+</a:t>
          </a:r>
          <a:endParaRPr lang="en-US" sz="1400" i="1" dirty="0">
            <a:solidFill>
              <a:schemeClr val="bg1"/>
            </a:solidFill>
          </a:endParaRPr>
        </a:p>
      </dgm:t>
    </dgm:pt>
    <dgm:pt modelId="{7E498E46-EDB5-4C8E-820D-B8D17D70D8E5}" type="parTrans" cxnId="{D552405B-5BE5-4381-B456-680A9F852A37}">
      <dgm:prSet/>
      <dgm:spPr/>
      <dgm:t>
        <a:bodyPr/>
        <a:lstStyle/>
        <a:p>
          <a:endParaRPr lang="ru-RU"/>
        </a:p>
      </dgm:t>
    </dgm:pt>
    <dgm:pt modelId="{74434751-3139-4A04-8A06-B8641D8E03B0}" type="sibTrans" cxnId="{D552405B-5BE5-4381-B456-680A9F852A37}">
      <dgm:prSet/>
      <dgm:spPr/>
      <dgm:t>
        <a:bodyPr/>
        <a:lstStyle/>
        <a:p>
          <a:endParaRPr lang="ru-RU"/>
        </a:p>
      </dgm:t>
    </dgm:pt>
    <dgm:pt modelId="{10F77C03-F7A7-4010-B3C0-EE1474FC15CA}" type="pres">
      <dgm:prSet presAssocID="{5A321863-925B-449F-8B90-4A3377A8EA0E}" presName="Name0" presStyleCnt="0">
        <dgm:presLayoutVars>
          <dgm:dir/>
          <dgm:resizeHandles val="exact"/>
        </dgm:presLayoutVars>
      </dgm:prSet>
      <dgm:spPr/>
    </dgm:pt>
    <dgm:pt modelId="{9DCB3B9D-1A3C-43DA-8EBC-0C1B2004B8AC}" type="pres">
      <dgm:prSet presAssocID="{3CB9D2FE-F91A-4321-8996-B83A799F6EF5}" presName="node" presStyleLbl="node1" presStyleIdx="0" presStyleCnt="3" custScaleX="706969" custScaleY="76994" custLinFactX="185061" custLinFactNeighborX="200000" custLinFactNeighborY="-51469">
        <dgm:presLayoutVars>
          <dgm:bulletEnabled val="1"/>
        </dgm:presLayoutVars>
      </dgm:prSet>
      <dgm:spPr/>
    </dgm:pt>
    <dgm:pt modelId="{AB2E7B08-F7FF-400D-9CAE-68EF645E1DBD}" type="pres">
      <dgm:prSet presAssocID="{57C07E62-46E7-4039-842B-FE042CB2DC56}" presName="sibTrans" presStyleLbl="sibTrans2D1" presStyleIdx="0" presStyleCnt="2" custAng="8835" custScaleX="129383" custScaleY="1424103" custLinFactNeighborX="-2345" custLinFactNeighborY="-93827"/>
      <dgm:spPr/>
    </dgm:pt>
    <dgm:pt modelId="{43F6B3D9-5078-45D8-88CA-A1C87CAE159A}" type="pres">
      <dgm:prSet presAssocID="{57C07E62-46E7-4039-842B-FE042CB2DC56}" presName="connectorText" presStyleLbl="sibTrans2D1" presStyleIdx="0" presStyleCnt="2"/>
      <dgm:spPr/>
    </dgm:pt>
    <dgm:pt modelId="{7FC31837-FE37-4316-BCC1-B3F83BAFC4A0}" type="pres">
      <dgm:prSet presAssocID="{9FF19A72-FE2A-49EC-8433-928C94C7E1D1}" presName="node" presStyleLbl="node1" presStyleIdx="1" presStyleCnt="3" custScaleX="906108" custScaleY="80029" custLinFactX="1712371" custLinFactNeighborX="1800000" custLinFactNeighborY="-52969">
        <dgm:presLayoutVars>
          <dgm:bulletEnabled val="1"/>
        </dgm:presLayoutVars>
      </dgm:prSet>
      <dgm:spPr/>
    </dgm:pt>
    <dgm:pt modelId="{E9262F69-FA71-4ACD-BF7C-4BFC988A062A}" type="pres">
      <dgm:prSet presAssocID="{2520FDC6-63A5-4D1C-ACE6-9DA0F879D419}" presName="sibTrans" presStyleLbl="sibTrans2D1" presStyleIdx="1" presStyleCnt="2" custAng="1184601" custScaleX="294746" custScaleY="338583" custLinFactX="-91234" custLinFactY="800000" custLinFactNeighborX="-100000" custLinFactNeighborY="806793"/>
      <dgm:spPr/>
    </dgm:pt>
    <dgm:pt modelId="{00E7677B-C982-41A2-B0ED-DCFCC663A047}" type="pres">
      <dgm:prSet presAssocID="{2520FDC6-63A5-4D1C-ACE6-9DA0F879D419}" presName="connectorText" presStyleLbl="sibTrans2D1" presStyleIdx="1" presStyleCnt="2"/>
      <dgm:spPr/>
    </dgm:pt>
    <dgm:pt modelId="{E06DB960-C49A-4162-8BF6-B8E944658349}" type="pres">
      <dgm:prSet presAssocID="{A5447BDF-8858-4057-BB22-3BB6F823F1C0}" presName="node" presStyleLbl="node1" presStyleIdx="2" presStyleCnt="3" custScaleX="2000000" custScaleY="103906" custLinFactX="-737970" custLinFactNeighborX="-800000" custLinFactNeighborY="54409">
        <dgm:presLayoutVars>
          <dgm:bulletEnabled val="1"/>
        </dgm:presLayoutVars>
      </dgm:prSet>
      <dgm:spPr/>
    </dgm:pt>
  </dgm:ptLst>
  <dgm:cxnLst>
    <dgm:cxn modelId="{63055339-2036-4705-AD18-EFADFF3D87BE}" srcId="{5A321863-925B-449F-8B90-4A3377A8EA0E}" destId="{9FF19A72-FE2A-49EC-8433-928C94C7E1D1}" srcOrd="1" destOrd="0" parTransId="{DB79A257-A3A1-4368-8EAB-D56928C6378C}" sibTransId="{2520FDC6-63A5-4D1C-ACE6-9DA0F879D419}"/>
    <dgm:cxn modelId="{D552405B-5BE5-4381-B456-680A9F852A37}" srcId="{5A321863-925B-449F-8B90-4A3377A8EA0E}" destId="{A5447BDF-8858-4057-BB22-3BB6F823F1C0}" srcOrd="2" destOrd="0" parTransId="{7E498E46-EDB5-4C8E-820D-B8D17D70D8E5}" sibTransId="{74434751-3139-4A04-8A06-B8641D8E03B0}"/>
    <dgm:cxn modelId="{1EB0366F-60DE-45BF-A131-09D31108BDF2}" type="presOf" srcId="{9FF19A72-FE2A-49EC-8433-928C94C7E1D1}" destId="{7FC31837-FE37-4316-BCC1-B3F83BAFC4A0}" srcOrd="0" destOrd="0" presId="urn:microsoft.com/office/officeart/2005/8/layout/process1"/>
    <dgm:cxn modelId="{D973B653-696A-4C65-BBFD-03D442191BC8}" type="presOf" srcId="{2520FDC6-63A5-4D1C-ACE6-9DA0F879D419}" destId="{00E7677B-C982-41A2-B0ED-DCFCC663A047}" srcOrd="1" destOrd="0" presId="urn:microsoft.com/office/officeart/2005/8/layout/process1"/>
    <dgm:cxn modelId="{2990E487-ACFC-4312-9A72-7200791AAF53}" type="presOf" srcId="{2520FDC6-63A5-4D1C-ACE6-9DA0F879D419}" destId="{E9262F69-FA71-4ACD-BF7C-4BFC988A062A}" srcOrd="0" destOrd="0" presId="urn:microsoft.com/office/officeart/2005/8/layout/process1"/>
    <dgm:cxn modelId="{AFF01E9E-955D-4F37-8D40-A1B8027578B6}" type="presOf" srcId="{A5447BDF-8858-4057-BB22-3BB6F823F1C0}" destId="{E06DB960-C49A-4162-8BF6-B8E944658349}" srcOrd="0" destOrd="0" presId="urn:microsoft.com/office/officeart/2005/8/layout/process1"/>
    <dgm:cxn modelId="{C644C3A3-04D5-4385-A59A-3F67174F95B0}" type="presOf" srcId="{57C07E62-46E7-4039-842B-FE042CB2DC56}" destId="{43F6B3D9-5078-45D8-88CA-A1C87CAE159A}" srcOrd="1" destOrd="0" presId="urn:microsoft.com/office/officeart/2005/8/layout/process1"/>
    <dgm:cxn modelId="{9917F0AB-AD9D-4184-9A93-CA749BBC3DBB}" type="presOf" srcId="{57C07E62-46E7-4039-842B-FE042CB2DC56}" destId="{AB2E7B08-F7FF-400D-9CAE-68EF645E1DBD}" srcOrd="0" destOrd="0" presId="urn:microsoft.com/office/officeart/2005/8/layout/process1"/>
    <dgm:cxn modelId="{58484BB5-6C23-48D0-A6F0-96CAF9EE262B}" type="presOf" srcId="{5A321863-925B-449F-8B90-4A3377A8EA0E}" destId="{10F77C03-F7A7-4010-B3C0-EE1474FC15CA}" srcOrd="0" destOrd="0" presId="urn:microsoft.com/office/officeart/2005/8/layout/process1"/>
    <dgm:cxn modelId="{C80F30C3-7A57-41E4-9D9F-9B5A8678FF6D}" type="presOf" srcId="{3CB9D2FE-F91A-4321-8996-B83A799F6EF5}" destId="{9DCB3B9D-1A3C-43DA-8EBC-0C1B2004B8AC}" srcOrd="0" destOrd="0" presId="urn:microsoft.com/office/officeart/2005/8/layout/process1"/>
    <dgm:cxn modelId="{60D4C8F7-0338-4180-A153-70C40B9C2FB1}" srcId="{5A321863-925B-449F-8B90-4A3377A8EA0E}" destId="{3CB9D2FE-F91A-4321-8996-B83A799F6EF5}" srcOrd="0" destOrd="0" parTransId="{E4E424C7-F914-4C6C-A167-8FE01E85E7DE}" sibTransId="{57C07E62-46E7-4039-842B-FE042CB2DC56}"/>
    <dgm:cxn modelId="{ADC97156-839C-4D93-B902-0B9522BC003A}" type="presParOf" srcId="{10F77C03-F7A7-4010-B3C0-EE1474FC15CA}" destId="{9DCB3B9D-1A3C-43DA-8EBC-0C1B2004B8AC}" srcOrd="0" destOrd="0" presId="urn:microsoft.com/office/officeart/2005/8/layout/process1"/>
    <dgm:cxn modelId="{EE2645A0-274C-4D66-996B-007EC696EE1E}" type="presParOf" srcId="{10F77C03-F7A7-4010-B3C0-EE1474FC15CA}" destId="{AB2E7B08-F7FF-400D-9CAE-68EF645E1DBD}" srcOrd="1" destOrd="0" presId="urn:microsoft.com/office/officeart/2005/8/layout/process1"/>
    <dgm:cxn modelId="{4E8CC87C-234A-4837-B861-3EAE1F17AAAE}" type="presParOf" srcId="{AB2E7B08-F7FF-400D-9CAE-68EF645E1DBD}" destId="{43F6B3D9-5078-45D8-88CA-A1C87CAE159A}" srcOrd="0" destOrd="0" presId="urn:microsoft.com/office/officeart/2005/8/layout/process1"/>
    <dgm:cxn modelId="{4C3E906B-6D3A-4CB9-9A24-4CFCFDB3C5F3}" type="presParOf" srcId="{10F77C03-F7A7-4010-B3C0-EE1474FC15CA}" destId="{7FC31837-FE37-4316-BCC1-B3F83BAFC4A0}" srcOrd="2" destOrd="0" presId="urn:microsoft.com/office/officeart/2005/8/layout/process1"/>
    <dgm:cxn modelId="{C923B43C-D53C-4080-B30B-D9FB2582F3C9}" type="presParOf" srcId="{10F77C03-F7A7-4010-B3C0-EE1474FC15CA}" destId="{E9262F69-FA71-4ACD-BF7C-4BFC988A062A}" srcOrd="3" destOrd="0" presId="urn:microsoft.com/office/officeart/2005/8/layout/process1"/>
    <dgm:cxn modelId="{2BCFAFD2-38FF-4251-AC05-227942312508}" type="presParOf" srcId="{E9262F69-FA71-4ACD-BF7C-4BFC988A062A}" destId="{00E7677B-C982-41A2-B0ED-DCFCC663A047}" srcOrd="0" destOrd="0" presId="urn:microsoft.com/office/officeart/2005/8/layout/process1"/>
    <dgm:cxn modelId="{A3788F97-FF4D-4FA0-9A20-48A2928089C7}" type="presParOf" srcId="{10F77C03-F7A7-4010-B3C0-EE1474FC15CA}" destId="{E06DB960-C49A-4162-8BF6-B8E94465834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033E76-B0C0-4523-96CB-F1D005C185FB}">
      <dsp:nvSpPr>
        <dsp:cNvPr id="0" name=""/>
        <dsp:cNvSpPr/>
      </dsp:nvSpPr>
      <dsp:spPr>
        <a:xfrm>
          <a:off x="0" y="0"/>
          <a:ext cx="1441425" cy="1429205"/>
        </a:xfrm>
        <a:prstGeom prst="roundRect">
          <a:avLst>
            <a:gd name="adj" fmla="val 10000"/>
          </a:avLst>
        </a:prstGeom>
        <a:solidFill>
          <a:srgbClr val="E2007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Phoenix</a:t>
          </a:r>
          <a:endParaRPr lang="ru-RU" sz="2700" b="0" kern="1200" dirty="0">
            <a:solidFill>
              <a:schemeClr val="bg1"/>
            </a:solidFill>
          </a:endParaRPr>
        </a:p>
      </dsp:txBody>
      <dsp:txXfrm>
        <a:off x="41860" y="41860"/>
        <a:ext cx="1357705" cy="1345485"/>
      </dsp:txXfrm>
    </dsp:sp>
    <dsp:sp modelId="{CA3AF6BC-C931-4A5B-9EE6-6D5842E3EA4B}">
      <dsp:nvSpPr>
        <dsp:cNvPr id="0" name=""/>
        <dsp:cNvSpPr/>
      </dsp:nvSpPr>
      <dsp:spPr>
        <a:xfrm>
          <a:off x="1498969" y="319826"/>
          <a:ext cx="991088" cy="806355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Request</a:t>
          </a:r>
          <a:endParaRPr lang="ru-RU" sz="900" kern="1200" dirty="0">
            <a:solidFill>
              <a:schemeClr val="bg1"/>
            </a:solidFill>
          </a:endParaRPr>
        </a:p>
      </dsp:txBody>
      <dsp:txXfrm>
        <a:off x="1498969" y="481097"/>
        <a:ext cx="749182" cy="483813"/>
      </dsp:txXfrm>
    </dsp:sp>
    <dsp:sp modelId="{CFCE7D43-24F8-49F4-A3E4-AEC340EB0840}">
      <dsp:nvSpPr>
        <dsp:cNvPr id="0" name=""/>
        <dsp:cNvSpPr/>
      </dsp:nvSpPr>
      <dsp:spPr>
        <a:xfrm>
          <a:off x="2547470" y="0"/>
          <a:ext cx="1544203" cy="1429205"/>
        </a:xfrm>
        <a:prstGeom prst="roundRect">
          <a:avLst>
            <a:gd name="adj" fmla="val 10000"/>
          </a:avLst>
        </a:prstGeom>
        <a:solidFill>
          <a:srgbClr val="E2007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solidFill>
                <a:schemeClr val="bg1"/>
              </a:solidFill>
            </a:rPr>
            <a:t>SoapUI</a:t>
          </a:r>
          <a:endParaRPr lang="en-US" sz="3000" b="0" kern="1200" dirty="0">
            <a:solidFill>
              <a:schemeClr val="bg1"/>
            </a:solidFill>
          </a:endParaRPr>
        </a:p>
      </dsp:txBody>
      <dsp:txXfrm>
        <a:off x="2589330" y="41860"/>
        <a:ext cx="1460483" cy="1345485"/>
      </dsp:txXfrm>
    </dsp:sp>
    <dsp:sp modelId="{41A67EC6-C49F-4FB5-A16F-CBC60583652A}">
      <dsp:nvSpPr>
        <dsp:cNvPr id="0" name=""/>
        <dsp:cNvSpPr/>
      </dsp:nvSpPr>
      <dsp:spPr>
        <a:xfrm>
          <a:off x="4151604" y="311424"/>
          <a:ext cx="943460" cy="806355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Execute</a:t>
          </a:r>
          <a:endParaRPr lang="ru-RU" sz="800" kern="1200" dirty="0">
            <a:solidFill>
              <a:schemeClr val="bg1"/>
            </a:solidFill>
          </a:endParaRPr>
        </a:p>
      </dsp:txBody>
      <dsp:txXfrm>
        <a:off x="4151604" y="472695"/>
        <a:ext cx="701554" cy="483813"/>
      </dsp:txXfrm>
    </dsp:sp>
    <dsp:sp modelId="{82E56FFF-CD22-49AF-AEBA-0D05BD896CFC}">
      <dsp:nvSpPr>
        <dsp:cNvPr id="0" name=""/>
        <dsp:cNvSpPr/>
      </dsp:nvSpPr>
      <dsp:spPr>
        <a:xfrm>
          <a:off x="5179968" y="-1517"/>
          <a:ext cx="2514593" cy="1432239"/>
        </a:xfrm>
        <a:prstGeom prst="roundRect">
          <a:avLst>
            <a:gd name="adj" fmla="val 10000"/>
          </a:avLst>
        </a:prstGeom>
        <a:solidFill>
          <a:srgbClr val="E2007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>
              <a:solidFill>
                <a:schemeClr val="bg1"/>
              </a:solidFill>
            </a:rPr>
            <a:t>newResponseChooser</a:t>
          </a:r>
          <a:endParaRPr lang="en-US" sz="1600" b="1" kern="1200" dirty="0">
            <a:solidFill>
              <a:schemeClr val="bg1"/>
            </a:solidFill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implements all the logic for choosing an response from DB</a:t>
          </a:r>
          <a:endParaRPr lang="ru-RU" sz="1600" kern="1200" dirty="0">
            <a:solidFill>
              <a:schemeClr val="bg1"/>
            </a:solidFill>
          </a:endParaRPr>
        </a:p>
      </dsp:txBody>
      <dsp:txXfrm>
        <a:off x="5221917" y="40432"/>
        <a:ext cx="2430695" cy="1348341"/>
      </dsp:txXfrm>
    </dsp:sp>
    <dsp:sp modelId="{ADB1DEA0-1562-4F23-88F4-574B7A2E1E5A}">
      <dsp:nvSpPr>
        <dsp:cNvPr id="0" name=""/>
        <dsp:cNvSpPr/>
      </dsp:nvSpPr>
      <dsp:spPr>
        <a:xfrm>
          <a:off x="7752230" y="268744"/>
          <a:ext cx="1662511" cy="891716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Get response from DB</a:t>
          </a:r>
          <a:endParaRPr lang="ru-RU" sz="1600" kern="1200" dirty="0">
            <a:solidFill>
              <a:schemeClr val="bg1"/>
            </a:solidFill>
          </a:endParaRPr>
        </a:p>
      </dsp:txBody>
      <dsp:txXfrm>
        <a:off x="7752230" y="447087"/>
        <a:ext cx="1394996" cy="535030"/>
      </dsp:txXfrm>
    </dsp:sp>
    <dsp:sp modelId="{7E071280-34E6-4A56-8296-3ED5E576707D}">
      <dsp:nvSpPr>
        <dsp:cNvPr id="0" name=""/>
        <dsp:cNvSpPr/>
      </dsp:nvSpPr>
      <dsp:spPr>
        <a:xfrm>
          <a:off x="9420628" y="-3521"/>
          <a:ext cx="1555648" cy="1436248"/>
        </a:xfrm>
        <a:prstGeom prst="roundRect">
          <a:avLst>
            <a:gd name="adj" fmla="val 10000"/>
          </a:avLst>
        </a:prstGeom>
        <a:solidFill>
          <a:srgbClr val="E2007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solidFill>
                <a:schemeClr val="bg1"/>
              </a:solidFill>
            </a:rPr>
            <a:t>Phoenix</a:t>
          </a:r>
          <a:endParaRPr lang="ru-RU" sz="3000" b="0" kern="1200" dirty="0">
            <a:solidFill>
              <a:schemeClr val="bg1"/>
            </a:solidFill>
          </a:endParaRPr>
        </a:p>
      </dsp:txBody>
      <dsp:txXfrm>
        <a:off x="9462694" y="38545"/>
        <a:ext cx="1471516" cy="13521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CC31E1-F30C-4A5D-B50C-7A82740D62C8}">
      <dsp:nvSpPr>
        <dsp:cNvPr id="0" name=""/>
        <dsp:cNvSpPr/>
      </dsp:nvSpPr>
      <dsp:spPr>
        <a:xfrm>
          <a:off x="0" y="1362494"/>
          <a:ext cx="2155844" cy="1697990"/>
        </a:xfrm>
        <a:prstGeom prst="roundRect">
          <a:avLst>
            <a:gd name="adj" fmla="val 10000"/>
          </a:avLst>
        </a:prstGeom>
        <a:solidFill>
          <a:srgbClr val="E2007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1. </a:t>
          </a:r>
          <a:r>
            <a:rPr lang="en-US" sz="1400" b="0" i="0" kern="1200" dirty="0">
              <a:solidFill>
                <a:schemeClr val="bg1"/>
              </a:solidFill>
            </a:rPr>
            <a:t>Determine</a:t>
          </a:r>
          <a:r>
            <a:rPr lang="en-US" sz="1400" kern="1200" dirty="0">
              <a:solidFill>
                <a:schemeClr val="bg1"/>
              </a:solidFill>
            </a:rPr>
            <a:t> service name (</a:t>
          </a:r>
          <a:r>
            <a:rPr lang="en-US" sz="1400" i="1" kern="1200" dirty="0" err="1">
              <a:solidFill>
                <a:schemeClr val="bg1"/>
              </a:solidFill>
            </a:rPr>
            <a:t>OnlineRead</a:t>
          </a:r>
          <a:r>
            <a:rPr lang="en-US" sz="1400" i="1" kern="1200" dirty="0">
              <a:solidFill>
                <a:schemeClr val="bg1"/>
              </a:solidFill>
            </a:rPr>
            <a:t>)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2.</a:t>
          </a:r>
          <a:r>
            <a:rPr lang="en-US" sz="1400" b="0" i="0" kern="1200" dirty="0">
              <a:solidFill>
                <a:schemeClr val="bg1"/>
              </a:solidFill>
            </a:rPr>
            <a:t> Determine</a:t>
          </a:r>
          <a:r>
            <a:rPr lang="en-US" sz="1400" kern="1200" dirty="0">
              <a:solidFill>
                <a:schemeClr val="bg1"/>
              </a:solidFill>
            </a:rPr>
            <a:t> endpoint (</a:t>
          </a:r>
          <a:r>
            <a:rPr lang="en-US" sz="1400" i="1" kern="1200" dirty="0" err="1">
              <a:solidFill>
                <a:schemeClr val="bg1"/>
              </a:solidFill>
            </a:rPr>
            <a:t>getCustomer</a:t>
          </a:r>
          <a:r>
            <a:rPr lang="en-US" sz="1400" i="1" kern="1200" dirty="0">
              <a:solidFill>
                <a:schemeClr val="bg1"/>
              </a:solidFill>
            </a:rPr>
            <a:t>)</a:t>
          </a:r>
        </a:p>
      </dsp:txBody>
      <dsp:txXfrm>
        <a:off x="49732" y="1412226"/>
        <a:ext cx="2056380" cy="1598526"/>
      </dsp:txXfrm>
    </dsp:sp>
    <dsp:sp modelId="{48E7355B-FAB8-4C29-9D39-60FC1EEF7135}">
      <dsp:nvSpPr>
        <dsp:cNvPr id="0" name=""/>
        <dsp:cNvSpPr/>
      </dsp:nvSpPr>
      <dsp:spPr>
        <a:xfrm rot="21599858">
          <a:off x="2321327" y="1598132"/>
          <a:ext cx="2865677" cy="1202696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 </a:t>
          </a:r>
          <a:r>
            <a:rPr lang="en-US" sz="1400" kern="1200" dirty="0">
              <a:solidFill>
                <a:schemeClr val="bg1"/>
              </a:solidFill>
            </a:rPr>
            <a:t>Connects to DB and get selectors for params we should parse from request</a:t>
          </a:r>
          <a:endParaRPr lang="ru-RU" sz="1200" kern="1200" dirty="0">
            <a:solidFill>
              <a:schemeClr val="bg1"/>
            </a:solidFill>
          </a:endParaRPr>
        </a:p>
      </dsp:txBody>
      <dsp:txXfrm>
        <a:off x="2321327" y="1838678"/>
        <a:ext cx="2504868" cy="721618"/>
      </dsp:txXfrm>
    </dsp:sp>
    <dsp:sp modelId="{404A9AA2-B690-46DF-A211-C9E5EF7FAAD5}">
      <dsp:nvSpPr>
        <dsp:cNvPr id="0" name=""/>
        <dsp:cNvSpPr/>
      </dsp:nvSpPr>
      <dsp:spPr>
        <a:xfrm>
          <a:off x="5217164" y="954725"/>
          <a:ext cx="6088994" cy="2495651"/>
        </a:xfrm>
        <a:prstGeom prst="roundRect">
          <a:avLst>
            <a:gd name="adj" fmla="val 10000"/>
          </a:avLst>
        </a:prstGeom>
        <a:solidFill>
          <a:srgbClr val="E2007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1" kern="1200" dirty="0" err="1">
              <a:solidFill>
                <a:schemeClr val="bg1"/>
              </a:solidFill>
            </a:rPr>
            <a:t>query_fields</a:t>
          </a:r>
          <a:endParaRPr lang="en-US" sz="1400" b="1" i="1" kern="1200" dirty="0">
            <a:solidFill>
              <a:schemeClr val="bg1"/>
            </a:solidFill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+----+------------------+-------------------+------------------------+-------------------------------+</a:t>
          </a:r>
          <a:endParaRPr lang="ru-RU" sz="1400" kern="1200" dirty="0">
            <a:solidFill>
              <a:schemeClr val="bg1"/>
            </a:solidFill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| ID | SERVICE         | ENDPOINT      | FIELD                       | SELECTOR 	                 |</a:t>
          </a:r>
          <a:endParaRPr lang="ru-RU" sz="1400" kern="1200" dirty="0">
            <a:solidFill>
              <a:schemeClr val="bg1"/>
            </a:solidFill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+----+------------------+-------------------+------------------------+-------------------------------+</a:t>
          </a:r>
          <a:endParaRPr lang="ru-RU" sz="1400" kern="1200" dirty="0">
            <a:solidFill>
              <a:schemeClr val="bg1"/>
            </a:solidFill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|  1 | </a:t>
          </a:r>
          <a:r>
            <a:rPr lang="en-US" sz="1400" kern="1200" dirty="0" err="1">
              <a:solidFill>
                <a:schemeClr val="bg1"/>
              </a:solidFill>
            </a:rPr>
            <a:t>OnlineRead</a:t>
          </a:r>
          <a:r>
            <a:rPr lang="en-US" sz="1400" kern="1200" dirty="0">
              <a:solidFill>
                <a:schemeClr val="bg1"/>
              </a:solidFill>
            </a:rPr>
            <a:t>   | </a:t>
          </a:r>
          <a:r>
            <a:rPr lang="en-US" sz="1400" kern="1200" dirty="0" err="1">
              <a:solidFill>
                <a:schemeClr val="bg1"/>
              </a:solidFill>
            </a:rPr>
            <a:t>getCustomer</a:t>
          </a:r>
          <a:r>
            <a:rPr lang="en-US" sz="1400" kern="1200" dirty="0">
              <a:solidFill>
                <a:schemeClr val="bg1"/>
              </a:solidFill>
            </a:rPr>
            <a:t>  | </a:t>
          </a:r>
          <a:r>
            <a:rPr lang="en-US" sz="1400" kern="1200" dirty="0" err="1">
              <a:solidFill>
                <a:schemeClr val="bg1"/>
              </a:solidFill>
            </a:rPr>
            <a:t>msisdn</a:t>
          </a:r>
          <a:r>
            <a:rPr lang="en-US" sz="1400" kern="1200" dirty="0">
              <a:solidFill>
                <a:schemeClr val="bg1"/>
              </a:solidFill>
            </a:rPr>
            <a:t>                    | .//*:MSISDN                  |</a:t>
          </a:r>
          <a:endParaRPr lang="ru-RU" sz="1400" kern="1200" dirty="0">
            <a:solidFill>
              <a:schemeClr val="bg1"/>
            </a:solidFill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|  2 | </a:t>
          </a:r>
          <a:r>
            <a:rPr lang="en-US" sz="1400" kern="1200" dirty="0" err="1">
              <a:solidFill>
                <a:schemeClr val="bg1"/>
              </a:solidFill>
            </a:rPr>
            <a:t>OnlineRead</a:t>
          </a:r>
          <a:r>
            <a:rPr lang="en-US" sz="1400" kern="1200" dirty="0">
              <a:solidFill>
                <a:schemeClr val="bg1"/>
              </a:solidFill>
            </a:rPr>
            <a:t>   | </a:t>
          </a:r>
          <a:r>
            <a:rPr lang="en-US" sz="1400" kern="1200" dirty="0" err="1">
              <a:solidFill>
                <a:schemeClr val="bg1"/>
              </a:solidFill>
            </a:rPr>
            <a:t>getCustomer</a:t>
          </a:r>
          <a:r>
            <a:rPr lang="en-US" sz="1400" kern="1200" dirty="0">
              <a:solidFill>
                <a:schemeClr val="bg1"/>
              </a:solidFill>
            </a:rPr>
            <a:t>  | </a:t>
          </a:r>
          <a:r>
            <a:rPr lang="en-US" sz="1400" kern="1200" dirty="0" err="1">
              <a:solidFill>
                <a:schemeClr val="bg1"/>
              </a:solidFill>
            </a:rPr>
            <a:t>maxContracts</a:t>
          </a:r>
          <a:r>
            <a:rPr lang="en-US" sz="1400" kern="1200" dirty="0">
              <a:solidFill>
                <a:schemeClr val="bg1"/>
              </a:solidFill>
            </a:rPr>
            <a:t>        | .//*:</a:t>
          </a:r>
          <a:r>
            <a:rPr lang="en-US" sz="1400" kern="1200" dirty="0" err="1">
              <a:solidFill>
                <a:schemeClr val="bg1"/>
              </a:solidFill>
            </a:rPr>
            <a:t>maxContracts</a:t>
          </a:r>
          <a:r>
            <a:rPr lang="en-US" sz="1400" kern="1200" dirty="0">
              <a:solidFill>
                <a:schemeClr val="bg1"/>
              </a:solidFill>
            </a:rPr>
            <a:t>        |</a:t>
          </a:r>
          <a:endParaRPr lang="ru-RU" sz="1400" kern="1200" dirty="0">
            <a:solidFill>
              <a:schemeClr val="bg1"/>
            </a:solidFill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>
              <a:solidFill>
                <a:schemeClr val="bg1"/>
              </a:solidFill>
            </a:rPr>
            <a:t>|  3 | </a:t>
          </a:r>
          <a:r>
            <a:rPr lang="ru-RU" sz="1400" kern="1200" dirty="0" err="1">
              <a:solidFill>
                <a:schemeClr val="bg1"/>
              </a:solidFill>
            </a:rPr>
            <a:t>OnlineRead</a:t>
          </a:r>
          <a:r>
            <a:rPr lang="ru-RU" sz="1400" kern="1200" dirty="0">
              <a:solidFill>
                <a:schemeClr val="bg1"/>
              </a:solidFill>
            </a:rPr>
            <a:t> </a:t>
          </a:r>
          <a:r>
            <a:rPr lang="en-US" sz="1400" kern="1200" dirty="0">
              <a:solidFill>
                <a:schemeClr val="bg1"/>
              </a:solidFill>
            </a:rPr>
            <a:t>  </a:t>
          </a:r>
          <a:r>
            <a:rPr lang="ru-RU" sz="1400" kern="1200" dirty="0">
              <a:solidFill>
                <a:schemeClr val="bg1"/>
              </a:solidFill>
            </a:rPr>
            <a:t>| </a:t>
          </a:r>
          <a:r>
            <a:rPr lang="ru-RU" sz="1400" kern="1200" dirty="0" err="1">
              <a:solidFill>
                <a:schemeClr val="bg1"/>
              </a:solidFill>
            </a:rPr>
            <a:t>getCustomer</a:t>
          </a:r>
          <a:r>
            <a:rPr lang="ru-RU" sz="1400" kern="1200" dirty="0">
              <a:solidFill>
                <a:schemeClr val="bg1"/>
              </a:solidFill>
            </a:rPr>
            <a:t> </a:t>
          </a:r>
          <a:r>
            <a:rPr lang="en-US" sz="1400" kern="1200" dirty="0">
              <a:solidFill>
                <a:schemeClr val="bg1"/>
              </a:solidFill>
            </a:rPr>
            <a:t> </a:t>
          </a:r>
          <a:r>
            <a:rPr lang="ru-RU" sz="1400" kern="1200" dirty="0">
              <a:solidFill>
                <a:schemeClr val="bg1"/>
              </a:solidFill>
            </a:rPr>
            <a:t>| </a:t>
          </a:r>
          <a:r>
            <a:rPr lang="ru-RU" sz="1400" kern="1200" dirty="0" err="1">
              <a:solidFill>
                <a:schemeClr val="bg1"/>
              </a:solidFill>
            </a:rPr>
            <a:t>customerNumber</a:t>
          </a:r>
          <a:r>
            <a:rPr lang="ru-RU" sz="1400" kern="1200" dirty="0">
              <a:solidFill>
                <a:schemeClr val="bg1"/>
              </a:solidFill>
            </a:rPr>
            <a:t> | .//*:</a:t>
          </a:r>
          <a:r>
            <a:rPr lang="ru-RU" sz="1400" kern="1200" dirty="0" err="1">
              <a:solidFill>
                <a:schemeClr val="bg1"/>
              </a:solidFill>
            </a:rPr>
            <a:t>customerNumber</a:t>
          </a:r>
          <a:r>
            <a:rPr lang="en-US" sz="1400" kern="1200" dirty="0">
              <a:solidFill>
                <a:schemeClr val="bg1"/>
              </a:solidFill>
            </a:rPr>
            <a:t> |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>
              <a:solidFill>
                <a:schemeClr val="bg1"/>
              </a:solidFill>
            </a:rPr>
            <a:t>+----+----------</a:t>
          </a:r>
          <a:r>
            <a:rPr lang="en-US" sz="1400" kern="1200" dirty="0">
              <a:solidFill>
                <a:schemeClr val="bg1"/>
              </a:solidFill>
            </a:rPr>
            <a:t>-----</a:t>
          </a:r>
          <a:r>
            <a:rPr lang="ru-RU" sz="1400" kern="1200" dirty="0">
              <a:solidFill>
                <a:schemeClr val="bg1"/>
              </a:solidFill>
            </a:rPr>
            <a:t>---+--</a:t>
          </a:r>
          <a:r>
            <a:rPr lang="en-US" sz="1400" kern="1200" dirty="0">
              <a:solidFill>
                <a:schemeClr val="bg1"/>
              </a:solidFill>
            </a:rPr>
            <a:t>------</a:t>
          </a:r>
          <a:r>
            <a:rPr lang="ru-RU" sz="1400" kern="1200" dirty="0">
              <a:solidFill>
                <a:schemeClr val="bg1"/>
              </a:solidFill>
            </a:rPr>
            <a:t>-----------+----</a:t>
          </a:r>
          <a:r>
            <a:rPr lang="en-US" sz="1400" kern="1200" dirty="0">
              <a:solidFill>
                <a:schemeClr val="bg1"/>
              </a:solidFill>
            </a:rPr>
            <a:t>---------</a:t>
          </a:r>
          <a:r>
            <a:rPr lang="ru-RU" sz="1400" kern="1200" dirty="0">
              <a:solidFill>
                <a:schemeClr val="bg1"/>
              </a:solidFill>
            </a:rPr>
            <a:t>-----------+---------</a:t>
          </a:r>
          <a:r>
            <a:rPr lang="en-US" sz="1400" kern="1200" dirty="0">
              <a:solidFill>
                <a:schemeClr val="bg1"/>
              </a:solidFill>
            </a:rPr>
            <a:t>-</a:t>
          </a:r>
          <a:r>
            <a:rPr lang="ru-RU" sz="1400" kern="1200" dirty="0">
              <a:solidFill>
                <a:schemeClr val="bg1"/>
              </a:solidFill>
            </a:rPr>
            <a:t>-</a:t>
          </a:r>
          <a:r>
            <a:rPr lang="en-US" sz="1400" kern="1200" dirty="0">
              <a:solidFill>
                <a:schemeClr val="bg1"/>
              </a:solidFill>
            </a:rPr>
            <a:t>---------</a:t>
          </a:r>
          <a:r>
            <a:rPr lang="ru-RU" sz="1400" kern="1200" dirty="0">
              <a:solidFill>
                <a:schemeClr val="bg1"/>
              </a:solidFill>
            </a:rPr>
            <a:t>-----------</a:t>
          </a:r>
          <a:r>
            <a:rPr lang="en-US" sz="1400" kern="1200" dirty="0">
              <a:solidFill>
                <a:schemeClr val="bg1"/>
              </a:solidFill>
            </a:rPr>
            <a:t>-+</a:t>
          </a:r>
        </a:p>
      </dsp:txBody>
      <dsp:txXfrm>
        <a:off x="5290259" y="1027820"/>
        <a:ext cx="5942804" cy="23494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CB3B9D-1A3C-43DA-8EBC-0C1B2004B8AC}">
      <dsp:nvSpPr>
        <dsp:cNvPr id="0" name=""/>
        <dsp:cNvSpPr/>
      </dsp:nvSpPr>
      <dsp:spPr>
        <a:xfrm>
          <a:off x="708891" y="494992"/>
          <a:ext cx="2010406" cy="1438343"/>
        </a:xfrm>
        <a:prstGeom prst="roundRect">
          <a:avLst>
            <a:gd name="adj" fmla="val 10000"/>
          </a:avLst>
        </a:prstGeom>
        <a:solidFill>
          <a:srgbClr val="E2007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0" kern="1200" dirty="0">
              <a:solidFill>
                <a:schemeClr val="bg1"/>
              </a:solidFill>
            </a:rPr>
            <a:t>Get values from request by selectors (.//*:MSISDN)</a:t>
          </a:r>
        </a:p>
      </dsp:txBody>
      <dsp:txXfrm>
        <a:off x="751019" y="537120"/>
        <a:ext cx="1926150" cy="1354087"/>
      </dsp:txXfrm>
    </dsp:sp>
    <dsp:sp modelId="{AB2E7B08-F7FF-400D-9CAE-68EF645E1DBD}">
      <dsp:nvSpPr>
        <dsp:cNvPr id="0" name=""/>
        <dsp:cNvSpPr/>
      </dsp:nvSpPr>
      <dsp:spPr>
        <a:xfrm rot="21595583">
          <a:off x="3513948" y="632076"/>
          <a:ext cx="3412064" cy="1004330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Request to DB</a:t>
          </a:r>
          <a:endParaRPr lang="ru-RU" sz="1600" kern="1200" dirty="0">
            <a:solidFill>
              <a:schemeClr val="bg1"/>
            </a:solidFill>
          </a:endParaRPr>
        </a:p>
      </dsp:txBody>
      <dsp:txXfrm>
        <a:off x="3513948" y="833136"/>
        <a:ext cx="3110765" cy="602598"/>
      </dsp:txXfrm>
    </dsp:sp>
    <dsp:sp modelId="{7FC31837-FE37-4316-BCC1-B3F83BAFC4A0}">
      <dsp:nvSpPr>
        <dsp:cNvPr id="0" name=""/>
        <dsp:cNvSpPr/>
      </dsp:nvSpPr>
      <dsp:spPr>
        <a:xfrm>
          <a:off x="7695075" y="438622"/>
          <a:ext cx="2576697" cy="1495040"/>
        </a:xfrm>
        <a:prstGeom prst="roundRect">
          <a:avLst>
            <a:gd name="adj" fmla="val 10000"/>
          </a:avLst>
        </a:prstGeom>
        <a:solidFill>
          <a:srgbClr val="E2007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solidFill>
                <a:schemeClr val="bg1"/>
              </a:solidFill>
            </a:rPr>
            <a:t>SELECT</a:t>
          </a:r>
          <a:r>
            <a:rPr lang="en-US" sz="1400" i="1" kern="1200" dirty="0">
              <a:solidFill>
                <a:schemeClr val="bg1"/>
              </a:solidFill>
            </a:rPr>
            <a:t> </a:t>
          </a:r>
          <a:r>
            <a:rPr lang="en-US" sz="1400" kern="1200" dirty="0" err="1">
              <a:solidFill>
                <a:schemeClr val="bg1"/>
              </a:solidFill>
            </a:rPr>
            <a:t>response_xml</a:t>
          </a:r>
          <a:r>
            <a:rPr lang="en-US" sz="1400" kern="1200" dirty="0">
              <a:solidFill>
                <a:schemeClr val="bg1"/>
              </a:solidFill>
            </a:rPr>
            <a:t>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bg1"/>
              </a:solidFill>
            </a:rPr>
            <a:t>FROM</a:t>
          </a:r>
          <a:r>
            <a:rPr lang="en-US" sz="1400" kern="1200" dirty="0">
              <a:solidFill>
                <a:schemeClr val="bg1"/>
              </a:solidFill>
            </a:rPr>
            <a:t> </a:t>
          </a:r>
          <a:r>
            <a:rPr lang="en-US" sz="1400" b="0" i="1" kern="1200" dirty="0" err="1">
              <a:solidFill>
                <a:schemeClr val="bg1"/>
              </a:solidFill>
            </a:rPr>
            <a:t>OnlineRead_getCustomer</a:t>
          </a:r>
          <a:endParaRPr lang="en-US" sz="1400" b="0" i="1" kern="1200" dirty="0">
            <a:solidFill>
              <a:schemeClr val="bg1"/>
            </a:solidFill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solidFill>
                <a:schemeClr val="bg1"/>
              </a:solidFill>
            </a:rPr>
            <a:t>WHERE</a:t>
          </a:r>
          <a:r>
            <a:rPr lang="en-US" sz="1400" b="1" i="1" kern="1200" dirty="0">
              <a:solidFill>
                <a:schemeClr val="bg1"/>
              </a:solidFill>
            </a:rPr>
            <a:t>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 dirty="0" err="1">
              <a:solidFill>
                <a:schemeClr val="bg1"/>
              </a:solidFill>
            </a:rPr>
            <a:t>msisdn</a:t>
          </a:r>
          <a:r>
            <a:rPr lang="en-US" sz="1400" i="1" kern="1200" dirty="0">
              <a:solidFill>
                <a:schemeClr val="bg1"/>
              </a:solidFill>
            </a:rPr>
            <a:t> = </a:t>
          </a:r>
          <a:r>
            <a:rPr lang="en-US" sz="1400" kern="1200" dirty="0">
              <a:solidFill>
                <a:schemeClr val="bg1"/>
              </a:solidFill>
            </a:rPr>
            <a:t>100500900   </a:t>
          </a:r>
          <a:r>
            <a:rPr lang="en-US" sz="1400" i="1" kern="1200" dirty="0" err="1">
              <a:solidFill>
                <a:schemeClr val="bg1"/>
              </a:solidFill>
            </a:rPr>
            <a:t>customerNumber</a:t>
          </a:r>
          <a:r>
            <a:rPr lang="en-US" sz="1400" kern="1200" dirty="0">
              <a:solidFill>
                <a:schemeClr val="bg1"/>
              </a:solidFill>
            </a:rPr>
            <a:t> = null </a:t>
          </a:r>
          <a:r>
            <a:rPr lang="en-US" sz="1400" i="1" kern="1200" dirty="0" err="1">
              <a:solidFill>
                <a:schemeClr val="bg1"/>
              </a:solidFill>
            </a:rPr>
            <a:t>maxContracts</a:t>
          </a:r>
          <a:r>
            <a:rPr lang="en-US" sz="1400" kern="1200" dirty="0">
              <a:solidFill>
                <a:schemeClr val="bg1"/>
              </a:solidFill>
            </a:rPr>
            <a:t> = null</a:t>
          </a:r>
          <a:endParaRPr lang="en-US" sz="1400" i="1" kern="1200" dirty="0">
            <a:solidFill>
              <a:schemeClr val="bg1"/>
            </a:solidFill>
          </a:endParaRPr>
        </a:p>
      </dsp:txBody>
      <dsp:txXfrm>
        <a:off x="7738863" y="482410"/>
        <a:ext cx="2489121" cy="1407464"/>
      </dsp:txXfrm>
    </dsp:sp>
    <dsp:sp modelId="{E9262F69-FA71-4ACD-BF7C-4BFC988A062A}">
      <dsp:nvSpPr>
        <dsp:cNvPr id="0" name=""/>
        <dsp:cNvSpPr/>
      </dsp:nvSpPr>
      <dsp:spPr>
        <a:xfrm rot="10286663">
          <a:off x="6074562" y="3069588"/>
          <a:ext cx="1126073" cy="238781"/>
        </a:xfrm>
        <a:prstGeom prst="rightArrow">
          <a:avLst>
            <a:gd name="adj1" fmla="val 60000"/>
            <a:gd name="adj2" fmla="val 50000"/>
          </a:avLst>
        </a:prstGeom>
        <a:solidFill>
          <a:srgbClr val="80808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000" kern="1200"/>
        </a:p>
      </dsp:txBody>
      <dsp:txXfrm rot="10800000">
        <a:off x="6145797" y="3112016"/>
        <a:ext cx="1054439" cy="143269"/>
      </dsp:txXfrm>
    </dsp:sp>
    <dsp:sp modelId="{E06DB960-C49A-4162-8BF6-B8E944658349}">
      <dsp:nvSpPr>
        <dsp:cNvPr id="0" name=""/>
        <dsp:cNvSpPr/>
      </dsp:nvSpPr>
      <dsp:spPr>
        <a:xfrm>
          <a:off x="2414103" y="2221550"/>
          <a:ext cx="5687395" cy="1941092"/>
        </a:xfrm>
        <a:prstGeom prst="roundRect">
          <a:avLst>
            <a:gd name="adj" fmla="val 10000"/>
          </a:avLst>
        </a:prstGeom>
        <a:solidFill>
          <a:srgbClr val="E2007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1" kern="1200" dirty="0" err="1">
              <a:solidFill>
                <a:schemeClr val="bg1"/>
              </a:solidFill>
            </a:rPr>
            <a:t>OnlineRead_getCustomer</a:t>
          </a:r>
          <a:endParaRPr lang="en-US" sz="1400" kern="1200" dirty="0">
            <a:solidFill>
              <a:schemeClr val="bg1"/>
            </a:solidFill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+----+------------------+--------------------------+--------------------+----------------------+</a:t>
          </a:r>
          <a:endParaRPr lang="ru-RU" sz="1400" kern="1200" dirty="0">
            <a:solidFill>
              <a:schemeClr val="bg1"/>
            </a:solidFill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| ID | </a:t>
          </a:r>
          <a:r>
            <a:rPr lang="en-US" sz="1400" kern="1200" dirty="0" err="1">
              <a:solidFill>
                <a:schemeClr val="bg1"/>
              </a:solidFill>
            </a:rPr>
            <a:t>msisdn</a:t>
          </a:r>
          <a:r>
            <a:rPr lang="en-US" sz="1400" kern="1200" dirty="0">
              <a:solidFill>
                <a:schemeClr val="bg1"/>
              </a:solidFill>
            </a:rPr>
            <a:t>           | </a:t>
          </a:r>
          <a:r>
            <a:rPr lang="en-US" sz="1400" kern="1200" dirty="0" err="1">
              <a:solidFill>
                <a:schemeClr val="bg1"/>
              </a:solidFill>
            </a:rPr>
            <a:t>customerNumber</a:t>
          </a:r>
          <a:r>
            <a:rPr lang="en-US" sz="1400" kern="1200" dirty="0">
              <a:solidFill>
                <a:schemeClr val="bg1"/>
              </a:solidFill>
            </a:rPr>
            <a:t>  | </a:t>
          </a:r>
          <a:r>
            <a:rPr lang="en-US" sz="1400" kern="1200" dirty="0" err="1">
              <a:solidFill>
                <a:schemeClr val="bg1"/>
              </a:solidFill>
            </a:rPr>
            <a:t>maxContracts</a:t>
          </a:r>
          <a:r>
            <a:rPr lang="en-US" sz="1400" kern="1200" dirty="0">
              <a:solidFill>
                <a:schemeClr val="bg1"/>
              </a:solidFill>
            </a:rPr>
            <a:t>  | </a:t>
          </a:r>
          <a:r>
            <a:rPr lang="en-US" sz="1400" kern="1200" dirty="0" err="1">
              <a:solidFill>
                <a:schemeClr val="bg1"/>
              </a:solidFill>
            </a:rPr>
            <a:t>response_xml</a:t>
          </a:r>
          <a:r>
            <a:rPr lang="en-US" sz="1400" kern="1200" dirty="0">
              <a:solidFill>
                <a:schemeClr val="bg1"/>
              </a:solidFill>
            </a:rPr>
            <a:t>    |</a:t>
          </a:r>
          <a:endParaRPr lang="ru-RU" sz="1400" kern="1200" dirty="0">
            <a:solidFill>
              <a:schemeClr val="bg1"/>
            </a:solidFill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+----+------------------+--------------------------+--------------------+----------------------+</a:t>
          </a:r>
          <a:endParaRPr lang="ru-RU" sz="1400" kern="1200" dirty="0">
            <a:solidFill>
              <a:schemeClr val="bg1"/>
            </a:solidFill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|  1 | 100500900    | null                           | null                    | &lt;xml…………….&gt;  |</a:t>
          </a:r>
          <a:endParaRPr lang="ru-RU" sz="1400" kern="1200" dirty="0">
            <a:solidFill>
              <a:schemeClr val="bg1"/>
            </a:solidFill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>
              <a:solidFill>
                <a:schemeClr val="bg1"/>
              </a:solidFill>
            </a:rPr>
            <a:t>+----+-------------</a:t>
          </a:r>
          <a:r>
            <a:rPr lang="en-US" sz="1400" kern="1200" dirty="0">
              <a:solidFill>
                <a:schemeClr val="bg1"/>
              </a:solidFill>
            </a:rPr>
            <a:t>-----</a:t>
          </a:r>
          <a:r>
            <a:rPr lang="ru-RU" sz="1400" kern="1200" dirty="0">
              <a:solidFill>
                <a:schemeClr val="bg1"/>
              </a:solidFill>
            </a:rPr>
            <a:t>+--</a:t>
          </a:r>
          <a:r>
            <a:rPr lang="en-US" sz="1400" kern="1200" dirty="0">
              <a:solidFill>
                <a:schemeClr val="bg1"/>
              </a:solidFill>
            </a:rPr>
            <a:t>------</a:t>
          </a:r>
          <a:r>
            <a:rPr lang="ru-RU" sz="1400" kern="1200" dirty="0">
              <a:solidFill>
                <a:schemeClr val="bg1"/>
              </a:solidFill>
            </a:rPr>
            <a:t>----------</a:t>
          </a:r>
          <a:r>
            <a:rPr lang="en-US" sz="1400" kern="1200" dirty="0">
              <a:solidFill>
                <a:schemeClr val="bg1"/>
              </a:solidFill>
            </a:rPr>
            <a:t>-------</a:t>
          </a:r>
          <a:r>
            <a:rPr lang="ru-RU" sz="1400" kern="1200" dirty="0">
              <a:solidFill>
                <a:schemeClr val="bg1"/>
              </a:solidFill>
            </a:rPr>
            <a:t>-+----</a:t>
          </a:r>
          <a:r>
            <a:rPr lang="en-US" sz="1400" kern="1200" dirty="0">
              <a:solidFill>
                <a:schemeClr val="bg1"/>
              </a:solidFill>
            </a:rPr>
            <a:t>--------</a:t>
          </a:r>
          <a:r>
            <a:rPr lang="ru-RU" sz="1400" kern="1200" dirty="0">
              <a:solidFill>
                <a:schemeClr val="bg1"/>
              </a:solidFill>
            </a:rPr>
            <a:t>--------+----------</a:t>
          </a:r>
          <a:r>
            <a:rPr lang="en-US" sz="1400" kern="1200" dirty="0">
              <a:solidFill>
                <a:schemeClr val="bg1"/>
              </a:solidFill>
            </a:rPr>
            <a:t>---------</a:t>
          </a:r>
          <a:r>
            <a:rPr lang="ru-RU" sz="1400" kern="1200" dirty="0">
              <a:solidFill>
                <a:schemeClr val="bg1"/>
              </a:solidFill>
            </a:rPr>
            <a:t>---+</a:t>
          </a:r>
          <a:endParaRPr lang="en-US" sz="1400" i="1" kern="1200" dirty="0">
            <a:solidFill>
              <a:schemeClr val="bg1"/>
            </a:solidFill>
          </a:endParaRPr>
        </a:p>
      </dsp:txBody>
      <dsp:txXfrm>
        <a:off x="2470956" y="2278403"/>
        <a:ext cx="5573689" cy="18273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79410-0681-49AC-9D5C-A0CEEE5003A0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4BA04-BC85-47C9-AF6B-345B036743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81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33DAC-1D11-4342-A669-F7C02850E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3399"/>
                </a:solidFill>
                <a:latin typeface="TeleGrotesk Headline Ultra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B4305-2D1D-4FA1-952C-AF6E46E8A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4FBA5-6531-4F3D-A437-4BE7C34D2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33EF-A940-4181-9A0B-6738D22EC745}" type="datetime1">
              <a:rPr lang="ru-RU" smtClean="0"/>
              <a:t>20.01.2021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AD108-2C68-45B6-82C3-629D02281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Deutsche Telekom IT RUS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26158-60DD-4E82-B06E-D4144BD28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C295-F6E4-45C9-A749-4B0A126C9A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25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F0686-931E-42DF-B2C9-95286F7F3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0DB60-FB54-41C3-B111-B3A79E51A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E32AC-089E-4DA7-A8D6-2AC7E6B9F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4BC0A-ABD9-407C-9A7B-D1F15397771F}" type="datetime1">
              <a:rPr lang="ru-RU" smtClean="0"/>
              <a:t>20.01.2021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F92E4-182B-4904-BF83-EF25D24C6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Deutsche Telekom IT RUS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DBCDF-EC86-4E9E-9C7A-1DB52703A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C295-F6E4-45C9-A749-4B0A126C9A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232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3BA639-C196-41F2-8A16-6F6DA3931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13271-2158-42AB-9914-A53198046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29B66-28E7-40B8-9C81-AD9A426AC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9D7D-84BA-4E04-B396-F53C5DCE6789}" type="datetime1">
              <a:rPr lang="ru-RU" smtClean="0"/>
              <a:t>20.01.2021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D021C-5583-445B-9ECF-5BC7E844C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Deutsche Telekom IT RUS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40ED4-9FAD-4165-B0CF-CA80F401A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C295-F6E4-45C9-A749-4B0A126C9A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63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A4809-D62F-4716-95E5-9DB7658B0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F2C80-56AB-480B-8C3B-54D581790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E0CBE-72A5-4EEE-BFEC-8AF533E33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47A3-EDA2-4B97-8861-5D683227D419}" type="datetime1">
              <a:rPr lang="ru-RU" smtClean="0"/>
              <a:t>20.01.2021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44E6B-FB56-42D7-B366-2E52640AB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Deutsche Telekom IT RUS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0BAD1-8CE9-43A3-9C37-F8301829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C295-F6E4-45C9-A749-4B0A126C9A4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0254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A9287-6052-4A95-BE4F-E78DAE901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A7DA6-3621-4548-92A9-CE71FC651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8C2E2-EA6F-4761-B1A6-63F507FB3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C678-DEDD-4223-812F-173DE8273D90}" type="datetime1">
              <a:rPr lang="ru-RU" smtClean="0"/>
              <a:t>20.01.2021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C1E8D-2554-4BA5-B06B-79878ECE7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Deutsche Telekom IT RUS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D021A-90A6-4A7C-A4F5-F6F57539B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C295-F6E4-45C9-A749-4B0A126C9A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10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6512D-70F7-4586-A5CD-8D9135CF3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96843-B45D-42A9-A529-D573EF7FF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70821A-CAD8-45D6-AD5A-9A1DF7F17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E3357-02B5-42E6-9D12-47283816E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A1C5-C9A7-4BAA-87EA-E6BB636ACA24}" type="datetime1">
              <a:rPr lang="ru-RU" smtClean="0"/>
              <a:t>20.01.2021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F30C0-9AFB-4DE7-93AE-BEE3FBC81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Deutsche Telekom IT RUS</a:t>
            </a: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7C70A-E7CC-411F-8278-F7624A51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C295-F6E4-45C9-A749-4B0A126C9A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961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41B4A-AC2E-47C6-B8F1-F41CB96B8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391DA-2017-404B-8176-E6399FA2E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419FB4-4AE8-44F1-BA4E-5F3D38D42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03F9CD-170E-417A-9398-3EE4612E1F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030EE-304A-4504-A50D-067A21BAE8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743E11-ED82-444F-A95F-50DDFF974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011A-D799-43B7-80B2-0B29B1CA3D05}" type="datetime1">
              <a:rPr lang="ru-RU" smtClean="0"/>
              <a:t>20.01.2021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903641-C9FA-4006-AF6D-3EFA02581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Deutsche Telekom IT RUS</a:t>
            </a:r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7065EF-6DBD-4DEB-BC39-DCE7A20B2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C295-F6E4-45C9-A749-4B0A126C9A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9646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8C67B-8BFC-4564-B754-F9B58E3B8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90B795-1ED4-49F8-89F2-B336DA737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6F07-333B-4FDD-BF61-FBEB9A7E045C}" type="datetime1">
              <a:rPr lang="ru-RU" smtClean="0"/>
              <a:t>20.01.2021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A60DEB-7EC4-4743-B140-89900BC9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Deutsche Telekom IT RUS</a:t>
            </a:r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8577B8-7A4C-4CAE-B70F-D66FB55B2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C295-F6E4-45C9-A749-4B0A126C9A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91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BFDCE-CDB9-47BB-8817-10700291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F94C-6E5B-4A1A-8E88-B7C3679E830C}" type="datetime1">
              <a:rPr lang="ru-RU" smtClean="0"/>
              <a:t>20.01.2021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90AFC7-0E7F-4AC3-AFF5-52690DDAC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Deutsche Telekom IT RUS</a:t>
            </a:r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0289A-FEBE-41D4-9ABA-0C6A0F0F3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C295-F6E4-45C9-A749-4B0A126C9A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8989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95E74-E033-4CBB-A9E9-29FBA1253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B7990-E603-4621-9C25-957B1ACB3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8CEB5-F3EB-45AF-A13A-F48E17A6E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D8EB5-9212-4A61-A9BA-AE642B1DC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9419-B8E1-4688-9EF2-D54C3B438392}" type="datetime1">
              <a:rPr lang="ru-RU" smtClean="0"/>
              <a:t>20.01.2021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3BEFE-D390-4816-B8B5-58099B8D1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Deutsche Telekom IT RUS</a:t>
            </a: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7DD99-A418-4936-9805-24BCD97B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C295-F6E4-45C9-A749-4B0A126C9A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1709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D5CE0-25F1-407B-AE11-68DCFCDC8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90197B-4F15-48DF-96D7-661AC4DE52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37FE3-9A06-4A8C-8BEF-98322101E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D6E43-4051-4546-8D2A-FF550A55F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5789-A7C8-4276-B613-72AF52E7CDE1}" type="datetime1">
              <a:rPr lang="ru-RU" smtClean="0"/>
              <a:t>20.01.2021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F793A-7203-46AE-8C04-E85D11601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Deutsche Telekom IT RUS</a:t>
            </a: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A8D54-CA80-49C1-AD56-74CDB523C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C295-F6E4-45C9-A749-4B0A126C9A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5318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987294-B393-4C06-8AC8-E2E85392A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E9E4D-A42B-4FFA-9054-9FCA7B8BA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6EFAA-129A-4C61-A6AE-6274EB2DFB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E912F-D109-449C-8770-C33E32A1DEBE}" type="datetime1">
              <a:rPr lang="ru-RU" smtClean="0"/>
              <a:t>20.01.2021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F28F6-DEE9-456B-93A3-A1A71A7AF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Deutsche Telekom IT RUS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EF117-9D8E-4434-9AFA-40A61B952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6C295-F6E4-45C9-A749-4B0A126C9A4A}" type="slidenum">
              <a:rPr lang="ru-RU" smtClean="0"/>
              <a:t>‹#›</a:t>
            </a:fld>
            <a:endParaRPr lang="ru-R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416190-E4E8-4FD0-89D7-10720160D96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5815012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272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strike="noStrike" kern="1200" cap="all" baseline="0">
          <a:solidFill>
            <a:srgbClr val="FF3399"/>
          </a:solidFill>
          <a:latin typeface="Tele-GroteskFet" pitchFamily="2" charset="0"/>
          <a:ea typeface="Tele-GroteskFet" pitchFamily="2" charset="0"/>
          <a:cs typeface="Tele-GroteskFet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le-GroteskHal" pitchFamily="2" charset="0"/>
          <a:ea typeface="Tele-GroteskHal" pitchFamily="2" charset="0"/>
          <a:cs typeface="Tele-GroteskHal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le-GroteskHal" pitchFamily="2" charset="0"/>
          <a:ea typeface="Tele-GroteskHal" pitchFamily="2" charset="0"/>
          <a:cs typeface="Tele-GroteskHal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le-GroteskHal" pitchFamily="2" charset="0"/>
          <a:ea typeface="Tele-GroteskHal" pitchFamily="2" charset="0"/>
          <a:cs typeface="Tele-GroteskHal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le-GroteskHal" pitchFamily="2" charset="0"/>
          <a:ea typeface="Tele-GroteskHal" pitchFamily="2" charset="0"/>
          <a:cs typeface="Tele-GroteskHal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le-GroteskHal" pitchFamily="2" charset="0"/>
          <a:ea typeface="Tele-GroteskHal" pitchFamily="2" charset="0"/>
          <a:cs typeface="Tele-GroteskHal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7DCC7-225E-4E6D-AC1D-BBB5BAEF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32" y="173256"/>
            <a:ext cx="10980964" cy="66732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Current approach</a:t>
            </a:r>
            <a:endParaRPr lang="ru-RU" dirty="0"/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22B50A18-488F-4722-BBEB-891942F3C6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9166418"/>
              </p:ext>
            </p:extLst>
          </p:nvPr>
        </p:nvGraphicFramePr>
        <p:xfrm>
          <a:off x="518432" y="4698545"/>
          <a:ext cx="10980964" cy="1429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90FA0B8-59F2-44FD-8F79-D3C2B41169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4724" y="730250"/>
            <a:ext cx="11542551" cy="226536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CF1CBB4-B28A-4B56-A822-00B8BC92B8F0}"/>
              </a:ext>
            </a:extLst>
          </p:cNvPr>
          <p:cNvSpPr txBox="1">
            <a:spLocks/>
          </p:cNvSpPr>
          <p:nvPr/>
        </p:nvSpPr>
        <p:spPr>
          <a:xfrm>
            <a:off x="983796" y="3941525"/>
            <a:ext cx="10515600" cy="667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strike="noStrike" kern="1200" cap="all" baseline="0">
                <a:solidFill>
                  <a:srgbClr val="FF3399"/>
                </a:solidFill>
                <a:latin typeface="Tele-GroteskFet" pitchFamily="2" charset="0"/>
                <a:ea typeface="Tele-GroteskFet" pitchFamily="2" charset="0"/>
                <a:cs typeface="Tele-GroteskFet" pitchFamily="2" charset="0"/>
              </a:defRPr>
            </a:lvl1pPr>
          </a:lstStyle>
          <a:p>
            <a:pPr algn="ctr"/>
            <a:r>
              <a:rPr lang="en-US" sz="4000" dirty="0"/>
              <a:t>New </a:t>
            </a:r>
            <a:r>
              <a:rPr lang="en-US" sz="4100" dirty="0"/>
              <a:t>approach</a:t>
            </a:r>
            <a:r>
              <a:rPr lang="en-US" sz="4000" dirty="0"/>
              <a:t> 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700514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73EFB4D2-2A2D-4708-954D-16B9CAC3F6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3446486"/>
              </p:ext>
            </p:extLst>
          </p:nvPr>
        </p:nvGraphicFramePr>
        <p:xfrm>
          <a:off x="450850" y="-810105"/>
          <a:ext cx="11468100" cy="4352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Объект 7">
            <a:extLst>
              <a:ext uri="{FF2B5EF4-FFF2-40B4-BE49-F238E27FC236}">
                <a16:creationId xmlns:a16="http://schemas.microsoft.com/office/drawing/2014/main" id="{7618DDB4-5E99-4E73-AD9E-7094DBE526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4797796"/>
              </p:ext>
            </p:extLst>
          </p:nvPr>
        </p:nvGraphicFramePr>
        <p:xfrm>
          <a:off x="698500" y="249396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000896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191</Words>
  <Application>Microsoft Office PowerPoint</Application>
  <PresentationFormat>Широкоэкранный</PresentationFormat>
  <Paragraphs>33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8" baseType="lpstr">
      <vt:lpstr>Arial</vt:lpstr>
      <vt:lpstr>Calibri</vt:lpstr>
      <vt:lpstr>TeleGrotesk Headline Ultra</vt:lpstr>
      <vt:lpstr>Tele-GroteskFet</vt:lpstr>
      <vt:lpstr>Tele-GroteskHal</vt:lpstr>
      <vt:lpstr>Office Theme</vt:lpstr>
      <vt:lpstr>Current approach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Process Overview</dc:title>
  <dc:creator>Sontsev Nikita</dc:creator>
  <cp:lastModifiedBy>Insiderz</cp:lastModifiedBy>
  <cp:revision>141</cp:revision>
  <dcterms:created xsi:type="dcterms:W3CDTF">2020-03-31T07:26:37Z</dcterms:created>
  <dcterms:modified xsi:type="dcterms:W3CDTF">2021-01-20T15:15:27Z</dcterms:modified>
</cp:coreProperties>
</file>