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1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6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1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0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1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2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image" Target="../media/image18.jpeg"/><Relationship Id="rId6" Type="http://schemas.openxmlformats.org/officeDocument/2006/relationships/image" Target="../media/image19.jpeg"/><Relationship Id="rId7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0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5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6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V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P</a:t>
            </a:r>
            <a:r>
              <a:rPr altLang="en-IN" dirty="0" sz="2400" lang="en-US"/>
              <a:t>O</a:t>
            </a:r>
            <a:r>
              <a:rPr altLang="en-IN" dirty="0" sz="2400" lang="en-US"/>
              <a:t>OJA</a:t>
            </a:r>
            <a:r>
              <a:rPr altLang="en-IN" dirty="0" sz="2400" lang="en-US"/>
              <a:t> 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1</a:t>
            </a:r>
            <a:r>
              <a:rPr altLang="en-IN" dirty="0" sz="2400" lang="en-US"/>
              <a:t>3</a:t>
            </a:r>
            <a:r>
              <a:rPr altLang="en-IN" dirty="0" sz="2400" lang="en-US"/>
              <a:t>1</a:t>
            </a:r>
            <a:r>
              <a:rPr altLang="en-IN" dirty="0" sz="2400" lang="en-US"/>
              <a:t>0</a:t>
            </a:r>
            <a:r>
              <a:rPr altLang="en-IN" dirty="0" sz="2400" lang="en-US"/>
              <a:t>6</a:t>
            </a:r>
            <a:r>
              <a:rPr altLang="en-IN" dirty="0" sz="2400" lang="en-US"/>
              <a:t>1</a:t>
            </a:r>
            <a:r>
              <a:rPr altLang="en-IN" dirty="0" sz="2400" lang="en-US"/>
              <a:t>8</a:t>
            </a:r>
            <a:r>
              <a:rPr altLang="en-IN" dirty="0" sz="2400" lang="en-US"/>
              <a:t>0</a:t>
            </a:r>
            <a:r>
              <a:rPr altLang="en-IN" dirty="0" sz="2400" lang="en-US"/>
              <a:t>2</a:t>
            </a:r>
            <a:r>
              <a:rPr altLang="en-IN" dirty="0" sz="2400" lang="en-US"/>
              <a:t>5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5</a:t>
            </a:r>
            <a:r>
              <a:rPr altLang="en-IN" dirty="0" sz="2400" lang="en-US"/>
              <a:t>5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u</a:t>
            </a:r>
            <a:r>
              <a:rPr altLang="en-IN" dirty="0" sz="2400" lang="en-US"/>
              <a:t>t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m</a:t>
            </a:r>
            <a:r>
              <a:rPr altLang="en-IN" dirty="0" sz="2400" lang="en-US"/>
              <a:t>106106cs2140</a:t>
            </a:r>
            <a:r>
              <a:rPr altLang="en-IN" dirty="0" sz="2400" lang="en-US"/>
              <a:t>3</a:t>
            </a:r>
            <a:r>
              <a:rPr altLang="en-IN" dirty="0" sz="2400" lang="en-US"/>
              <a:t>5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</a:t>
            </a:r>
            <a:r>
              <a:rPr altLang="en-IN" dirty="0" sz="2400" lang="en-US"/>
              <a:t>U</a:t>
            </a:r>
            <a:r>
              <a:rPr altLang="en-IN" dirty="0" sz="2400" lang="en-US"/>
              <a:t>T</a:t>
            </a:r>
            <a:r>
              <a:rPr altLang="en-IN" dirty="0" sz="2400" lang="en-US"/>
              <a:t>ER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ENCE</a:t>
            </a:r>
            <a:r>
              <a:rPr altLang="en-IN" dirty="0" sz="2400" lang="en-US"/>
              <a:t> </a:t>
            </a:r>
            <a:r>
              <a:rPr altLang="en-IN" dirty="0" sz="2400" lang="en-US"/>
              <a:t>(</a:t>
            </a:r>
            <a:r>
              <a:rPr altLang="en-IN" dirty="0" sz="2400" lang="en-US"/>
              <a:t> </a:t>
            </a:r>
            <a:r>
              <a:rPr altLang="en-IN" dirty="0" sz="2400" lang="en-US"/>
              <a:t>I</a:t>
            </a:r>
            <a:r>
              <a:rPr altLang="en-IN" dirty="0" sz="2400" lang="en-US"/>
              <a:t>l</a:t>
            </a:r>
            <a:r>
              <a:rPr altLang="en-IN" dirty="0" sz="2400" lang="en-US"/>
              <a:t> </a:t>
            </a:r>
            <a:r>
              <a:rPr altLang="en-IN" dirty="0" sz="2400" lang="en-US"/>
              <a:t>Y</a:t>
            </a:r>
            <a:r>
              <a:rPr altLang="en-IN" dirty="0" sz="2400" lang="en-US"/>
              <a:t>E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)</a:t>
            </a:r>
            <a:endParaRPr altLang="en-US" lang="zh-CN"/>
          </a:p>
          <a:p>
            <a:r>
              <a:rPr dirty="0" sz="2400" lang="en-US"/>
              <a:t>COLLEGE: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E</a:t>
            </a:r>
            <a:r>
              <a:rPr altLang="en-IN" dirty="0" sz="2400" lang="en-US"/>
              <a:t>GE</a:t>
            </a:r>
            <a:r>
              <a:rPr altLang="en-IN" dirty="0" sz="2400" lang="en-US"/>
              <a:t> </a:t>
            </a:r>
            <a:r>
              <a:rPr altLang="en-IN" dirty="0" sz="2400" lang="en-US"/>
              <a:t>/</a:t>
            </a:r>
            <a:r>
              <a:rPr altLang="en-IN" dirty="0" sz="2400" lang="en-US"/>
              <a:t> </a:t>
            </a:r>
            <a:r>
              <a:rPr altLang="en-IN" dirty="0" sz="2400" lang="en-US"/>
              <a:t>U</a:t>
            </a:r>
            <a:r>
              <a:rPr altLang="en-IN" dirty="0" sz="2400" lang="en-US"/>
              <a:t>N</a:t>
            </a:r>
            <a:r>
              <a:rPr altLang="en-IN" dirty="0" sz="2400" lang="en-US"/>
              <a:t>I</a:t>
            </a:r>
            <a:r>
              <a:rPr altLang="en-IN" dirty="0" sz="2400" lang="en-US"/>
              <a:t>V</a:t>
            </a:r>
            <a:r>
              <a:rPr altLang="en-IN" dirty="0" sz="2400" lang="en-US"/>
              <a:t>E</a:t>
            </a:r>
            <a:r>
              <a:rPr altLang="en-IN" dirty="0" sz="2400" lang="en-US"/>
              <a:t>RSITY</a:t>
            </a:r>
            <a:r>
              <a:rPr altLang="en-IN" dirty="0" sz="2400" lang="en-US"/>
              <a:t> </a:t>
            </a:r>
            <a:r>
              <a:rPr altLang="en-IN" dirty="0" sz="2400" lang="en-US"/>
              <a:t>: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R</a:t>
            </a:r>
            <a:r>
              <a:rPr altLang="en-IN" dirty="0" sz="2400" lang="en-US"/>
              <a:t>E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G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V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ENCE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EGE</a:t>
            </a:r>
            <a:r>
              <a:rPr altLang="en-IN" dirty="0" sz="2400" lang="en-US"/>
              <a:t> </a:t>
            </a:r>
            <a:r>
              <a:rPr altLang="en-IN" dirty="0" sz="2400" lang="en-US"/>
              <a:t>/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A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U</a:t>
            </a:r>
            <a:r>
              <a:rPr altLang="en-IN" dirty="0" sz="2400" lang="en-US"/>
              <a:t>N</a:t>
            </a:r>
            <a:r>
              <a:rPr altLang="en-IN" dirty="0" sz="2400" lang="en-US"/>
              <a:t>I</a:t>
            </a:r>
            <a:r>
              <a:rPr altLang="en-IN" dirty="0" sz="2400" lang="en-US"/>
              <a:t>V</a:t>
            </a:r>
            <a:r>
              <a:rPr altLang="en-IN" dirty="0" sz="2400" lang="en-US"/>
              <a:t>ERSITY</a:t>
            </a:r>
            <a:r>
              <a:rPr altLang="en-IN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70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2" name="TextBox 4"/>
          <p:cNvSpPr txBox="1"/>
          <p:nvPr/>
        </p:nvSpPr>
        <p:spPr>
          <a:xfrm>
            <a:off x="903111" y="1923260"/>
            <a:ext cx="9126176" cy="3749039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000" lang="en-GB">
                <a:latin typeface="Calibri"/>
              </a:rPr>
              <a:t>I’m</a:t>
            </a:r>
            <a:r>
              <a:rPr altLang="en-IN" dirty="0" sz="2000" lang="en-US">
                <a:latin typeface="Calibri"/>
              </a:rPr>
              <a:t>p</a:t>
            </a:r>
            <a:r>
              <a:rPr altLang="en-IN" dirty="0" sz="2000" lang="en-US">
                <a:latin typeface="Calibri"/>
              </a:rPr>
              <a:t>o</a:t>
            </a:r>
            <a:r>
              <a:rPr altLang="en-IN" dirty="0" sz="2000" lang="en-US">
                <a:latin typeface="Calibri"/>
              </a:rPr>
              <a:t>o</a:t>
            </a:r>
            <a:r>
              <a:rPr altLang="en-IN" dirty="0" sz="2000" lang="en-US">
                <a:latin typeface="Calibri"/>
              </a:rPr>
              <a:t>j</a:t>
            </a:r>
            <a:r>
              <a:rPr altLang="en-IN" dirty="0" sz="2000" lang="en-US">
                <a:latin typeface="Calibri"/>
              </a:rPr>
              <a:t>a</a:t>
            </a:r>
            <a:r>
              <a:rPr altLang="en-IN" dirty="0" sz="2000" lang="en-US">
                <a:latin typeface="Calibri"/>
              </a:rPr>
              <a:t>.</a:t>
            </a:r>
            <a:r>
              <a:rPr altLang="en-IN" dirty="0" sz="2000" lang="en-US">
                <a:latin typeface="Calibri"/>
              </a:rPr>
              <a:t> </a:t>
            </a:r>
            <a:r>
              <a:rPr altLang="en-IN" dirty="0" sz="2000" lang="en-US">
                <a:latin typeface="Calibri"/>
              </a:rPr>
              <a:t>V</a:t>
            </a:r>
            <a:r>
              <a:rPr dirty="0" sz="2000" lang="en-US">
                <a:latin typeface="Arial"/>
              </a:rPr>
              <a:t>. R an enthusiastic student currently pursuing my </a:t>
            </a:r>
            <a:r>
              <a:rPr dirty="0" sz="2000" lang="en-US" err="1">
                <a:latin typeface="Arial"/>
              </a:rPr>
              <a:t>B.Sc.in</a:t>
            </a:r>
            <a:r>
              <a:rPr dirty="0" sz="2000" lang="en-US">
                <a:latin typeface="Arial"/>
              </a:rPr>
              <a:t> Computer Science at Shree </a:t>
            </a:r>
            <a:r>
              <a:rPr dirty="0" sz="2000" lang="en-US" err="1">
                <a:latin typeface="Arial"/>
              </a:rPr>
              <a:t>Raghavendra</a:t>
            </a:r>
            <a:r>
              <a:rPr dirty="0" sz="2000" lang="en-US">
                <a:latin typeface="Arial"/>
              </a:rPr>
              <a:t> Arts and Science college </a:t>
            </a:r>
            <a:r>
              <a:rPr dirty="0" sz="2000" lang="en-US" err="1">
                <a:latin typeface="Arial"/>
              </a:rPr>
              <a:t>Chidambharam</a:t>
            </a:r>
            <a:r>
              <a:rPr dirty="0" sz="2000" lang="en-US">
                <a:latin typeface="Arial"/>
              </a:rPr>
              <a:t>. With a strong passion for technology and problem-solving. I have been developing my skills in Python, C++, Java, </a:t>
            </a:r>
            <a:r>
              <a:rPr dirty="0" sz="2000" lang="en-US" err="1">
                <a:latin typeface="Arial"/>
              </a:rPr>
              <a:t>Js</a:t>
            </a:r>
            <a:r>
              <a:rPr dirty="0" sz="2000" lang="en-US">
                <a:latin typeface="Arial"/>
              </a:rPr>
              <a:t> and </a:t>
            </a:r>
            <a:r>
              <a:rPr dirty="0" sz="2000" lang="en-US" err="1">
                <a:latin typeface="Arial"/>
              </a:rPr>
              <a:t>Css</a:t>
            </a:r>
            <a:r>
              <a:rPr dirty="0" sz="2000" lang="en-US">
                <a:latin typeface="Arial"/>
              </a:rPr>
              <a:t>. Along with my academics. I have earned certifications including IBM Web Development Fundamentals. As well as a Certificate of essay writing </a:t>
            </a:r>
            <a:r>
              <a:rPr dirty="0" sz="2000" lang="en-US" err="1">
                <a:latin typeface="Arial"/>
              </a:rPr>
              <a:t>Compitation</a:t>
            </a:r>
            <a:r>
              <a:rPr dirty="0" sz="2000" lang="en-US">
                <a:latin typeface="Arial"/>
              </a:rPr>
              <a:t>. Beyond coding, I actively take part in sports such as badminton, </a:t>
            </a:r>
            <a:r>
              <a:rPr dirty="0" sz="2000" lang="en-US" err="1">
                <a:latin typeface="Arial"/>
              </a:rPr>
              <a:t>kabhadi</a:t>
            </a:r>
            <a:r>
              <a:rPr dirty="0" sz="2000" lang="en-US">
                <a:latin typeface="Arial"/>
              </a:rPr>
              <a:t> and </a:t>
            </a:r>
            <a:r>
              <a:rPr dirty="0" sz="2000" lang="en-US" err="1">
                <a:latin typeface="Arial"/>
              </a:rPr>
              <a:t>kho-kho</a:t>
            </a:r>
            <a:r>
              <a:rPr dirty="0" sz="2000" lang="en-US">
                <a:latin typeface="Arial"/>
              </a:rPr>
              <a:t>, which keep me energetic, motivated, and disciplined. My ultimate </a:t>
            </a:r>
            <a:r>
              <a:rPr dirty="0" sz="2000" lang="en-US" err="1">
                <a:latin typeface="Arial"/>
              </a:rPr>
              <a:t>goalis</a:t>
            </a:r>
            <a:r>
              <a:rPr dirty="0" sz="2000" lang="en-US">
                <a:latin typeface="Arial"/>
              </a:rPr>
              <a:t> to grow as a </a:t>
            </a:r>
            <a:r>
              <a:rPr dirty="0" sz="2000" lang="en-US" err="1">
                <a:latin typeface="Arial"/>
              </a:rPr>
              <a:t>developer,gain</a:t>
            </a:r>
            <a:r>
              <a:rPr dirty="0" sz="2000" lang="en-US">
                <a:latin typeface="Arial"/>
              </a:rPr>
              <a:t> real-world experience through internships and collaborations and contribute to impactful project with </a:t>
            </a:r>
            <a:r>
              <a:rPr dirty="0" sz="2000" lang="en-US" err="1">
                <a:latin typeface="Arial"/>
              </a:rPr>
              <a:t>curiority</a:t>
            </a:r>
            <a:r>
              <a:rPr dirty="0" sz="2000" lang="en-US">
                <a:latin typeface="Arial"/>
              </a:rPr>
              <a:t> dedication and a love for continuous learning. I'm exited to being my journey in the tech industry and explore new opportunities ahead.</a:t>
            </a:r>
            <a:endParaRPr altLang="en-US"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"/>
          <p:cNvSpPr txBox="1"/>
          <p:nvPr/>
        </p:nvSpPr>
        <p:spPr>
          <a:xfrm>
            <a:off x="1245600" y="1464881"/>
            <a:ext cx="8633511" cy="574039"/>
          </a:xfrm>
          <a:prstGeom prst="rect"/>
        </p:spPr>
        <p:txBody>
          <a:bodyPr rtlCol="0" wrap="square">
            <a:spAutoFit/>
          </a:bodyPr>
          <a:p>
            <a:r>
              <a:rPr altLang="en-IN" b="0" sz="3200" lang="en-US">
                <a:solidFill>
                  <a:srgbClr val="000000"/>
                </a:solidFill>
              </a:rPr>
              <a:t>R</a:t>
            </a:r>
            <a:r>
              <a:rPr altLang="en-IN" b="0" sz="3200" lang="en-US">
                <a:solidFill>
                  <a:srgbClr val="000000"/>
                </a:solidFill>
              </a:rPr>
              <a:t>e</a:t>
            </a:r>
            <a:r>
              <a:rPr altLang="en-IN" b="0" sz="3200" lang="en-US">
                <a:solidFill>
                  <a:srgbClr val="000000"/>
                </a:solidFill>
              </a:rPr>
              <a:t>s</a:t>
            </a:r>
            <a:r>
              <a:rPr altLang="en-IN" b="0" sz="3200" lang="en-US">
                <a:solidFill>
                  <a:srgbClr val="000000"/>
                </a:solidFill>
              </a:rPr>
              <a:t>u</a:t>
            </a:r>
            <a:r>
              <a:rPr altLang="en-IN" b="0" sz="3200" lang="en-US">
                <a:solidFill>
                  <a:srgbClr val="000000"/>
                </a:solidFill>
              </a:rPr>
              <a:t>lts</a:t>
            </a:r>
            <a:r>
              <a:rPr altLang="en-IN" b="0" sz="3200" lang="en-US">
                <a:solidFill>
                  <a:srgbClr val="000000"/>
                </a:solidFill>
              </a:rPr>
              <a:t> </a:t>
            </a:r>
            <a:r>
              <a:rPr altLang="en-IN" b="0" sz="3200" lang="en-US">
                <a:solidFill>
                  <a:srgbClr val="000000"/>
                </a:solidFill>
              </a:rPr>
              <a:t>a</a:t>
            </a:r>
            <a:r>
              <a:rPr altLang="en-IN" b="0" sz="3200" lang="en-US">
                <a:solidFill>
                  <a:srgbClr val="000000"/>
                </a:solidFill>
              </a:rPr>
              <a:t>n</a:t>
            </a:r>
            <a:r>
              <a:rPr altLang="en-IN" b="0" sz="3200" lang="en-US">
                <a:solidFill>
                  <a:srgbClr val="000000"/>
                </a:solidFill>
              </a:rPr>
              <a:t>d</a:t>
            </a:r>
            <a:r>
              <a:rPr altLang="en-IN" b="0" sz="3200" lang="en-US">
                <a:solidFill>
                  <a:srgbClr val="000000"/>
                </a:solidFill>
              </a:rPr>
              <a:t> </a:t>
            </a:r>
            <a:r>
              <a:rPr altLang="en-IN" b="0" sz="3200" lang="en-US">
                <a:solidFill>
                  <a:srgbClr val="000000"/>
                </a:solidFill>
              </a:rPr>
              <a:t>s</a:t>
            </a:r>
            <a:r>
              <a:rPr altLang="en-IN" b="0" sz="3200" lang="en-US">
                <a:solidFill>
                  <a:srgbClr val="000000"/>
                </a:solidFill>
              </a:rPr>
              <a:t>c</a:t>
            </a:r>
            <a:r>
              <a:rPr altLang="en-IN" b="0" sz="3200" lang="en-US">
                <a:solidFill>
                  <a:srgbClr val="000000"/>
                </a:solidFill>
              </a:rPr>
              <a:t>r</a:t>
            </a:r>
            <a:r>
              <a:rPr altLang="en-IN" b="0" sz="3200" lang="en-US">
                <a:solidFill>
                  <a:srgbClr val="000000"/>
                </a:solidFill>
              </a:rPr>
              <a:t>een</a:t>
            </a:r>
            <a:r>
              <a:rPr altLang="en-IN" b="0" sz="3200" lang="en-US">
                <a:solidFill>
                  <a:srgbClr val="000000"/>
                </a:solidFill>
              </a:rPr>
              <a:t> </a:t>
            </a:r>
            <a:r>
              <a:rPr altLang="en-IN" b="0" sz="3200" lang="en-US">
                <a:solidFill>
                  <a:srgbClr val="000000"/>
                </a:solidFill>
              </a:rPr>
              <a:t>S</a:t>
            </a:r>
            <a:r>
              <a:rPr altLang="en-IN" b="0" sz="3200" lang="en-US">
                <a:solidFill>
                  <a:srgbClr val="000000"/>
                </a:solidFill>
              </a:rPr>
              <a:t>h</a:t>
            </a:r>
            <a:r>
              <a:rPr altLang="en-IN" b="0" sz="3200" lang="en-US">
                <a:solidFill>
                  <a:srgbClr val="000000"/>
                </a:solidFill>
              </a:rPr>
              <a:t>o</a:t>
            </a:r>
            <a:r>
              <a:rPr altLang="en-IN" b="0" sz="3200" lang="en-US">
                <a:solidFill>
                  <a:srgbClr val="000000"/>
                </a:solidFill>
              </a:rPr>
              <a:t>t</a:t>
            </a:r>
            <a:endParaRPr b="0" sz="2800" lang="en-IN">
              <a:solidFill>
                <a:srgbClr val="000000"/>
              </a:solidFill>
            </a:endParaRPr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38709"/>
            <a:ext cx="12192000" cy="5180582"/>
          </a:xfrm>
          <a:prstGeom prst="rect"/>
        </p:spPr>
      </p:pic>
      <p:sp>
        <p:nvSpPr>
          <p:cNvPr id="1048611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12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13" name="object 7"/>
          <p:cNvSpPr txBox="1">
            <a:spLocks noGrp="1"/>
          </p:cNvSpPr>
          <p:nvPr/>
        </p:nvSpPr>
        <p:spPr>
          <a:xfrm>
            <a:off x="2517627" y="0"/>
            <a:ext cx="8584034" cy="638811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>
                <a:latin typeface="Calibri"/>
              </a:rPr>
              <a:t>RESULTS AND SCREENSHOTS</a:t>
            </a:r>
            <a:endParaRPr dirty="0" sz="42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/>
        </p:nvSpPr>
        <p:spPr>
          <a:xfrm>
            <a:off x="755332" y="385444"/>
            <a:ext cx="10681335" cy="723901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r>
              <a:rPr dirty="0" lang="en-GB">
                <a:latin typeface="Calibri"/>
              </a:rPr>
              <a:t>RESULTS AND SCREENSHOTS</a:t>
            </a:r>
            <a:endParaRPr dirty="0" lang="en-US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09210" y="1781482"/>
            <a:ext cx="8573580" cy="457488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/>
        </p:nvSpPr>
        <p:spPr>
          <a:xfrm>
            <a:off x="1510665" y="327826"/>
            <a:ext cx="10681335" cy="723901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r>
              <a:rPr dirty="0" lang="en-GB">
                <a:latin typeface="Calibri"/>
              </a:rPr>
              <a:t>RESULTS AND SCREENSHOTS</a:t>
            </a:r>
            <a:endParaRPr dirty="0" lang="en-US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38668" r="1523" b="19903"/>
          <a:stretch>
            <a:fillRect/>
          </a:stretch>
        </p:blipFill>
        <p:spPr>
          <a:xfrm rot="0">
            <a:off x="2667000" y="2651875"/>
            <a:ext cx="6753522" cy="2841186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2537" r="2537" b="0"/>
          <a:stretch>
            <a:fillRect/>
          </a:stretch>
        </p:blipFill>
        <p:spPr>
          <a:xfrm>
            <a:off x="755331" y="1569474"/>
            <a:ext cx="5049683" cy="4350136"/>
          </a:xfrm>
          <a:prstGeom prst="rect"/>
        </p:spPr>
      </p:pic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13337" r="13337"/>
          <a:stretch>
            <a:fillRect/>
          </a:stretch>
        </p:blipFill>
        <p:spPr>
          <a:xfrm rot="21476524" flipV="1">
            <a:off x="5473436" y="15351492"/>
            <a:ext cx="3944325" cy="822323"/>
          </a:xfrm>
          <a:prstGeom prst="rect"/>
        </p:spPr>
      </p:pic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t="20060" b="20060"/>
          <a:stretch>
            <a:fillRect/>
          </a:stretch>
        </p:blipFill>
        <p:spPr>
          <a:xfrm rot="10873887">
            <a:off x="5846317" y="12026126"/>
            <a:ext cx="9428626" cy="3945043"/>
          </a:xfrm>
          <a:prstGeom prst="round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l="0" t="0" r="0" b="-10"/>
          <a:stretch>
            <a:fillRect/>
          </a:stretch>
        </p:blipFill>
        <p:spPr>
          <a:xfrm flipV="1">
            <a:off x="1923570" y="17493030"/>
            <a:ext cx="6183470" cy="6792484"/>
          </a:xfrm>
          <a:prstGeom prst="roundRect"/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0" flipH="1">
            <a:off x="4778138" y="16072029"/>
            <a:ext cx="10538108" cy="7696621"/>
          </a:xfrm>
          <a:prstGeom prst="rect"/>
        </p:spPr>
      </p:pic>
      <p:sp>
        <p:nvSpPr>
          <p:cNvPr id="1048595" name="Title 1"/>
          <p:cNvSpPr>
            <a:spLocks noGrp="1"/>
          </p:cNvSpPr>
          <p:nvPr/>
        </p:nvSpPr>
        <p:spPr>
          <a:xfrm rot="13500000">
            <a:off x="1877712" y="16189860"/>
            <a:ext cx="5800851" cy="492443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r>
              <a:rPr dirty="0" lang="en-GB">
                <a:latin typeface="Calibri"/>
              </a:rPr>
              <a:t>GITHUB LINK</a:t>
            </a:r>
            <a:endParaRPr dirty="0" lang="en-US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 rot="0">
            <a:off x="6194473" y="31455"/>
            <a:ext cx="5715806" cy="6826545"/>
          </a:xfrm>
          <a:prstGeom prst="rect"/>
        </p:spPr>
      </p:pic>
      <p:sp>
        <p:nvSpPr>
          <p:cNvPr id="1048721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23" name="Title 1"/>
          <p:cNvSpPr>
            <a:spLocks noGrp="1"/>
          </p:cNvSpPr>
          <p:nvPr/>
        </p:nvSpPr>
        <p:spPr>
          <a:xfrm>
            <a:off x="951232" y="1137638"/>
            <a:ext cx="10485434" cy="7239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r>
              <a:rPr dirty="0" lang="en-GB">
                <a:latin typeface="Calibri"/>
              </a:rPr>
              <a:t>RESULTS AND SCREENSHOTS</a:t>
            </a:r>
            <a:endParaRPr dirty="0" lang="en-US"/>
          </a:p>
        </p:txBody>
      </p:sp>
      <p:sp>
        <p:nvSpPr>
          <p:cNvPr id="1048725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26" name=""/>
          <p:cNvSpPr txBox="1"/>
          <p:nvPr/>
        </p:nvSpPr>
        <p:spPr>
          <a:xfrm>
            <a:off x="1405547" y="481675"/>
            <a:ext cx="6300545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CERTIFICATES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Subtitle 2"/>
          <p:cNvSpPr>
            <a:spLocks noGrp="1"/>
          </p:cNvSpPr>
          <p:nvPr/>
        </p:nvSpPr>
        <p:spPr>
          <a:xfrm>
            <a:off x="1978466" y="2998112"/>
            <a:ext cx="10821589" cy="430887"/>
          </a:xfrm>
          <a:prstGeom prst="rect"/>
        </p:spPr>
        <p:txBody>
          <a:bodyPr bIns="0" lIns="0" rIns="0" tIns="0" wrap="square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dirty="0" sz="2800" lang="en-GB">
                <a:solidFill>
                  <a:srgbClr val="93CDDD"/>
                </a:solidFill>
                <a:latin typeface="Calibri"/>
              </a:rPr>
              <a:t>https://github.com/sameehasydul20-code</a:t>
            </a:r>
            <a:endParaRPr dirty="0" sz="2800" lang="en-US">
              <a:solidFill>
                <a:srgbClr val="93CDDD"/>
              </a:solidFill>
            </a:endParaRPr>
          </a:p>
        </p:txBody>
      </p:sp>
      <p:sp>
        <p:nvSpPr>
          <p:cNvPr id="1048597" name="Title 1"/>
          <p:cNvSpPr>
            <a:spLocks noGrp="1"/>
          </p:cNvSpPr>
          <p:nvPr/>
        </p:nvSpPr>
        <p:spPr>
          <a:xfrm>
            <a:off x="3195574" y="2067305"/>
            <a:ext cx="5800851" cy="492443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r>
              <a:rPr dirty="0" lang="en-GB">
                <a:latin typeface="Calibri"/>
              </a:rPr>
              <a:t>GITHUB LINK</a:t>
            </a:r>
            <a:endParaRPr dirty="0"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TextBox 7"/>
          <p:cNvSpPr txBox="1"/>
          <p:nvPr/>
        </p:nvSpPr>
        <p:spPr>
          <a:xfrm>
            <a:off x="812373" y="1863532"/>
            <a:ext cx="8722152" cy="22250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The project demonstrates how a student can transform a static resume into a dynamic portfolio website. It serves as a platform to showcase technical </a:t>
            </a:r>
            <a:r>
              <a:rPr dirty="0" sz="2400" lang="en-US" err="1">
                <a:latin typeface="Arial"/>
              </a:rPr>
              <a:t>skilis</a:t>
            </a:r>
            <a:r>
              <a:rPr dirty="0" sz="2400" lang="en-US">
                <a:latin typeface="Arial"/>
              </a:rPr>
              <a:t>, achievements, and extracurricular activities in a modem, </a:t>
            </a:r>
            <a:r>
              <a:rPr dirty="0" sz="2400" lang="en-US" err="1">
                <a:latin typeface="Arial"/>
              </a:rPr>
              <a:t>imerective</a:t>
            </a:r>
            <a:r>
              <a:rPr dirty="0" sz="2400" lang="en-US">
                <a:latin typeface="Arial"/>
              </a:rPr>
              <a:t> format. This portfolio will help </a:t>
            </a:r>
            <a:r>
              <a:rPr dirty="0" sz="2400" lang="en-GB" err="1">
                <a:latin typeface="Calibri"/>
              </a:rPr>
              <a:t>Sameeha</a:t>
            </a:r>
            <a:r>
              <a:rPr dirty="0" sz="2400" lang="en-GB">
                <a:latin typeface="Calibri"/>
              </a:rPr>
              <a:t> </a:t>
            </a:r>
            <a:r>
              <a:rPr dirty="0" sz="2400" lang="en-US">
                <a:latin typeface="Arial"/>
              </a:rPr>
              <a:t>in her academic growth, </a:t>
            </a:r>
            <a:r>
              <a:rPr dirty="0" sz="2400" lang="en-US" err="1">
                <a:latin typeface="Arial"/>
              </a:rPr>
              <a:t>imemships</a:t>
            </a:r>
            <a:r>
              <a:rPr dirty="0" sz="2400" lang="en-US">
                <a:latin typeface="Arial"/>
              </a:rPr>
              <a:t>, and job opportunities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4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6" name="TextBox 23"/>
          <p:cNvSpPr txBox="1"/>
          <p:nvPr/>
        </p:nvSpPr>
        <p:spPr>
          <a:xfrm>
            <a:off x="497111" y="1931193"/>
            <a:ext cx="10275664" cy="35585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>
                <a:latin typeface="Calibri"/>
              </a:rPr>
              <a:t>DIGITAL </a:t>
            </a:r>
            <a:r>
              <a:rPr lang="en-US">
                <a:latin typeface="Arial"/>
              </a:rPr>
              <a:t>PORTFOLIO</a:t>
            </a:r>
            <a:r>
              <a:rPr lang="en-GB">
                <a:latin typeface="Calibri"/>
              </a:rPr>
              <a:t> :</a:t>
            </a:r>
          </a:p>
          <a:p>
            <a:pPr algn="l"/>
            <a:r>
              <a:rPr lang="en-GB">
                <a:latin typeface="Calibri"/>
              </a:rPr>
              <a:t>     </a:t>
            </a:r>
            <a:r>
              <a:rPr lang="en-US">
                <a:latin typeface="Arial"/>
              </a:rPr>
              <a:t>This project is a simple online portfolio for </a:t>
            </a:r>
            <a:r>
              <a:rPr altLang="en-IN" lang="en-US">
                <a:latin typeface="Calibri"/>
              </a:rPr>
              <a:t>p</a:t>
            </a:r>
            <a:r>
              <a:rPr altLang="en-IN" lang="en-US">
                <a:latin typeface="Calibri"/>
              </a:rPr>
              <a:t>o</a:t>
            </a:r>
            <a:r>
              <a:rPr altLang="en-IN" lang="en-US">
                <a:latin typeface="Calibri"/>
              </a:rPr>
              <a:t>o</a:t>
            </a:r>
            <a:r>
              <a:rPr altLang="en-IN" lang="en-US">
                <a:latin typeface="Calibri"/>
              </a:rPr>
              <a:t>j</a:t>
            </a:r>
            <a:r>
              <a:rPr altLang="en-IN" lang="en-US">
                <a:latin typeface="Calibri"/>
              </a:rPr>
              <a:t>a</a:t>
            </a:r>
            <a:r>
              <a:rPr altLang="en-IN" lang="en-US">
                <a:latin typeface="Calibri"/>
              </a:rPr>
              <a:t>.</a:t>
            </a:r>
            <a:r>
              <a:rPr altLang="en-IN" lang="en-US">
                <a:latin typeface="Calibri"/>
              </a:rPr>
              <a:t> </a:t>
            </a:r>
            <a:r>
              <a:rPr altLang="en-IN" lang="en-US">
                <a:latin typeface="Calibri"/>
              </a:rPr>
              <a:t>V</a:t>
            </a:r>
            <a:r>
              <a:rPr altLang="en-IN" lang="en-US">
                <a:latin typeface="Calibri"/>
              </a:rPr>
              <a:t> </a:t>
            </a:r>
            <a:r>
              <a:rPr lang="en-US">
                <a:latin typeface="Arial"/>
              </a:rPr>
              <a:t>The website introduces </a:t>
            </a:r>
            <a:r>
              <a:rPr altLang="en-IN" lang="en-US">
                <a:latin typeface="Calibri"/>
              </a:rPr>
              <a:t>p</a:t>
            </a:r>
            <a:r>
              <a:rPr altLang="en-IN" lang="en-US">
                <a:latin typeface="Calibri"/>
              </a:rPr>
              <a:t>o</a:t>
            </a:r>
            <a:r>
              <a:rPr altLang="en-IN" lang="en-US">
                <a:latin typeface="Calibri"/>
              </a:rPr>
              <a:t>o</a:t>
            </a:r>
            <a:r>
              <a:rPr altLang="en-IN" lang="en-US">
                <a:latin typeface="Calibri"/>
              </a:rPr>
              <a:t>j</a:t>
            </a:r>
            <a:r>
              <a:rPr altLang="en-IN" lang="en-US">
                <a:latin typeface="Calibri"/>
              </a:rPr>
              <a:t>a</a:t>
            </a:r>
            <a:r>
              <a:rPr altLang="en-IN" lang="en-US">
                <a:latin typeface="Calibri"/>
              </a:rPr>
              <a:t>,</a:t>
            </a:r>
            <a:r>
              <a:rPr lang="en-US">
                <a:latin typeface="Arial"/>
              </a:rPr>
              <a:t>shows her skills (like Python, HTML, CSS, JavaScript, Java, C++), displays her certificates, and mentions </a:t>
            </a:r>
            <a:endParaRPr lang="en-GB"/>
          </a:p>
          <a:p>
            <a:pPr algn="l"/>
            <a:r>
              <a:rPr lang="en-US">
                <a:latin typeface="Arial"/>
              </a:rPr>
              <a:t>her interests in sports such as badminton and kho-kho.</a:t>
            </a:r>
            <a:endParaRPr lang="en-GB"/>
          </a:p>
          <a:p>
            <a:pPr algn="l"/>
            <a:r>
              <a:rPr lang="en-GB">
                <a:latin typeface="Calibri"/>
              </a:rPr>
              <a:t>     </a:t>
            </a:r>
            <a:r>
              <a:rPr lang="en-US">
                <a:latin typeface="Arial"/>
              </a:rPr>
              <a:t>KEY SECTION:</a:t>
            </a:r>
            <a:endParaRPr lang="en-GB"/>
          </a:p>
          <a:p>
            <a:pPr algn="l" indent="-342900" marL="342900">
              <a:buAutoNum type="arabicPeriod"/>
            </a:pPr>
            <a:r>
              <a:rPr lang="en-US">
                <a:latin typeface="Arial"/>
              </a:rPr>
              <a:t>Introduction and CV download</a:t>
            </a:r>
            <a:endParaRPr lang="en-GB"/>
          </a:p>
          <a:p>
            <a:pPr algn="l" indent="-342900" marL="342900">
              <a:buAutoNum type="arabicPeriod"/>
            </a:pPr>
            <a:r>
              <a:rPr lang="en-US">
                <a:latin typeface="Arial"/>
              </a:rPr>
              <a:t>About Me (education and interests)</a:t>
            </a:r>
            <a:endParaRPr lang="en-GB"/>
          </a:p>
          <a:p>
            <a:pPr algn="l" indent="-342900" marL="342900">
              <a:buAutoNum type="arabicPeriod" startAt="3"/>
            </a:pPr>
            <a:r>
              <a:rPr lang="en-US">
                <a:latin typeface="Arial"/>
              </a:rPr>
              <a:t>Skills displayed with </a:t>
            </a:r>
            <a:r>
              <a:rPr lang="en-GB">
                <a:latin typeface="Calibri"/>
              </a:rPr>
              <a:t>icons</a:t>
            </a:r>
          </a:p>
          <a:p>
            <a:pPr algn="l" indent="-342900" marL="342900">
              <a:buAutoNum type="arabicPeriod" startAt="4"/>
            </a:pPr>
            <a:r>
              <a:rPr lang="en-US">
                <a:latin typeface="Arial"/>
              </a:rPr>
              <a:t>Certificates with details</a:t>
            </a:r>
            <a:endParaRPr lang="en-GB"/>
          </a:p>
          <a:p>
            <a:pPr algn="l" indent="-342900" marL="342900">
              <a:buAutoNum type="arabicPeriod" startAt="4"/>
            </a:pPr>
            <a:r>
              <a:rPr lang="en-US">
                <a:latin typeface="Arial"/>
              </a:rPr>
              <a:t>Sports interests</a:t>
            </a:r>
            <a:endParaRPr lang="en-GB"/>
          </a:p>
          <a:p>
            <a:pPr algn="l" indent="-342900" marL="342900">
              <a:buAutoNum type="arabicPeriod" startAt="4"/>
            </a:pPr>
            <a:r>
              <a:rPr lang="en-US">
                <a:latin typeface="Arial"/>
              </a:rPr>
              <a:t>Contact information (GitHub, Linkedin, Email)</a:t>
            </a:r>
            <a:endParaRPr lang="en-GB"/>
          </a:p>
          <a:p>
            <a:pPr algn="l"/>
            <a:r>
              <a:rPr lang="en-GB">
                <a:latin typeface="Calibri"/>
              </a:rPr>
              <a:t>       </a:t>
            </a:r>
            <a:r>
              <a:rPr lang="en-US">
                <a:latin typeface="Arial"/>
              </a:rPr>
              <a:t>This portfolio is useful to share her profile, achievements, and contact details with others in </a:t>
            </a:r>
            <a:endParaRPr lang="en-GB"/>
          </a:p>
          <a:p>
            <a:pPr algn="l"/>
            <a:r>
              <a:rPr lang="en-GB">
                <a:latin typeface="Calibri"/>
              </a:rPr>
              <a:t>        </a:t>
            </a:r>
            <a:r>
              <a:rPr lang="en-US">
                <a:latin typeface="Arial"/>
              </a:rPr>
              <a:t>a modern and organized way.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9" name="TextBox 12"/>
          <p:cNvSpPr txBox="1"/>
          <p:nvPr/>
        </p:nvSpPr>
        <p:spPr>
          <a:xfrm>
            <a:off x="834072" y="1711157"/>
            <a:ext cx="9067819" cy="2225041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>
                <a:latin typeface="Calibri"/>
              </a:rPr>
              <a:t>S</a:t>
            </a:r>
            <a:r>
              <a:rPr dirty="0" sz="2400" lang="en-US" err="1">
                <a:latin typeface="Arial"/>
              </a:rPr>
              <a:t>tudents</a:t>
            </a:r>
            <a:r>
              <a:rPr dirty="0" sz="2400" lang="en-US">
                <a:latin typeface="Arial"/>
              </a:rPr>
              <a:t> often struggle to present their skills, achievements, and projects in a professional manner. 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rial"/>
              </a:rPr>
              <a:t>Traditional resumes are static and lack interactivity.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>
                <a:latin typeface="Calibri"/>
              </a:rPr>
              <a:t>A</a:t>
            </a:r>
            <a:r>
              <a:rPr dirty="0" sz="2400" lang="en-US">
                <a:latin typeface="Arial"/>
              </a:rPr>
              <a:t> personal portfolio-website helps in showcasing technical skills, certificates, and extracurricular activities dynamically, increasing opportunities for internships and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7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7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5" name="TextBox 10"/>
          <p:cNvSpPr txBox="1"/>
          <p:nvPr/>
        </p:nvSpPr>
        <p:spPr>
          <a:xfrm>
            <a:off x="1057590" y="2090172"/>
            <a:ext cx="7869543" cy="2580641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>
                <a:latin typeface="Calibri"/>
              </a:rPr>
              <a:t>T</a:t>
            </a:r>
            <a:r>
              <a:rPr dirty="0" sz="2400" lang="en-US">
                <a:latin typeface="Arial"/>
              </a:rPr>
              <a:t>his project is a personal portfolio website developed for </a:t>
            </a:r>
            <a:r>
              <a:rPr altLang="en-IN" dirty="0" sz="2400" lang="en-US" err="1">
                <a:latin typeface="Calibri"/>
              </a:rPr>
              <a:t>p</a:t>
            </a:r>
            <a:r>
              <a:rPr altLang="en-IN" dirty="0" sz="2400" lang="en-US" err="1">
                <a:latin typeface="Calibri"/>
              </a:rPr>
              <a:t>o</a:t>
            </a:r>
            <a:r>
              <a:rPr altLang="en-IN" dirty="0" sz="2400" lang="en-US" err="1">
                <a:latin typeface="Calibri"/>
              </a:rPr>
              <a:t>o</a:t>
            </a:r>
            <a:r>
              <a:rPr altLang="en-IN" dirty="0" sz="2400" lang="en-US" err="1">
                <a:latin typeface="Calibri"/>
              </a:rPr>
              <a:t>j</a:t>
            </a:r>
            <a:r>
              <a:rPr altLang="en-IN" dirty="0" sz="2400" lang="en-US" err="1">
                <a:latin typeface="Calibri"/>
              </a:rPr>
              <a:t>a</a:t>
            </a:r>
            <a:r>
              <a:rPr altLang="en-IN" dirty="0" sz="2400" lang="en-US" err="1">
                <a:latin typeface="Calibri"/>
              </a:rPr>
              <a:t>.</a:t>
            </a:r>
            <a:r>
              <a:rPr altLang="en-IN" dirty="0" sz="2400" lang="en-US" err="1">
                <a:latin typeface="Calibri"/>
              </a:rPr>
              <a:t> </a:t>
            </a:r>
            <a:r>
              <a:rPr altLang="en-IN" dirty="0" sz="2400" lang="en-US" err="1">
                <a:latin typeface="Calibri"/>
              </a:rPr>
              <a:t>V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rial"/>
              </a:rPr>
              <a:t>It highlights education, skills, certificates, extra curricular achievements, and contact information in an interactive and visually appealing design.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rial"/>
              </a:rPr>
              <a:t>The portfolio is fully responsive and deployed on GitHub Pages for public access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7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1" name="TextBox 8"/>
          <p:cNvSpPr txBox="1"/>
          <p:nvPr/>
        </p:nvSpPr>
        <p:spPr>
          <a:xfrm>
            <a:off x="876373" y="2174597"/>
            <a:ext cx="7726947" cy="40030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Recruiters To evaluate skills, certificates, and academic achievements</a:t>
            </a:r>
            <a:endParaRPr dirty="0" sz="2400" lang="en-GB"/>
          </a:p>
          <a:p>
            <a:endParaRPr dirty="0" sz="2400" lang="en-GB"/>
          </a:p>
          <a:p>
            <a:r>
              <a:rPr dirty="0" sz="2400" lang="en-US">
                <a:latin typeface="Arial"/>
              </a:rPr>
              <a:t>Faculty/College evaluators → For project assessment and showcasing student achievements</a:t>
            </a:r>
            <a:endParaRPr dirty="0" sz="2400" lang="en-GB"/>
          </a:p>
          <a:p>
            <a:endParaRPr dirty="0" sz="2400" lang="en-GB"/>
          </a:p>
          <a:p>
            <a:r>
              <a:rPr dirty="0" sz="2400" lang="en-US">
                <a:latin typeface="Arial"/>
              </a:rPr>
              <a:t>Peers and collaborators To connect and collaborate on projects</a:t>
            </a:r>
            <a:endParaRPr dirty="0" sz="2400" lang="en-GB"/>
          </a:p>
          <a:p>
            <a:endParaRPr dirty="0" sz="2400" lang="en-GB"/>
          </a:p>
          <a:p>
            <a:r>
              <a:rPr dirty="0" sz="2400" lang="en-US">
                <a:latin typeface="Arial"/>
              </a:rPr>
              <a:t>General audience</a:t>
            </a:r>
            <a:r>
              <a:rPr dirty="0" sz="2400" lang="en-GB">
                <a:latin typeface="Calibri"/>
              </a:rPr>
              <a:t> - </a:t>
            </a:r>
            <a:r>
              <a:rPr dirty="0" sz="2400" lang="en-US">
                <a:latin typeface="Arial"/>
              </a:rPr>
              <a:t>To know about </a:t>
            </a:r>
            <a:r>
              <a:rPr altLang="en-IN" dirty="0" sz="2400" lang="en-US" err="1">
                <a:latin typeface="Calibri"/>
              </a:rPr>
              <a:t>p</a:t>
            </a:r>
            <a:r>
              <a:rPr altLang="en-IN" dirty="0" sz="2400" lang="en-US" err="1">
                <a:latin typeface="Calibri"/>
              </a:rPr>
              <a:t>o</a:t>
            </a:r>
            <a:r>
              <a:rPr altLang="en-IN" dirty="0" sz="2400" lang="en-US" err="1">
                <a:latin typeface="Calibri"/>
              </a:rPr>
              <a:t>o</a:t>
            </a:r>
            <a:r>
              <a:rPr altLang="en-IN" dirty="0" sz="2400" lang="en-US" err="1">
                <a:latin typeface="Calibri"/>
              </a:rPr>
              <a:t>j</a:t>
            </a:r>
            <a:r>
              <a:rPr altLang="en-IN" dirty="0" sz="2400" lang="en-US" err="1">
                <a:latin typeface="Calibri"/>
              </a:rPr>
              <a:t>a</a:t>
            </a:r>
            <a:r>
              <a:rPr altLang="en-IN" dirty="0" sz="2400" lang="en-US" err="1">
                <a:latin typeface="Calibri"/>
              </a:rPr>
              <a:t>`</a:t>
            </a:r>
            <a:r>
              <a:rPr dirty="0" sz="2400" lang="en-US">
                <a:latin typeface="Arial"/>
              </a:rPr>
              <a:t>s journey and capabilities.</a:t>
            </a:r>
            <a:endParaRPr altLang="en-US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7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7" name="TextBox 9"/>
          <p:cNvSpPr txBox="1"/>
          <p:nvPr/>
        </p:nvSpPr>
        <p:spPr>
          <a:xfrm>
            <a:off x="2296566" y="2354896"/>
            <a:ext cx="8914936" cy="2225041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Frontend Framework: </a:t>
            </a:r>
            <a:r>
              <a:rPr dirty="0" sz="2400" lang="en-GB" err="1">
                <a:latin typeface="Calibri"/>
              </a:rPr>
              <a:t>React.js</a:t>
            </a:r>
            <a:endParaRPr dirty="0" sz="2400" lang="en-GB"/>
          </a:p>
          <a:p>
            <a:r>
              <a:rPr dirty="0" sz="2400" lang="en-GB">
                <a:latin typeface="Calibri"/>
              </a:rPr>
              <a:t>Styling : </a:t>
            </a:r>
            <a:r>
              <a:rPr dirty="0" sz="2400" lang="en-US">
                <a:latin typeface="Arial"/>
              </a:rPr>
              <a:t>CSS, </a:t>
            </a:r>
            <a:r>
              <a:rPr dirty="0" sz="2400" lang="en-GB">
                <a:latin typeface="Calibri"/>
              </a:rPr>
              <a:t>animations </a:t>
            </a:r>
          </a:p>
          <a:p>
            <a:r>
              <a:rPr dirty="0" sz="2400" lang="en-GB">
                <a:latin typeface="Calibri"/>
              </a:rPr>
              <a:t>Other </a:t>
            </a:r>
            <a:r>
              <a:rPr dirty="0" sz="2400" lang="en-US">
                <a:latin typeface="Arial"/>
              </a:rPr>
              <a:t>Libraries: react-icons, </a:t>
            </a:r>
            <a:r>
              <a:rPr dirty="0" sz="2400" lang="en-US" err="1">
                <a:latin typeface="Arial"/>
              </a:rPr>
              <a:t>typed.js</a:t>
            </a:r>
            <a:r>
              <a:rPr dirty="0" sz="2400" lang="en-US">
                <a:latin typeface="Arial"/>
              </a:rPr>
              <a:t>, AOS </a:t>
            </a:r>
            <a:r>
              <a:rPr dirty="0" sz="2400" lang="en-GB">
                <a:latin typeface="Calibri"/>
              </a:rPr>
              <a:t>animations </a:t>
            </a:r>
          </a:p>
          <a:p>
            <a:r>
              <a:rPr dirty="0" sz="2400" lang="en-GB">
                <a:latin typeface="Calibri"/>
              </a:rPr>
              <a:t>Version C</a:t>
            </a:r>
            <a:r>
              <a:rPr dirty="0" sz="2400" lang="en-US" err="1">
                <a:latin typeface="Arial"/>
              </a:rPr>
              <a:t>ontrol</a:t>
            </a:r>
            <a:r>
              <a:rPr dirty="0" sz="2400" lang="en-US">
                <a:latin typeface="Arial"/>
              </a:rPr>
              <a:t>: </a:t>
            </a:r>
            <a:r>
              <a:rPr dirty="0" sz="2400" lang="en-US" err="1">
                <a:latin typeface="Arial"/>
              </a:rPr>
              <a:t>Git</a:t>
            </a:r>
            <a:r>
              <a:rPr dirty="0" sz="2400" lang="en-US">
                <a:latin typeface="Arial"/>
              </a:rPr>
              <a:t> &amp; </a:t>
            </a:r>
            <a:r>
              <a:rPr dirty="0" sz="2400" lang="en-GB">
                <a:latin typeface="Calibri"/>
              </a:rPr>
              <a:t>GitHub</a:t>
            </a:r>
          </a:p>
          <a:p>
            <a:r>
              <a:rPr dirty="0" sz="2400" lang="en-GB">
                <a:latin typeface="Calibri"/>
              </a:rPr>
              <a:t>Deployment</a:t>
            </a:r>
            <a:r>
              <a:rPr dirty="0" sz="2400" lang="en-US">
                <a:latin typeface="Arial"/>
              </a:rPr>
              <a:t>: GitHub Pages</a:t>
            </a:r>
            <a:endParaRPr dirty="0" sz="2400" lang="en-GB"/>
          </a:p>
          <a:p>
            <a:r>
              <a:rPr dirty="0" sz="2400" lang="en-US">
                <a:latin typeface="Arial"/>
              </a:rPr>
              <a:t>Design Tools: </a:t>
            </a:r>
            <a:r>
              <a:rPr dirty="0" sz="2400" lang="en-US" err="1">
                <a:latin typeface="Arial"/>
              </a:rPr>
              <a:t>Canva</a:t>
            </a:r>
            <a:r>
              <a:rPr dirty="0" sz="2400" lang="en-US">
                <a:latin typeface="Arial"/>
              </a:rPr>
              <a:t> / </a:t>
            </a:r>
            <a:r>
              <a:rPr dirty="0" sz="2400" lang="en-US" err="1">
                <a:latin typeface="Arial"/>
              </a:rPr>
              <a:t>Figma</a:t>
            </a:r>
            <a:r>
              <a:rPr dirty="0" sz="2400" lang="en-US">
                <a:latin typeface="Arial"/>
              </a:rPr>
              <a:t> for layout inspiration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9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TextBox 2"/>
          <p:cNvSpPr txBox="1"/>
          <p:nvPr/>
        </p:nvSpPr>
        <p:spPr>
          <a:xfrm>
            <a:off x="1033824" y="1701865"/>
            <a:ext cx="9354923" cy="40030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The portfolio follows a modern single-page scrolling layout with sections</a:t>
            </a:r>
            <a:r>
              <a:rPr dirty="0" sz="2400" lang="en-GB">
                <a:latin typeface="Calibri"/>
              </a:rPr>
              <a:t>:</a:t>
            </a:r>
          </a:p>
          <a:p>
            <a:endParaRPr dirty="0" sz="2400" lang="en-GB"/>
          </a:p>
          <a:p>
            <a:r>
              <a:rPr dirty="0" sz="2400" lang="en-US">
                <a:latin typeface="Arial"/>
              </a:rPr>
              <a:t>Home (Hero)-&gt; Animated introduction with glowing effects and profile photo.</a:t>
            </a:r>
            <a:endParaRPr dirty="0" sz="2400" lang="en-GB"/>
          </a:p>
          <a:p>
            <a:r>
              <a:rPr dirty="0" sz="2400" lang="en-GB">
                <a:latin typeface="Calibri"/>
              </a:rPr>
              <a:t>About-&gt;</a:t>
            </a:r>
            <a:r>
              <a:rPr dirty="0" sz="2400" lang="en-US">
                <a:latin typeface="Arial"/>
              </a:rPr>
              <a:t> introduction, education details, and career goal</a:t>
            </a:r>
            <a:r>
              <a:rPr dirty="0" sz="2400" lang="en-GB">
                <a:latin typeface="Calibri"/>
              </a:rPr>
              <a:t>.</a:t>
            </a:r>
          </a:p>
          <a:p>
            <a:r>
              <a:rPr dirty="0" sz="2400" lang="en-US">
                <a:latin typeface="Arial"/>
              </a:rPr>
              <a:t>Skills-&gt; Display of technical skills with logos and animations.</a:t>
            </a:r>
            <a:endParaRPr dirty="0" sz="2400" lang="en-GB"/>
          </a:p>
          <a:p>
            <a:r>
              <a:rPr dirty="0" sz="2400" lang="en-US">
                <a:latin typeface="Arial"/>
              </a:rPr>
              <a:t>Certificates-&gt; Achievements displayed</a:t>
            </a:r>
            <a:r>
              <a:rPr dirty="0" sz="2400" lang="en-GB">
                <a:latin typeface="Calibri"/>
              </a:rPr>
              <a:t>.</a:t>
            </a:r>
          </a:p>
          <a:p>
            <a:r>
              <a:rPr dirty="0" sz="2400" lang="en-US">
                <a:latin typeface="Arial"/>
              </a:rPr>
              <a:t>Sports-&gt;Section highlighting extracurricular activities with </a:t>
            </a:r>
            <a:r>
              <a:rPr dirty="0" sz="2400" lang="en-GB">
                <a:latin typeface="Calibri"/>
              </a:rPr>
              <a:t>images.</a:t>
            </a:r>
          </a:p>
          <a:p>
            <a:r>
              <a:rPr dirty="0" sz="2400" lang="en-US">
                <a:latin typeface="Arial"/>
              </a:rPr>
              <a:t>Contact-&gt;Direct links to email, GitHub, and </a:t>
            </a:r>
            <a:r>
              <a:rPr dirty="0" sz="2400" lang="en-US" err="1">
                <a:latin typeface="Arial"/>
              </a:rPr>
              <a:t>Linkedin</a:t>
            </a:r>
            <a:r>
              <a:rPr dirty="0" sz="2400" lang="en-GB">
                <a:latin typeface="Calibri"/>
              </a:rPr>
              <a:t>.</a:t>
            </a:r>
          </a:p>
          <a:p>
            <a:r>
              <a:rPr dirty="0" sz="2400" lang="en-US">
                <a:latin typeface="Arial"/>
              </a:rPr>
              <a:t>Footer-&gt; 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94" name="TextBox 3"/>
          <p:cNvSpPr txBox="1"/>
          <p:nvPr/>
        </p:nvSpPr>
        <p:spPr>
          <a:xfrm>
            <a:off x="755332" y="1748989"/>
            <a:ext cx="9755977" cy="29362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Animated typing effect for introduction.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Floating glowing decorations for modern design.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Profile photo with animated circular border.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Certificates displayed as cards with pop-up view and download option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 Sports achievements showcased with images and descriptions.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Smooth scroll navigation with </a:t>
            </a:r>
            <a:r>
              <a:rPr dirty="0" sz="2400" lang="en-US" err="1">
                <a:latin typeface="Arial"/>
              </a:rPr>
              <a:t>navbar</a:t>
            </a:r>
            <a:r>
              <a:rPr dirty="0" sz="2400" lang="en-US">
                <a:latin typeface="Arial"/>
              </a:rPr>
              <a:t>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Fully responsive (works on desktop and mobile).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2024-03-25T01:07:22Z</dcterms:created>
  <dcterms:modified xsi:type="dcterms:W3CDTF">2025-09-01T15:02:51Z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0c8b3ebdba3a43babd10536515a9f7cf</vt:lpwstr>
  </property>
</Properties>
</file>