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4"/>
  </p:sldMasterIdLst>
  <p:notesMasterIdLst>
    <p:notesMasterId r:id="rId6"/>
  </p:notesMasterIdLst>
  <p:handoutMasterIdLst>
    <p:handoutMasterId r:id="rId7"/>
  </p:handoutMasterIdLst>
  <p:sldIdLst>
    <p:sldId id="257" r:id="rId5"/>
  </p:sldIdLst>
  <p:sldSz cx="30279975" cy="42808525"/>
  <p:notesSz cx="6797675" cy="9926638"/>
  <p:defaultTextStyle>
    <a:defPPr>
      <a:defRPr lang="en-US"/>
    </a:defPPr>
    <a:lvl1pPr algn="l" rtl="0" eaLnBrk="0" fontAlgn="base" hangingPunct="0">
      <a:spcBef>
        <a:spcPct val="0"/>
      </a:spcBef>
      <a:spcAft>
        <a:spcPct val="0"/>
      </a:spcAft>
      <a:defRPr sz="3500" kern="1200">
        <a:solidFill>
          <a:schemeClr val="tx1"/>
        </a:solidFill>
        <a:latin typeface="News Gothic" pitchFamily="34" charset="0"/>
        <a:ea typeface="+mn-ea"/>
        <a:cs typeface="+mn-cs"/>
      </a:defRPr>
    </a:lvl1pPr>
    <a:lvl2pPr marL="1993301" algn="l" rtl="0" eaLnBrk="0" fontAlgn="base" hangingPunct="0">
      <a:spcBef>
        <a:spcPct val="0"/>
      </a:spcBef>
      <a:spcAft>
        <a:spcPct val="0"/>
      </a:spcAft>
      <a:defRPr sz="3500" kern="1200">
        <a:solidFill>
          <a:schemeClr val="tx1"/>
        </a:solidFill>
        <a:latin typeface="News Gothic" pitchFamily="34" charset="0"/>
        <a:ea typeface="+mn-ea"/>
        <a:cs typeface="+mn-cs"/>
      </a:defRPr>
    </a:lvl2pPr>
    <a:lvl3pPr marL="3986601" algn="l" rtl="0" eaLnBrk="0" fontAlgn="base" hangingPunct="0">
      <a:spcBef>
        <a:spcPct val="0"/>
      </a:spcBef>
      <a:spcAft>
        <a:spcPct val="0"/>
      </a:spcAft>
      <a:defRPr sz="3500" kern="1200">
        <a:solidFill>
          <a:schemeClr val="tx1"/>
        </a:solidFill>
        <a:latin typeface="News Gothic" pitchFamily="34" charset="0"/>
        <a:ea typeface="+mn-ea"/>
        <a:cs typeface="+mn-cs"/>
      </a:defRPr>
    </a:lvl3pPr>
    <a:lvl4pPr marL="5979902" algn="l" rtl="0" eaLnBrk="0" fontAlgn="base" hangingPunct="0">
      <a:spcBef>
        <a:spcPct val="0"/>
      </a:spcBef>
      <a:spcAft>
        <a:spcPct val="0"/>
      </a:spcAft>
      <a:defRPr sz="3500" kern="1200">
        <a:solidFill>
          <a:schemeClr val="tx1"/>
        </a:solidFill>
        <a:latin typeface="News Gothic" pitchFamily="34" charset="0"/>
        <a:ea typeface="+mn-ea"/>
        <a:cs typeface="+mn-cs"/>
      </a:defRPr>
    </a:lvl4pPr>
    <a:lvl5pPr marL="7973202" algn="l" rtl="0" eaLnBrk="0" fontAlgn="base" hangingPunct="0">
      <a:spcBef>
        <a:spcPct val="0"/>
      </a:spcBef>
      <a:spcAft>
        <a:spcPct val="0"/>
      </a:spcAft>
      <a:defRPr sz="3500" kern="1200">
        <a:solidFill>
          <a:schemeClr val="tx1"/>
        </a:solidFill>
        <a:latin typeface="News Gothic" pitchFamily="34" charset="0"/>
        <a:ea typeface="+mn-ea"/>
        <a:cs typeface="+mn-cs"/>
      </a:defRPr>
    </a:lvl5pPr>
    <a:lvl6pPr marL="9966503" algn="l" defTabSz="3986601" rtl="0" eaLnBrk="1" latinLnBrk="0" hangingPunct="1">
      <a:defRPr sz="3500" kern="1200">
        <a:solidFill>
          <a:schemeClr val="tx1"/>
        </a:solidFill>
        <a:latin typeface="News Gothic" pitchFamily="34" charset="0"/>
        <a:ea typeface="+mn-ea"/>
        <a:cs typeface="+mn-cs"/>
      </a:defRPr>
    </a:lvl6pPr>
    <a:lvl7pPr marL="11959803" algn="l" defTabSz="3986601" rtl="0" eaLnBrk="1" latinLnBrk="0" hangingPunct="1">
      <a:defRPr sz="3500" kern="1200">
        <a:solidFill>
          <a:schemeClr val="tx1"/>
        </a:solidFill>
        <a:latin typeface="News Gothic" pitchFamily="34" charset="0"/>
        <a:ea typeface="+mn-ea"/>
        <a:cs typeface="+mn-cs"/>
      </a:defRPr>
    </a:lvl7pPr>
    <a:lvl8pPr marL="13953104" algn="l" defTabSz="3986601" rtl="0" eaLnBrk="1" latinLnBrk="0" hangingPunct="1">
      <a:defRPr sz="3500" kern="1200">
        <a:solidFill>
          <a:schemeClr val="tx1"/>
        </a:solidFill>
        <a:latin typeface="News Gothic" pitchFamily="34" charset="0"/>
        <a:ea typeface="+mn-ea"/>
        <a:cs typeface="+mn-cs"/>
      </a:defRPr>
    </a:lvl8pPr>
    <a:lvl9pPr marL="15946404" algn="l" defTabSz="3986601" rtl="0" eaLnBrk="1" latinLnBrk="0" hangingPunct="1">
      <a:defRPr sz="3500" kern="1200">
        <a:solidFill>
          <a:schemeClr val="tx1"/>
        </a:solidFill>
        <a:latin typeface="News Gothic" pitchFamily="34" charset="0"/>
        <a:ea typeface="+mn-ea"/>
        <a:cs typeface="+mn-cs"/>
      </a:defRPr>
    </a:lvl9pPr>
  </p:defaultTextStyle>
  <p:extLst>
    <p:ext uri="{EFAFB233-063F-42B5-8137-9DF3F51BA10A}">
      <p15:sldGuideLst xmlns:p15="http://schemas.microsoft.com/office/powerpoint/2012/main">
        <p15:guide id="1" orient="horz" pos="6806">
          <p15:clr>
            <a:srgbClr val="A4A3A4"/>
          </p15:clr>
        </p15:guide>
        <p15:guide id="2" pos="-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C78"/>
    <a:srgbClr val="D5D5D5"/>
    <a:srgbClr val="828282"/>
    <a:srgbClr val="81BA64"/>
    <a:srgbClr val="FFCC99"/>
    <a:srgbClr val="FFCC66"/>
    <a:srgbClr val="FFFF99"/>
    <a:srgbClr val="94FF40"/>
    <a:srgbClr val="E678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833" autoAdjust="0"/>
  </p:normalViewPr>
  <p:slideViewPr>
    <p:cSldViewPr>
      <p:cViewPr>
        <p:scale>
          <a:sx n="25" d="100"/>
          <a:sy n="25" d="100"/>
        </p:scale>
        <p:origin x="2826" y="-1794"/>
      </p:cViewPr>
      <p:guideLst>
        <p:guide orient="horz" pos="6806"/>
        <p:guide pos="-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44813"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t" anchorCtr="0" compatLnSpc="1">
            <a:prstTxWarp prst="textNoShape">
              <a:avLst/>
            </a:prstTxWarp>
          </a:bodyPr>
          <a:lstStyle>
            <a:lvl1pPr defTabSz="919163">
              <a:defRPr sz="1200">
                <a:latin typeface="Times New Roman" charset="0"/>
              </a:defRPr>
            </a:lvl1pPr>
          </a:lstStyle>
          <a:p>
            <a:endParaRPr lang="en-US"/>
          </a:p>
        </p:txBody>
      </p:sp>
      <p:sp>
        <p:nvSpPr>
          <p:cNvPr id="40963" name="Rectangle 3"/>
          <p:cNvSpPr>
            <a:spLocks noGrp="1" noChangeArrowheads="1"/>
          </p:cNvSpPr>
          <p:nvPr>
            <p:ph type="dt" sz="quarter" idx="1"/>
          </p:nvPr>
        </p:nvSpPr>
        <p:spPr bwMode="auto">
          <a:xfrm>
            <a:off x="3852863" y="0"/>
            <a:ext cx="2944812"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t" anchorCtr="0" compatLnSpc="1">
            <a:prstTxWarp prst="textNoShape">
              <a:avLst/>
            </a:prstTxWarp>
          </a:bodyPr>
          <a:lstStyle>
            <a:lvl1pPr algn="r" defTabSz="919163">
              <a:defRPr sz="1200">
                <a:latin typeface="Times New Roman" charset="0"/>
              </a:defRPr>
            </a:lvl1pPr>
          </a:lstStyle>
          <a:p>
            <a:endParaRPr lang="en-US"/>
          </a:p>
        </p:txBody>
      </p:sp>
      <p:sp>
        <p:nvSpPr>
          <p:cNvPr id="40964" name="Rectangle 4"/>
          <p:cNvSpPr>
            <a:spLocks noGrp="1" noChangeArrowheads="1"/>
          </p:cNvSpPr>
          <p:nvPr>
            <p:ph type="ftr" sz="quarter" idx="2"/>
          </p:nvPr>
        </p:nvSpPr>
        <p:spPr bwMode="auto">
          <a:xfrm>
            <a:off x="0" y="9440863"/>
            <a:ext cx="2944813"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b" anchorCtr="0" compatLnSpc="1">
            <a:prstTxWarp prst="textNoShape">
              <a:avLst/>
            </a:prstTxWarp>
          </a:bodyPr>
          <a:lstStyle>
            <a:lvl1pPr defTabSz="919163">
              <a:defRPr sz="1200">
                <a:latin typeface="Times New Roman" charset="0"/>
              </a:defRPr>
            </a:lvl1pPr>
          </a:lstStyle>
          <a:p>
            <a:endParaRPr lang="en-US"/>
          </a:p>
        </p:txBody>
      </p:sp>
      <p:sp>
        <p:nvSpPr>
          <p:cNvPr id="40965" name="Rectangle 5"/>
          <p:cNvSpPr>
            <a:spLocks noGrp="1" noChangeArrowheads="1"/>
          </p:cNvSpPr>
          <p:nvPr>
            <p:ph type="sldNum" sz="quarter" idx="3"/>
          </p:nvPr>
        </p:nvSpPr>
        <p:spPr bwMode="auto">
          <a:xfrm>
            <a:off x="3852863" y="9440863"/>
            <a:ext cx="2944812"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b" anchorCtr="0" compatLnSpc="1">
            <a:prstTxWarp prst="textNoShape">
              <a:avLst/>
            </a:prstTxWarp>
          </a:bodyPr>
          <a:lstStyle>
            <a:lvl1pPr algn="r" defTabSz="919163">
              <a:defRPr sz="1200">
                <a:latin typeface="Times New Roman" charset="0"/>
              </a:defRPr>
            </a:lvl1pPr>
          </a:lstStyle>
          <a:p>
            <a:fld id="{E2FED3A7-1E57-42AE-A96D-32194C5534CF}" type="slidenum">
              <a:rPr lang="en-US"/>
              <a:pPr/>
              <a:t>‹nr.›</a:t>
            </a:fld>
            <a:endParaRPr lang="en-US"/>
          </a:p>
        </p:txBody>
      </p:sp>
    </p:spTree>
    <p:extLst>
      <p:ext uri="{BB962C8B-B14F-4D97-AF65-F5344CB8AC3E}">
        <p14:creationId xmlns:p14="http://schemas.microsoft.com/office/powerpoint/2010/main" val="1747225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D3F863D-3368-4E2F-8776-57F4344A7882}" type="datetimeFigureOut">
              <a:rPr lang="en-GB" smtClean="0"/>
              <a:t>25/04/2018</a:t>
            </a:fld>
            <a:endParaRPr lang="en-GB"/>
          </a:p>
        </p:txBody>
      </p:sp>
      <p:sp>
        <p:nvSpPr>
          <p:cNvPr id="4" name="Slide Image Placeholder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6F36EC3C-2AEF-4B85-8AB8-D2E70A5F30EC}" type="slidenum">
              <a:rPr lang="en-GB" smtClean="0"/>
              <a:t>‹nr.›</a:t>
            </a:fld>
            <a:endParaRPr lang="en-GB"/>
          </a:p>
        </p:txBody>
      </p:sp>
    </p:spTree>
    <p:extLst>
      <p:ext uri="{BB962C8B-B14F-4D97-AF65-F5344CB8AC3E}">
        <p14:creationId xmlns:p14="http://schemas.microsoft.com/office/powerpoint/2010/main" val="10342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6EC3C-2AEF-4B85-8AB8-D2E70A5F30EC}" type="slidenum">
              <a:rPr lang="en-GB" smtClean="0"/>
              <a:t>1</a:t>
            </a:fld>
            <a:endParaRPr lang="en-GB"/>
          </a:p>
        </p:txBody>
      </p:sp>
    </p:spTree>
    <p:extLst>
      <p:ext uri="{BB962C8B-B14F-4D97-AF65-F5344CB8AC3E}">
        <p14:creationId xmlns:p14="http://schemas.microsoft.com/office/powerpoint/2010/main" val="444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5343"/>
            <a:ext cx="25737979" cy="9179135"/>
          </a:xfrm>
          <a:prstGeom prst="rect">
            <a:avLst/>
          </a:prstGeom>
        </p:spPr>
        <p:txBody>
          <a:bodyPr lIns="398660" tIns="199330" rIns="398660" bIns="199330"/>
          <a:lstStyle/>
          <a:p>
            <a:r>
              <a:rPr lang="en-US"/>
              <a:t>Click to edit Master title style</a:t>
            </a:r>
            <a:endParaRPr lang="en-GB"/>
          </a:p>
        </p:txBody>
      </p:sp>
      <p:sp>
        <p:nvSpPr>
          <p:cNvPr id="3" name="Subtitle 2"/>
          <p:cNvSpPr>
            <a:spLocks noGrp="1"/>
          </p:cNvSpPr>
          <p:nvPr>
            <p:ph type="subTitle" idx="1"/>
          </p:nvPr>
        </p:nvSpPr>
        <p:spPr>
          <a:xfrm>
            <a:off x="4541996" y="24258167"/>
            <a:ext cx="21195983" cy="10942245"/>
          </a:xfrm>
          <a:prstGeom prst="rect">
            <a:avLst/>
          </a:prstGeom>
        </p:spPr>
        <p:txBody>
          <a:bodyPr lIns="398660" tIns="199330" rIns="398660" bIns="199330"/>
          <a:lstStyle>
            <a:lvl1pPr marL="0" indent="0" algn="ctr">
              <a:buNone/>
              <a:defRPr/>
            </a:lvl1pPr>
            <a:lvl2pPr marL="1993301" indent="0" algn="ctr">
              <a:buNone/>
              <a:defRPr/>
            </a:lvl2pPr>
            <a:lvl3pPr marL="3986601" indent="0" algn="ctr">
              <a:buNone/>
              <a:defRPr/>
            </a:lvl3pPr>
            <a:lvl4pPr marL="5979902" indent="0" algn="ctr">
              <a:buNone/>
              <a:defRPr/>
            </a:lvl4pPr>
            <a:lvl5pPr marL="7973202" indent="0" algn="ctr">
              <a:buNone/>
              <a:defRPr/>
            </a:lvl5pPr>
            <a:lvl6pPr marL="9966503" indent="0" algn="ctr">
              <a:buNone/>
              <a:defRPr/>
            </a:lvl6pPr>
            <a:lvl7pPr marL="11959803" indent="0" algn="ctr">
              <a:buNone/>
              <a:defRPr/>
            </a:lvl7pPr>
            <a:lvl8pPr marL="13953104" indent="0" algn="ctr">
              <a:buNone/>
              <a:defRPr/>
            </a:lvl8pPr>
            <a:lvl9pPr marL="15946404" indent="0" algn="ctr">
              <a:buNone/>
              <a:defRPr/>
            </a:lvl9pPr>
          </a:lstStyle>
          <a:p>
            <a:r>
              <a:rPr lang="en-US"/>
              <a:t>Click to edit Master subtitle style</a:t>
            </a:r>
            <a:endParaRPr lang="en-GB"/>
          </a:p>
        </p:txBody>
      </p:sp>
      <p:sp>
        <p:nvSpPr>
          <p:cNvPr id="4" name="Rechthoek 3">
            <a:extLst>
              <a:ext uri="{FF2B5EF4-FFF2-40B4-BE49-F238E27FC236}">
                <a16:creationId xmlns:a16="http://schemas.microsoft.com/office/drawing/2014/main" id="{A4695780-1C62-429A-A78E-BF585CDBD8CB}"/>
              </a:ext>
            </a:extLst>
          </p:cNvPr>
          <p:cNvSpPr/>
          <p:nvPr userDrawn="1"/>
        </p:nvSpPr>
        <p:spPr bwMode="auto">
          <a:xfrm>
            <a:off x="0" y="0"/>
            <a:ext cx="30621707" cy="9179135"/>
          </a:xfrm>
          <a:prstGeom prst="rect">
            <a:avLst/>
          </a:prstGeom>
          <a:solidFill>
            <a:schemeClr val="bg1"/>
          </a:solidFill>
          <a:ln>
            <a:solidFill>
              <a:schemeClr val="bg1"/>
            </a:solidFill>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
        <p:nvSpPr>
          <p:cNvPr id="5" name="Rechthoek 4">
            <a:extLst>
              <a:ext uri="{FF2B5EF4-FFF2-40B4-BE49-F238E27FC236}">
                <a16:creationId xmlns:a16="http://schemas.microsoft.com/office/drawing/2014/main" id="{7A791CE5-24D4-47C4-AF84-72E340D2D0BD}"/>
              </a:ext>
            </a:extLst>
          </p:cNvPr>
          <p:cNvSpPr/>
          <p:nvPr userDrawn="1"/>
        </p:nvSpPr>
        <p:spPr bwMode="auto">
          <a:xfrm>
            <a:off x="-23268" y="30333254"/>
            <a:ext cx="30621707" cy="9179135"/>
          </a:xfrm>
          <a:prstGeom prst="rect">
            <a:avLst/>
          </a:prstGeom>
          <a:solidFill>
            <a:schemeClr val="bg1"/>
          </a:solidFill>
          <a:ln>
            <a:solidFill>
              <a:schemeClr val="bg1"/>
            </a:solidFill>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Tree>
    <p:extLst>
      <p:ext uri="{BB962C8B-B14F-4D97-AF65-F5344CB8AC3E}">
        <p14:creationId xmlns:p14="http://schemas.microsoft.com/office/powerpoint/2010/main" val="9583343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
        <p:nvSpPr>
          <p:cNvPr id="3" name="Vertical Text Placeholder 2"/>
          <p:cNvSpPr>
            <a:spLocks noGrp="1"/>
          </p:cNvSpPr>
          <p:nvPr>
            <p:ph type="body" orient="vert" idx="1"/>
          </p:nvPr>
        </p:nvSpPr>
        <p:spPr>
          <a:xfrm>
            <a:off x="1513999" y="9988658"/>
            <a:ext cx="27251978" cy="28250882"/>
          </a:xfrm>
          <a:prstGeom prst="rect">
            <a:avLst/>
          </a:prstGeom>
        </p:spPr>
        <p:txBody>
          <a:bodyPr vert="eaVert" lIns="398660" tIns="199330" rIns="398660" bIns="19933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758877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5085"/>
            <a:ext cx="6812994" cy="36524453"/>
          </a:xfrm>
          <a:prstGeom prst="rect">
            <a:avLst/>
          </a:prstGeom>
        </p:spPr>
        <p:txBody>
          <a:bodyPr vert="eaVert" lIns="398660" tIns="199330" rIns="398660" bIns="199330"/>
          <a:lstStyle/>
          <a:p>
            <a:r>
              <a:rPr lang="en-US"/>
              <a:t>Click to edit Master title style</a:t>
            </a:r>
            <a:endParaRPr lang="en-GB"/>
          </a:p>
        </p:txBody>
      </p:sp>
      <p:sp>
        <p:nvSpPr>
          <p:cNvPr id="3" name="Vertical Text Placeholder 2"/>
          <p:cNvSpPr>
            <a:spLocks noGrp="1"/>
          </p:cNvSpPr>
          <p:nvPr>
            <p:ph type="body" orient="vert" idx="1"/>
          </p:nvPr>
        </p:nvSpPr>
        <p:spPr>
          <a:xfrm>
            <a:off x="1513999" y="1715085"/>
            <a:ext cx="19766095" cy="36524453"/>
          </a:xfrm>
          <a:prstGeom prst="rect">
            <a:avLst/>
          </a:prstGeom>
        </p:spPr>
        <p:txBody>
          <a:bodyPr vert="eaVert" lIns="398660" tIns="199330" rIns="398660" bIns="19933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4809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999" y="9988658"/>
            <a:ext cx="27251978" cy="28250882"/>
          </a:xfrm>
          <a:prstGeom prst="rect">
            <a:avLst/>
          </a:prstGeom>
        </p:spPr>
        <p:txBody>
          <a:bodyPr lIns="398660" tIns="199330" rIns="398660" bIns="19933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hthoek 3">
            <a:extLst>
              <a:ext uri="{FF2B5EF4-FFF2-40B4-BE49-F238E27FC236}">
                <a16:creationId xmlns:a16="http://schemas.microsoft.com/office/drawing/2014/main" id="{F0A2DC7D-CC58-4880-ACC8-157A3898918F}"/>
              </a:ext>
            </a:extLst>
          </p:cNvPr>
          <p:cNvSpPr/>
          <p:nvPr userDrawn="1"/>
        </p:nvSpPr>
        <p:spPr bwMode="auto">
          <a:xfrm>
            <a:off x="4594" y="33551"/>
            <a:ext cx="30279975" cy="4896544"/>
          </a:xfrm>
          <a:prstGeom prst="rect">
            <a:avLst/>
          </a:prstGeom>
          <a:blipFill dpi="0" rotWithShape="1">
            <a:blip r:embed="rId2"/>
            <a:srcRect/>
            <a:tile tx="0" ty="0" sx="100000" sy="100000" flip="none" algn="tl"/>
          </a:blipFill>
          <a:ln w="127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
        <p:nvSpPr>
          <p:cNvPr id="2" name="Title 1"/>
          <p:cNvSpPr>
            <a:spLocks noGrp="1"/>
          </p:cNvSpPr>
          <p:nvPr>
            <p:ph type="title"/>
          </p:nvPr>
        </p:nvSpPr>
        <p:spPr>
          <a:xfrm>
            <a:off x="1513999" y="665958"/>
            <a:ext cx="27251978" cy="7134755"/>
          </a:xfrm>
          <a:prstGeom prst="rect">
            <a:avLst/>
          </a:prstGeom>
        </p:spPr>
        <p:txBody>
          <a:bodyPr lIns="398660" tIns="199330" rIns="398660" bIns="199330"/>
          <a:lstStyle/>
          <a:p>
            <a:r>
              <a:rPr lang="en-US" dirty="0"/>
              <a:t>Click to edit Master title style</a:t>
            </a:r>
            <a:endParaRPr lang="en-GB" dirty="0"/>
          </a:p>
        </p:txBody>
      </p:sp>
      <p:sp>
        <p:nvSpPr>
          <p:cNvPr id="5" name="Rectangle 4"/>
          <p:cNvSpPr/>
          <p:nvPr userDrawn="1"/>
        </p:nvSpPr>
        <p:spPr bwMode="auto">
          <a:xfrm>
            <a:off x="4594" y="4930095"/>
            <a:ext cx="30284569" cy="6105015"/>
          </a:xfrm>
          <a:prstGeom prst="rect">
            <a:avLst/>
          </a:prstGeom>
          <a:solidFill>
            <a:schemeClr val="bg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a:ln>
                <a:noFill/>
              </a:ln>
              <a:solidFill>
                <a:schemeClr val="tx1"/>
              </a:solidFill>
              <a:effectLst/>
              <a:latin typeface="News Gothic" pitchFamily="34" charset="0"/>
            </a:endParaRPr>
          </a:p>
        </p:txBody>
      </p:sp>
      <p:sp>
        <p:nvSpPr>
          <p:cNvPr id="6" name="Rechthoek 5">
            <a:extLst>
              <a:ext uri="{FF2B5EF4-FFF2-40B4-BE49-F238E27FC236}">
                <a16:creationId xmlns:a16="http://schemas.microsoft.com/office/drawing/2014/main" id="{5176873C-2062-4CB6-B711-2D1CFC7E8988}"/>
              </a:ext>
            </a:extLst>
          </p:cNvPr>
          <p:cNvSpPr/>
          <p:nvPr userDrawn="1"/>
        </p:nvSpPr>
        <p:spPr bwMode="auto">
          <a:xfrm>
            <a:off x="-23268" y="30333254"/>
            <a:ext cx="30621707" cy="9179135"/>
          </a:xfrm>
          <a:prstGeom prst="rect">
            <a:avLst/>
          </a:prstGeom>
          <a:solidFill>
            <a:schemeClr val="bg1"/>
          </a:solidFill>
          <a:ln>
            <a:solidFill>
              <a:schemeClr val="bg1"/>
            </a:solidFill>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Tree>
    <p:extLst>
      <p:ext uri="{BB962C8B-B14F-4D97-AF65-F5344CB8AC3E}">
        <p14:creationId xmlns:p14="http://schemas.microsoft.com/office/powerpoint/2010/main" val="6572097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157" y="27509969"/>
            <a:ext cx="25737979" cy="8499963"/>
          </a:xfrm>
          <a:prstGeom prst="rect">
            <a:avLst/>
          </a:prstGeom>
        </p:spPr>
        <p:txBody>
          <a:bodyPr lIns="398660" tIns="199330" rIns="398660" bIns="199330" anchor="t"/>
          <a:lstStyle>
            <a:lvl1pPr algn="l">
              <a:defRPr sz="17400" b="1" cap="all"/>
            </a:lvl1pPr>
          </a:lstStyle>
          <a:p>
            <a:r>
              <a:rPr lang="en-US"/>
              <a:t>Click to edit Master title style</a:t>
            </a:r>
            <a:endParaRPr lang="en-GB"/>
          </a:p>
        </p:txBody>
      </p:sp>
      <p:sp>
        <p:nvSpPr>
          <p:cNvPr id="3" name="Text Placeholder 2"/>
          <p:cNvSpPr>
            <a:spLocks noGrp="1"/>
          </p:cNvSpPr>
          <p:nvPr>
            <p:ph type="body" idx="1"/>
          </p:nvPr>
        </p:nvSpPr>
        <p:spPr>
          <a:xfrm>
            <a:off x="2390157" y="18145606"/>
            <a:ext cx="25737979" cy="9364363"/>
          </a:xfrm>
          <a:prstGeom prst="rect">
            <a:avLst/>
          </a:prstGeom>
        </p:spPr>
        <p:txBody>
          <a:bodyPr lIns="398660" tIns="199330" rIns="398660" bIns="199330" anchor="b"/>
          <a:lstStyle>
            <a:lvl1pPr marL="0" indent="0">
              <a:buNone/>
              <a:defRPr sz="8700"/>
            </a:lvl1pPr>
            <a:lvl2pPr marL="1993301" indent="0">
              <a:buNone/>
              <a:defRPr sz="7800"/>
            </a:lvl2pPr>
            <a:lvl3pPr marL="3986601" indent="0">
              <a:buNone/>
              <a:defRPr sz="7000"/>
            </a:lvl3pPr>
            <a:lvl4pPr marL="5979902" indent="0">
              <a:buNone/>
              <a:defRPr sz="6100"/>
            </a:lvl4pPr>
            <a:lvl5pPr marL="7973202" indent="0">
              <a:buNone/>
              <a:defRPr sz="6100"/>
            </a:lvl5pPr>
            <a:lvl6pPr marL="9966503" indent="0">
              <a:buNone/>
              <a:defRPr sz="6100"/>
            </a:lvl6pPr>
            <a:lvl7pPr marL="11959803" indent="0">
              <a:buNone/>
              <a:defRPr sz="6100"/>
            </a:lvl7pPr>
            <a:lvl8pPr marL="13953104" indent="0">
              <a:buNone/>
              <a:defRPr sz="6100"/>
            </a:lvl8pPr>
            <a:lvl9pPr marL="15946404" indent="0">
              <a:buNone/>
              <a:defRPr sz="6100"/>
            </a:lvl9pPr>
          </a:lstStyle>
          <a:p>
            <a:pPr lvl="0"/>
            <a:r>
              <a:rPr lang="en-US"/>
              <a:t>Click to edit Master text styles</a:t>
            </a:r>
          </a:p>
        </p:txBody>
      </p:sp>
    </p:spTree>
    <p:extLst>
      <p:ext uri="{BB962C8B-B14F-4D97-AF65-F5344CB8AC3E}">
        <p14:creationId xmlns:p14="http://schemas.microsoft.com/office/powerpoint/2010/main" val="11854631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
        <p:nvSpPr>
          <p:cNvPr id="3" name="Content Placeholder 2"/>
          <p:cNvSpPr>
            <a:spLocks noGrp="1"/>
          </p:cNvSpPr>
          <p:nvPr>
            <p:ph sz="half" idx="1"/>
          </p:nvPr>
        </p:nvSpPr>
        <p:spPr>
          <a:xfrm>
            <a:off x="1513998" y="9988658"/>
            <a:ext cx="13289545" cy="28250882"/>
          </a:xfrm>
          <a:prstGeom prst="rect">
            <a:avLst/>
          </a:prstGeom>
        </p:spPr>
        <p:txBody>
          <a:bodyPr lIns="398660" tIns="199330" rIns="398660" bIns="199330"/>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476432" y="9988658"/>
            <a:ext cx="13289545" cy="28250882"/>
          </a:xfrm>
          <a:prstGeom prst="rect">
            <a:avLst/>
          </a:prstGeom>
        </p:spPr>
        <p:txBody>
          <a:bodyPr lIns="398660" tIns="199330" rIns="398660" bIns="199330"/>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6495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9583899"/>
            <a:ext cx="13380667" cy="3992718"/>
          </a:xfrm>
          <a:prstGeom prst="rect">
            <a:avLst/>
          </a:prstGeom>
        </p:spPr>
        <p:txBody>
          <a:bodyPr lIns="398660" tIns="199330" rIns="398660" bIns="199330" anchor="b"/>
          <a:lstStyle>
            <a:lvl1pPr marL="0" indent="0">
              <a:buNone/>
              <a:defRPr sz="10500" b="1"/>
            </a:lvl1pPr>
            <a:lvl2pPr marL="1993301" indent="0">
              <a:buNone/>
              <a:defRPr sz="8700" b="1"/>
            </a:lvl2pPr>
            <a:lvl3pPr marL="3986601" indent="0">
              <a:buNone/>
              <a:defRPr sz="7800" b="1"/>
            </a:lvl3pPr>
            <a:lvl4pPr marL="5979902" indent="0">
              <a:buNone/>
              <a:defRPr sz="7000" b="1"/>
            </a:lvl4pPr>
            <a:lvl5pPr marL="7973202" indent="0">
              <a:buNone/>
              <a:defRPr sz="7000" b="1"/>
            </a:lvl5pPr>
            <a:lvl6pPr marL="9966503" indent="0">
              <a:buNone/>
              <a:defRPr sz="7000" b="1"/>
            </a:lvl6pPr>
            <a:lvl7pPr marL="11959803" indent="0">
              <a:buNone/>
              <a:defRPr sz="7000" b="1"/>
            </a:lvl7pPr>
            <a:lvl8pPr marL="13953104" indent="0">
              <a:buNone/>
              <a:defRPr sz="7000" b="1"/>
            </a:lvl8pPr>
            <a:lvl9pPr marL="15946404" indent="0">
              <a:buNone/>
              <a:defRPr sz="7000" b="1"/>
            </a:lvl9pPr>
          </a:lstStyle>
          <a:p>
            <a:pPr lvl="0"/>
            <a:r>
              <a:rPr lang="en-US"/>
              <a:t>Click to edit Master text styles</a:t>
            </a:r>
          </a:p>
        </p:txBody>
      </p:sp>
      <p:sp>
        <p:nvSpPr>
          <p:cNvPr id="4" name="Content Placeholder 3"/>
          <p:cNvSpPr>
            <a:spLocks noGrp="1"/>
          </p:cNvSpPr>
          <p:nvPr>
            <p:ph sz="half" idx="2"/>
          </p:nvPr>
        </p:nvSpPr>
        <p:spPr>
          <a:xfrm>
            <a:off x="1513999" y="13576616"/>
            <a:ext cx="13380667" cy="24662922"/>
          </a:xfrm>
          <a:prstGeom prst="rect">
            <a:avLst/>
          </a:prstGeom>
        </p:spPr>
        <p:txBody>
          <a:bodyPr lIns="398660" tIns="199330" rIns="398660" bIns="199330"/>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5316" y="9583899"/>
            <a:ext cx="13380663" cy="3992718"/>
          </a:xfrm>
          <a:prstGeom prst="rect">
            <a:avLst/>
          </a:prstGeom>
        </p:spPr>
        <p:txBody>
          <a:bodyPr lIns="398660" tIns="199330" rIns="398660" bIns="199330" anchor="b"/>
          <a:lstStyle>
            <a:lvl1pPr marL="0" indent="0">
              <a:buNone/>
              <a:defRPr sz="10500" b="1"/>
            </a:lvl1pPr>
            <a:lvl2pPr marL="1993301" indent="0">
              <a:buNone/>
              <a:defRPr sz="8700" b="1"/>
            </a:lvl2pPr>
            <a:lvl3pPr marL="3986601" indent="0">
              <a:buNone/>
              <a:defRPr sz="7800" b="1"/>
            </a:lvl3pPr>
            <a:lvl4pPr marL="5979902" indent="0">
              <a:buNone/>
              <a:defRPr sz="7000" b="1"/>
            </a:lvl4pPr>
            <a:lvl5pPr marL="7973202" indent="0">
              <a:buNone/>
              <a:defRPr sz="7000" b="1"/>
            </a:lvl5pPr>
            <a:lvl6pPr marL="9966503" indent="0">
              <a:buNone/>
              <a:defRPr sz="7000" b="1"/>
            </a:lvl6pPr>
            <a:lvl7pPr marL="11959803" indent="0">
              <a:buNone/>
              <a:defRPr sz="7000" b="1"/>
            </a:lvl7pPr>
            <a:lvl8pPr marL="13953104" indent="0">
              <a:buNone/>
              <a:defRPr sz="7000" b="1"/>
            </a:lvl8pPr>
            <a:lvl9pPr marL="15946404" indent="0">
              <a:buNone/>
              <a:defRPr sz="7000" b="1"/>
            </a:lvl9pPr>
          </a:lstStyle>
          <a:p>
            <a:pPr lvl="0"/>
            <a:r>
              <a:rPr lang="en-US"/>
              <a:t>Click to edit Master text styles</a:t>
            </a:r>
          </a:p>
        </p:txBody>
      </p:sp>
      <p:sp>
        <p:nvSpPr>
          <p:cNvPr id="6" name="Content Placeholder 5"/>
          <p:cNvSpPr>
            <a:spLocks noGrp="1"/>
          </p:cNvSpPr>
          <p:nvPr>
            <p:ph sz="quarter" idx="4"/>
          </p:nvPr>
        </p:nvSpPr>
        <p:spPr>
          <a:xfrm>
            <a:off x="15385316" y="13576616"/>
            <a:ext cx="13380663" cy="24662922"/>
          </a:xfrm>
          <a:prstGeom prst="rect">
            <a:avLst/>
          </a:prstGeom>
        </p:spPr>
        <p:txBody>
          <a:bodyPr lIns="398660" tIns="199330" rIns="398660" bIns="199330"/>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646368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Tree>
    <p:extLst>
      <p:ext uri="{BB962C8B-B14F-4D97-AF65-F5344CB8AC3E}">
        <p14:creationId xmlns:p14="http://schemas.microsoft.com/office/powerpoint/2010/main" val="36395983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6013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01367"/>
            <a:ext cx="9960151" cy="7258241"/>
          </a:xfrm>
          <a:prstGeom prst="rect">
            <a:avLst/>
          </a:prstGeom>
        </p:spPr>
        <p:txBody>
          <a:bodyPr lIns="398660" tIns="199330" rIns="398660" bIns="199330" anchor="b"/>
          <a:lstStyle>
            <a:lvl1pPr algn="l">
              <a:defRPr sz="8700" b="1"/>
            </a:lvl1pPr>
          </a:lstStyle>
          <a:p>
            <a:r>
              <a:rPr lang="en-US"/>
              <a:t>Click to edit Master title style</a:t>
            </a:r>
            <a:endParaRPr lang="en-GB"/>
          </a:p>
        </p:txBody>
      </p:sp>
      <p:sp>
        <p:nvSpPr>
          <p:cNvPr id="3" name="Content Placeholder 2"/>
          <p:cNvSpPr>
            <a:spLocks noGrp="1"/>
          </p:cNvSpPr>
          <p:nvPr>
            <p:ph idx="1"/>
          </p:nvPr>
        </p:nvSpPr>
        <p:spPr>
          <a:xfrm>
            <a:off x="11838632" y="1701367"/>
            <a:ext cx="16927345" cy="36538174"/>
          </a:xfrm>
          <a:prstGeom prst="rect">
            <a:avLst/>
          </a:prstGeom>
        </p:spPr>
        <p:txBody>
          <a:bodyPr lIns="398660" tIns="199330" rIns="398660" bIns="199330"/>
          <a:lstStyle>
            <a:lvl1pPr>
              <a:defRPr sz="140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99" y="8959605"/>
            <a:ext cx="9960151" cy="29279933"/>
          </a:xfrm>
          <a:prstGeom prst="rect">
            <a:avLst/>
          </a:prstGeom>
        </p:spPr>
        <p:txBody>
          <a:bodyPr lIns="398660" tIns="199330" rIns="398660" bIns="199330"/>
          <a:lstStyle>
            <a:lvl1pPr marL="0" indent="0">
              <a:buNone/>
              <a:defRPr sz="6100"/>
            </a:lvl1pPr>
            <a:lvl2pPr marL="1993301" indent="0">
              <a:buNone/>
              <a:defRPr sz="5200"/>
            </a:lvl2pPr>
            <a:lvl3pPr marL="3986601" indent="0">
              <a:buNone/>
              <a:defRPr sz="4400"/>
            </a:lvl3pPr>
            <a:lvl4pPr marL="5979902" indent="0">
              <a:buNone/>
              <a:defRPr sz="3900"/>
            </a:lvl4pPr>
            <a:lvl5pPr marL="7973202" indent="0">
              <a:buNone/>
              <a:defRPr sz="3900"/>
            </a:lvl5pPr>
            <a:lvl6pPr marL="9966503" indent="0">
              <a:buNone/>
              <a:defRPr sz="3900"/>
            </a:lvl6pPr>
            <a:lvl7pPr marL="11959803" indent="0">
              <a:buNone/>
              <a:defRPr sz="3900"/>
            </a:lvl7pPr>
            <a:lvl8pPr marL="13953104" indent="0">
              <a:buNone/>
              <a:defRPr sz="3900"/>
            </a:lvl8pPr>
            <a:lvl9pPr marL="15946404" indent="0">
              <a:buNone/>
              <a:defRPr sz="3900"/>
            </a:lvl9pPr>
          </a:lstStyle>
          <a:p>
            <a:pPr lvl="0"/>
            <a:r>
              <a:rPr lang="en-US"/>
              <a:t>Click to edit Master text styles</a:t>
            </a:r>
          </a:p>
        </p:txBody>
      </p:sp>
    </p:spTree>
    <p:extLst>
      <p:ext uri="{BB962C8B-B14F-4D97-AF65-F5344CB8AC3E}">
        <p14:creationId xmlns:p14="http://schemas.microsoft.com/office/powerpoint/2010/main" val="21727968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6841" y="29965969"/>
            <a:ext cx="18167985" cy="3539936"/>
          </a:xfrm>
          <a:prstGeom prst="rect">
            <a:avLst/>
          </a:prstGeom>
        </p:spPr>
        <p:txBody>
          <a:bodyPr lIns="398660" tIns="199330" rIns="398660" bIns="199330" anchor="b"/>
          <a:lstStyle>
            <a:lvl1pPr algn="l">
              <a:defRPr sz="8700" b="1"/>
            </a:lvl1pPr>
          </a:lstStyle>
          <a:p>
            <a:r>
              <a:rPr lang="en-US"/>
              <a:t>Click to edit Master title style</a:t>
            </a:r>
            <a:endParaRPr lang="en-GB"/>
          </a:p>
        </p:txBody>
      </p:sp>
      <p:sp>
        <p:nvSpPr>
          <p:cNvPr id="3" name="Picture Placeholder 2"/>
          <p:cNvSpPr>
            <a:spLocks noGrp="1"/>
          </p:cNvSpPr>
          <p:nvPr>
            <p:ph type="pic" idx="1"/>
          </p:nvPr>
        </p:nvSpPr>
        <p:spPr>
          <a:xfrm>
            <a:off x="5936841" y="3828071"/>
            <a:ext cx="18167985" cy="25685115"/>
          </a:xfrm>
          <a:prstGeom prst="rect">
            <a:avLst/>
          </a:prstGeom>
        </p:spPr>
        <p:txBody>
          <a:bodyPr lIns="398660" tIns="199330" rIns="398660" bIns="199330"/>
          <a:lstStyle>
            <a:lvl1pPr marL="0" indent="0">
              <a:buNone/>
              <a:defRPr sz="14000"/>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r>
              <a:rPr lang="en-US"/>
              <a:t>Click icon to add picture</a:t>
            </a:r>
            <a:endParaRPr lang="en-GB"/>
          </a:p>
        </p:txBody>
      </p:sp>
      <p:sp>
        <p:nvSpPr>
          <p:cNvPr id="4" name="Text Placeholder 3"/>
          <p:cNvSpPr>
            <a:spLocks noGrp="1"/>
          </p:cNvSpPr>
          <p:nvPr>
            <p:ph type="body" sz="half" idx="2"/>
          </p:nvPr>
        </p:nvSpPr>
        <p:spPr>
          <a:xfrm>
            <a:off x="5936841" y="33505904"/>
            <a:ext cx="18167985" cy="5021769"/>
          </a:xfrm>
          <a:prstGeom prst="rect">
            <a:avLst/>
          </a:prstGeom>
        </p:spPr>
        <p:txBody>
          <a:bodyPr lIns="398660" tIns="199330" rIns="398660" bIns="199330"/>
          <a:lstStyle>
            <a:lvl1pPr marL="0" indent="0">
              <a:buNone/>
              <a:defRPr sz="6100"/>
            </a:lvl1pPr>
            <a:lvl2pPr marL="1993301" indent="0">
              <a:buNone/>
              <a:defRPr sz="5200"/>
            </a:lvl2pPr>
            <a:lvl3pPr marL="3986601" indent="0">
              <a:buNone/>
              <a:defRPr sz="4400"/>
            </a:lvl3pPr>
            <a:lvl4pPr marL="5979902" indent="0">
              <a:buNone/>
              <a:defRPr sz="3900"/>
            </a:lvl4pPr>
            <a:lvl5pPr marL="7973202" indent="0">
              <a:buNone/>
              <a:defRPr sz="3900"/>
            </a:lvl5pPr>
            <a:lvl6pPr marL="9966503" indent="0">
              <a:buNone/>
              <a:defRPr sz="3900"/>
            </a:lvl6pPr>
            <a:lvl7pPr marL="11959803" indent="0">
              <a:buNone/>
              <a:defRPr sz="3900"/>
            </a:lvl7pPr>
            <a:lvl8pPr marL="13953104" indent="0">
              <a:buNone/>
              <a:defRPr sz="3900"/>
            </a:lvl8pPr>
            <a:lvl9pPr marL="15946404" indent="0">
              <a:buNone/>
              <a:defRPr sz="3900"/>
            </a:lvl9pPr>
          </a:lstStyle>
          <a:p>
            <a:pPr lvl="0"/>
            <a:r>
              <a:rPr lang="en-US"/>
              <a:t>Click to edit Master text styles</a:t>
            </a:r>
          </a:p>
        </p:txBody>
      </p:sp>
    </p:spTree>
    <p:extLst>
      <p:ext uri="{BB962C8B-B14F-4D97-AF65-F5344CB8AC3E}">
        <p14:creationId xmlns:p14="http://schemas.microsoft.com/office/powerpoint/2010/main" val="8390229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64" name="Rectangle 68"/>
          <p:cNvSpPr>
            <a:spLocks noChangeArrowheads="1"/>
          </p:cNvSpPr>
          <p:nvPr/>
        </p:nvSpPr>
        <p:spPr bwMode="auto">
          <a:xfrm>
            <a:off x="9805948" y="14324393"/>
            <a:ext cx="8691474" cy="5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8660" tIns="199330" rIns="398660" bIns="199330"/>
          <a:lstStyle/>
          <a:p>
            <a:endParaRPr lang="en-GB"/>
          </a:p>
        </p:txBody>
      </p:sp>
      <p:sp>
        <p:nvSpPr>
          <p:cNvPr id="29780" name="Text Box 84"/>
          <p:cNvSpPr txBox="1">
            <a:spLocks noChangeAspect="1" noChangeArrowheads="1"/>
          </p:cNvSpPr>
          <p:nvPr/>
        </p:nvSpPr>
        <p:spPr bwMode="auto">
          <a:xfrm>
            <a:off x="2102779" y="34452632"/>
            <a:ext cx="16002128" cy="24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7382" tIns="182706"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endParaRPr lang="nl-NL" sz="3900"/>
          </a:p>
        </p:txBody>
      </p:sp>
      <p:sp>
        <p:nvSpPr>
          <p:cNvPr id="29797" name="Rectangle 101"/>
          <p:cNvSpPr>
            <a:spLocks noChangeArrowheads="1"/>
          </p:cNvSpPr>
          <p:nvPr/>
        </p:nvSpPr>
        <p:spPr bwMode="auto">
          <a:xfrm>
            <a:off x="0" y="4273997"/>
            <a:ext cx="30343061" cy="4870842"/>
          </a:xfrm>
          <a:prstGeom prst="rect">
            <a:avLst/>
          </a:prstGeom>
          <a:solidFill>
            <a:srgbClr val="004C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98660" tIns="199330" rIns="398660" bIns="199330"/>
          <a:lstStyle/>
          <a:p>
            <a:endParaRPr lang="en-GB"/>
          </a:p>
        </p:txBody>
      </p:sp>
      <p:sp>
        <p:nvSpPr>
          <p:cNvPr id="29798" name="Line 102"/>
          <p:cNvSpPr>
            <a:spLocks noChangeShapeType="1"/>
          </p:cNvSpPr>
          <p:nvPr/>
        </p:nvSpPr>
        <p:spPr bwMode="auto">
          <a:xfrm>
            <a:off x="2" y="38417908"/>
            <a:ext cx="30378104" cy="0"/>
          </a:xfrm>
          <a:prstGeom prst="line">
            <a:avLst/>
          </a:prstGeom>
          <a:noFill/>
          <a:ln w="9525">
            <a:solidFill>
              <a:srgbClr val="004C78"/>
            </a:solidFill>
            <a:round/>
            <a:headEnd/>
            <a:tailEnd/>
          </a:ln>
          <a:extLst>
            <a:ext uri="{909E8E84-426E-40DD-AFC4-6F175D3DCCD1}">
              <a14:hiddenFill xmlns:a14="http://schemas.microsoft.com/office/drawing/2010/main">
                <a:noFill/>
              </a14:hiddenFill>
            </a:ext>
          </a:extLst>
        </p:spPr>
        <p:txBody>
          <a:bodyPr lIns="398660" tIns="199330" rIns="398660" bIns="199330"/>
          <a:lstStyle/>
          <a:p>
            <a:endParaRPr lang="en-GB"/>
          </a:p>
        </p:txBody>
      </p:sp>
      <p:grpSp>
        <p:nvGrpSpPr>
          <p:cNvPr id="29917" name="Group 221"/>
          <p:cNvGrpSpPr>
            <a:grpSpLocks/>
          </p:cNvGrpSpPr>
          <p:nvPr/>
        </p:nvGrpSpPr>
        <p:grpSpPr bwMode="auto">
          <a:xfrm>
            <a:off x="1800000" y="1317188"/>
            <a:ext cx="13717111" cy="1886596"/>
            <a:chOff x="144" y="192"/>
            <a:chExt cx="1957" cy="275"/>
          </a:xfrm>
        </p:grpSpPr>
        <p:sp>
          <p:nvSpPr>
            <p:cNvPr id="29861" name="Line 165"/>
            <p:cNvSpPr>
              <a:spLocks noChangeShapeType="1"/>
            </p:cNvSpPr>
            <p:nvPr userDrawn="1"/>
          </p:nvSpPr>
          <p:spPr bwMode="auto">
            <a:xfrm flipV="1">
              <a:off x="528" y="336"/>
              <a:ext cx="1571" cy="0"/>
            </a:xfrm>
            <a:prstGeom prst="line">
              <a:avLst/>
            </a:prstGeom>
            <a:noFill/>
            <a:ln w="6350">
              <a:solidFill>
                <a:srgbClr val="0B537E"/>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862" name="Freeform 166"/>
            <p:cNvSpPr>
              <a:spLocks/>
            </p:cNvSpPr>
            <p:nvPr userDrawn="1"/>
          </p:nvSpPr>
          <p:spPr bwMode="auto">
            <a:xfrm>
              <a:off x="144" y="372"/>
              <a:ext cx="346" cy="95"/>
            </a:xfrm>
            <a:custGeom>
              <a:avLst/>
              <a:gdLst>
                <a:gd name="T0" fmla="*/ 3086 w 3115"/>
                <a:gd name="T1" fmla="*/ 112 h 863"/>
                <a:gd name="T2" fmla="*/ 3078 w 3115"/>
                <a:gd name="T3" fmla="*/ 241 h 863"/>
                <a:gd name="T4" fmla="*/ 3047 w 3115"/>
                <a:gd name="T5" fmla="*/ 306 h 863"/>
                <a:gd name="T6" fmla="*/ 2990 w 3115"/>
                <a:gd name="T7" fmla="*/ 363 h 863"/>
                <a:gd name="T8" fmla="*/ 2953 w 3115"/>
                <a:gd name="T9" fmla="*/ 395 h 863"/>
                <a:gd name="T10" fmla="*/ 3079 w 3115"/>
                <a:gd name="T11" fmla="*/ 474 h 863"/>
                <a:gd name="T12" fmla="*/ 3097 w 3115"/>
                <a:gd name="T13" fmla="*/ 509 h 863"/>
                <a:gd name="T14" fmla="*/ 3040 w 3115"/>
                <a:gd name="T15" fmla="*/ 527 h 863"/>
                <a:gd name="T16" fmla="*/ 3041 w 3115"/>
                <a:gd name="T17" fmla="*/ 543 h 863"/>
                <a:gd name="T18" fmla="*/ 3050 w 3115"/>
                <a:gd name="T19" fmla="*/ 595 h 863"/>
                <a:gd name="T20" fmla="*/ 2991 w 3115"/>
                <a:gd name="T21" fmla="*/ 647 h 863"/>
                <a:gd name="T22" fmla="*/ 2880 w 3115"/>
                <a:gd name="T23" fmla="*/ 660 h 863"/>
                <a:gd name="T24" fmla="*/ 2864 w 3115"/>
                <a:gd name="T25" fmla="*/ 699 h 863"/>
                <a:gd name="T26" fmla="*/ 2829 w 3115"/>
                <a:gd name="T27" fmla="*/ 734 h 863"/>
                <a:gd name="T28" fmla="*/ 2861 w 3115"/>
                <a:gd name="T29" fmla="*/ 764 h 863"/>
                <a:gd name="T30" fmla="*/ 2863 w 3115"/>
                <a:gd name="T31" fmla="*/ 809 h 863"/>
                <a:gd name="T32" fmla="*/ 2660 w 3115"/>
                <a:gd name="T33" fmla="*/ 855 h 863"/>
                <a:gd name="T34" fmla="*/ 2636 w 3115"/>
                <a:gd name="T35" fmla="*/ 842 h 863"/>
                <a:gd name="T36" fmla="*/ 2249 w 3115"/>
                <a:gd name="T37" fmla="*/ 795 h 863"/>
                <a:gd name="T38" fmla="*/ 2177 w 3115"/>
                <a:gd name="T39" fmla="*/ 775 h 863"/>
                <a:gd name="T40" fmla="*/ 2105 w 3115"/>
                <a:gd name="T41" fmla="*/ 763 h 863"/>
                <a:gd name="T42" fmla="*/ 1797 w 3115"/>
                <a:gd name="T43" fmla="*/ 734 h 863"/>
                <a:gd name="T44" fmla="*/ 1873 w 3115"/>
                <a:gd name="T45" fmla="*/ 712 h 863"/>
                <a:gd name="T46" fmla="*/ 1361 w 3115"/>
                <a:gd name="T47" fmla="*/ 704 h 863"/>
                <a:gd name="T48" fmla="*/ 1854 w 3115"/>
                <a:gd name="T49" fmla="*/ 686 h 863"/>
                <a:gd name="T50" fmla="*/ 2347 w 3115"/>
                <a:gd name="T51" fmla="*/ 678 h 863"/>
                <a:gd name="T52" fmla="*/ 2427 w 3115"/>
                <a:gd name="T53" fmla="*/ 670 h 863"/>
                <a:gd name="T54" fmla="*/ 2428 w 3115"/>
                <a:gd name="T55" fmla="*/ 622 h 863"/>
                <a:gd name="T56" fmla="*/ 2350 w 3115"/>
                <a:gd name="T57" fmla="*/ 609 h 863"/>
                <a:gd name="T58" fmla="*/ 2313 w 3115"/>
                <a:gd name="T59" fmla="*/ 599 h 863"/>
                <a:gd name="T60" fmla="*/ 2356 w 3115"/>
                <a:gd name="T61" fmla="*/ 575 h 863"/>
                <a:gd name="T62" fmla="*/ 2290 w 3115"/>
                <a:gd name="T63" fmla="*/ 565 h 863"/>
                <a:gd name="T64" fmla="*/ 2232 w 3115"/>
                <a:gd name="T65" fmla="*/ 545 h 863"/>
                <a:gd name="T66" fmla="*/ 1360 w 3115"/>
                <a:gd name="T67" fmla="*/ 528 h 863"/>
                <a:gd name="T68" fmla="*/ 1586 w 3115"/>
                <a:gd name="T69" fmla="*/ 547 h 863"/>
                <a:gd name="T70" fmla="*/ 1857 w 3115"/>
                <a:gd name="T71" fmla="*/ 558 h 863"/>
                <a:gd name="T72" fmla="*/ 1673 w 3115"/>
                <a:gd name="T73" fmla="*/ 565 h 863"/>
                <a:gd name="T74" fmla="*/ 1869 w 3115"/>
                <a:gd name="T75" fmla="*/ 582 h 863"/>
                <a:gd name="T76" fmla="*/ 1780 w 3115"/>
                <a:gd name="T77" fmla="*/ 602 h 863"/>
                <a:gd name="T78" fmla="*/ 1526 w 3115"/>
                <a:gd name="T79" fmla="*/ 619 h 863"/>
                <a:gd name="T80" fmla="*/ 1125 w 3115"/>
                <a:gd name="T81" fmla="*/ 665 h 863"/>
                <a:gd name="T82" fmla="*/ 897 w 3115"/>
                <a:gd name="T83" fmla="*/ 685 h 863"/>
                <a:gd name="T84" fmla="*/ 714 w 3115"/>
                <a:gd name="T85" fmla="*/ 705 h 863"/>
                <a:gd name="T86" fmla="*/ 591 w 3115"/>
                <a:gd name="T87" fmla="*/ 732 h 863"/>
                <a:gd name="T88" fmla="*/ 459 w 3115"/>
                <a:gd name="T89" fmla="*/ 750 h 863"/>
                <a:gd name="T90" fmla="*/ 447 w 3115"/>
                <a:gd name="T91" fmla="*/ 729 h 863"/>
                <a:gd name="T92" fmla="*/ 397 w 3115"/>
                <a:gd name="T93" fmla="*/ 726 h 863"/>
                <a:gd name="T94" fmla="*/ 399 w 3115"/>
                <a:gd name="T95" fmla="*/ 702 h 863"/>
                <a:gd name="T96" fmla="*/ 321 w 3115"/>
                <a:gd name="T97" fmla="*/ 682 h 863"/>
                <a:gd name="T98" fmla="*/ 243 w 3115"/>
                <a:gd name="T99" fmla="*/ 689 h 863"/>
                <a:gd name="T100" fmla="*/ 176 w 3115"/>
                <a:gd name="T101" fmla="*/ 646 h 863"/>
                <a:gd name="T102" fmla="*/ 210 w 3115"/>
                <a:gd name="T103" fmla="*/ 604 h 863"/>
                <a:gd name="T104" fmla="*/ 209 w 3115"/>
                <a:gd name="T105" fmla="*/ 564 h 863"/>
                <a:gd name="T106" fmla="*/ 266 w 3115"/>
                <a:gd name="T107" fmla="*/ 518 h 863"/>
                <a:gd name="T108" fmla="*/ 144 w 3115"/>
                <a:gd name="T109" fmla="*/ 518 h 863"/>
                <a:gd name="T110" fmla="*/ 108 w 3115"/>
                <a:gd name="T111" fmla="*/ 467 h 863"/>
                <a:gd name="T112" fmla="*/ 42 w 3115"/>
                <a:gd name="T113" fmla="*/ 388 h 863"/>
                <a:gd name="T114" fmla="*/ 23 w 3115"/>
                <a:gd name="T115" fmla="*/ 322 h 863"/>
                <a:gd name="T116" fmla="*/ 7 w 3115"/>
                <a:gd name="T117" fmla="*/ 265 h 863"/>
                <a:gd name="T118" fmla="*/ 62 w 3115"/>
                <a:gd name="T119" fmla="*/ 177 h 863"/>
                <a:gd name="T120" fmla="*/ 106 w 3115"/>
                <a:gd name="T121" fmla="*/ 57 h 863"/>
                <a:gd name="T122" fmla="*/ 1535 w 3115"/>
                <a:gd name="T123" fmla="*/ 1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5" h="863">
                  <a:moveTo>
                    <a:pt x="1630" y="3"/>
                  </a:moveTo>
                  <a:lnTo>
                    <a:pt x="1793" y="6"/>
                  </a:lnTo>
                  <a:lnTo>
                    <a:pt x="1957" y="8"/>
                  </a:lnTo>
                  <a:lnTo>
                    <a:pt x="2120" y="12"/>
                  </a:lnTo>
                  <a:lnTo>
                    <a:pt x="2284" y="17"/>
                  </a:lnTo>
                  <a:lnTo>
                    <a:pt x="2446" y="24"/>
                  </a:lnTo>
                  <a:lnTo>
                    <a:pt x="2607" y="32"/>
                  </a:lnTo>
                  <a:lnTo>
                    <a:pt x="2686" y="38"/>
                  </a:lnTo>
                  <a:lnTo>
                    <a:pt x="2766" y="43"/>
                  </a:lnTo>
                  <a:lnTo>
                    <a:pt x="2845" y="49"/>
                  </a:lnTo>
                  <a:lnTo>
                    <a:pt x="2923" y="55"/>
                  </a:lnTo>
                  <a:lnTo>
                    <a:pt x="2939" y="56"/>
                  </a:lnTo>
                  <a:lnTo>
                    <a:pt x="2957" y="57"/>
                  </a:lnTo>
                  <a:lnTo>
                    <a:pt x="2975" y="57"/>
                  </a:lnTo>
                  <a:lnTo>
                    <a:pt x="2993" y="58"/>
                  </a:lnTo>
                  <a:lnTo>
                    <a:pt x="3010" y="59"/>
                  </a:lnTo>
                  <a:lnTo>
                    <a:pt x="3025" y="60"/>
                  </a:lnTo>
                  <a:lnTo>
                    <a:pt x="3038" y="62"/>
                  </a:lnTo>
                  <a:lnTo>
                    <a:pt x="3047" y="66"/>
                  </a:lnTo>
                  <a:lnTo>
                    <a:pt x="3059" y="77"/>
                  </a:lnTo>
                  <a:lnTo>
                    <a:pt x="3072" y="93"/>
                  </a:lnTo>
                  <a:lnTo>
                    <a:pt x="3086" y="112"/>
                  </a:lnTo>
                  <a:lnTo>
                    <a:pt x="3099" y="132"/>
                  </a:lnTo>
                  <a:lnTo>
                    <a:pt x="3104" y="144"/>
                  </a:lnTo>
                  <a:lnTo>
                    <a:pt x="3109" y="154"/>
                  </a:lnTo>
                  <a:lnTo>
                    <a:pt x="3112" y="164"/>
                  </a:lnTo>
                  <a:lnTo>
                    <a:pt x="3114" y="174"/>
                  </a:lnTo>
                  <a:lnTo>
                    <a:pt x="3115" y="183"/>
                  </a:lnTo>
                  <a:lnTo>
                    <a:pt x="3114" y="191"/>
                  </a:lnTo>
                  <a:lnTo>
                    <a:pt x="3113" y="195"/>
                  </a:lnTo>
                  <a:lnTo>
                    <a:pt x="3111" y="199"/>
                  </a:lnTo>
                  <a:lnTo>
                    <a:pt x="3109" y="202"/>
                  </a:lnTo>
                  <a:lnTo>
                    <a:pt x="3106" y="205"/>
                  </a:lnTo>
                  <a:lnTo>
                    <a:pt x="3102" y="208"/>
                  </a:lnTo>
                  <a:lnTo>
                    <a:pt x="3098" y="212"/>
                  </a:lnTo>
                  <a:lnTo>
                    <a:pt x="3092" y="215"/>
                  </a:lnTo>
                  <a:lnTo>
                    <a:pt x="3088" y="218"/>
                  </a:lnTo>
                  <a:lnTo>
                    <a:pt x="3083" y="222"/>
                  </a:lnTo>
                  <a:lnTo>
                    <a:pt x="3079" y="225"/>
                  </a:lnTo>
                  <a:lnTo>
                    <a:pt x="3077" y="229"/>
                  </a:lnTo>
                  <a:lnTo>
                    <a:pt x="3077" y="234"/>
                  </a:lnTo>
                  <a:lnTo>
                    <a:pt x="3076" y="236"/>
                  </a:lnTo>
                  <a:lnTo>
                    <a:pt x="3077" y="239"/>
                  </a:lnTo>
                  <a:lnTo>
                    <a:pt x="3078" y="241"/>
                  </a:lnTo>
                  <a:lnTo>
                    <a:pt x="3079" y="244"/>
                  </a:lnTo>
                  <a:lnTo>
                    <a:pt x="3083" y="249"/>
                  </a:lnTo>
                  <a:lnTo>
                    <a:pt x="3086" y="254"/>
                  </a:lnTo>
                  <a:lnTo>
                    <a:pt x="3087" y="257"/>
                  </a:lnTo>
                  <a:lnTo>
                    <a:pt x="3087" y="259"/>
                  </a:lnTo>
                  <a:lnTo>
                    <a:pt x="3086" y="261"/>
                  </a:lnTo>
                  <a:lnTo>
                    <a:pt x="3085" y="264"/>
                  </a:lnTo>
                  <a:lnTo>
                    <a:pt x="3083" y="266"/>
                  </a:lnTo>
                  <a:lnTo>
                    <a:pt x="3079" y="267"/>
                  </a:lnTo>
                  <a:lnTo>
                    <a:pt x="3074" y="268"/>
                  </a:lnTo>
                  <a:lnTo>
                    <a:pt x="3067" y="269"/>
                  </a:lnTo>
                  <a:lnTo>
                    <a:pt x="3061" y="271"/>
                  </a:lnTo>
                  <a:lnTo>
                    <a:pt x="3059" y="273"/>
                  </a:lnTo>
                  <a:lnTo>
                    <a:pt x="3060" y="276"/>
                  </a:lnTo>
                  <a:lnTo>
                    <a:pt x="3063" y="278"/>
                  </a:lnTo>
                  <a:lnTo>
                    <a:pt x="3067" y="281"/>
                  </a:lnTo>
                  <a:lnTo>
                    <a:pt x="3071" y="284"/>
                  </a:lnTo>
                  <a:lnTo>
                    <a:pt x="3074" y="286"/>
                  </a:lnTo>
                  <a:lnTo>
                    <a:pt x="3077" y="289"/>
                  </a:lnTo>
                  <a:lnTo>
                    <a:pt x="3043" y="300"/>
                  </a:lnTo>
                  <a:lnTo>
                    <a:pt x="3045" y="303"/>
                  </a:lnTo>
                  <a:lnTo>
                    <a:pt x="3047" y="306"/>
                  </a:lnTo>
                  <a:lnTo>
                    <a:pt x="3048" y="309"/>
                  </a:lnTo>
                  <a:lnTo>
                    <a:pt x="3048" y="312"/>
                  </a:lnTo>
                  <a:lnTo>
                    <a:pt x="3048" y="316"/>
                  </a:lnTo>
                  <a:lnTo>
                    <a:pt x="3047" y="319"/>
                  </a:lnTo>
                  <a:lnTo>
                    <a:pt x="3047" y="322"/>
                  </a:lnTo>
                  <a:lnTo>
                    <a:pt x="3047" y="326"/>
                  </a:lnTo>
                  <a:lnTo>
                    <a:pt x="3040" y="327"/>
                  </a:lnTo>
                  <a:lnTo>
                    <a:pt x="3032" y="328"/>
                  </a:lnTo>
                  <a:lnTo>
                    <a:pt x="3024" y="328"/>
                  </a:lnTo>
                  <a:lnTo>
                    <a:pt x="3016" y="328"/>
                  </a:lnTo>
                  <a:lnTo>
                    <a:pt x="3009" y="328"/>
                  </a:lnTo>
                  <a:lnTo>
                    <a:pt x="3004" y="331"/>
                  </a:lnTo>
                  <a:lnTo>
                    <a:pt x="3001" y="332"/>
                  </a:lnTo>
                  <a:lnTo>
                    <a:pt x="2999" y="334"/>
                  </a:lnTo>
                  <a:lnTo>
                    <a:pt x="2998" y="336"/>
                  </a:lnTo>
                  <a:lnTo>
                    <a:pt x="2997" y="340"/>
                  </a:lnTo>
                  <a:lnTo>
                    <a:pt x="2998" y="344"/>
                  </a:lnTo>
                  <a:lnTo>
                    <a:pt x="2998" y="348"/>
                  </a:lnTo>
                  <a:lnTo>
                    <a:pt x="2997" y="351"/>
                  </a:lnTo>
                  <a:lnTo>
                    <a:pt x="2995" y="355"/>
                  </a:lnTo>
                  <a:lnTo>
                    <a:pt x="2993" y="358"/>
                  </a:lnTo>
                  <a:lnTo>
                    <a:pt x="2990" y="363"/>
                  </a:lnTo>
                  <a:lnTo>
                    <a:pt x="2986" y="366"/>
                  </a:lnTo>
                  <a:lnTo>
                    <a:pt x="2982" y="369"/>
                  </a:lnTo>
                  <a:lnTo>
                    <a:pt x="2977" y="367"/>
                  </a:lnTo>
                  <a:lnTo>
                    <a:pt x="2972" y="366"/>
                  </a:lnTo>
                  <a:lnTo>
                    <a:pt x="2967" y="364"/>
                  </a:lnTo>
                  <a:lnTo>
                    <a:pt x="2963" y="363"/>
                  </a:lnTo>
                  <a:lnTo>
                    <a:pt x="2958" y="362"/>
                  </a:lnTo>
                  <a:lnTo>
                    <a:pt x="2953" y="362"/>
                  </a:lnTo>
                  <a:lnTo>
                    <a:pt x="2948" y="364"/>
                  </a:lnTo>
                  <a:lnTo>
                    <a:pt x="2943" y="366"/>
                  </a:lnTo>
                  <a:lnTo>
                    <a:pt x="2957" y="384"/>
                  </a:lnTo>
                  <a:lnTo>
                    <a:pt x="2961" y="384"/>
                  </a:lnTo>
                  <a:lnTo>
                    <a:pt x="2962" y="384"/>
                  </a:lnTo>
                  <a:lnTo>
                    <a:pt x="2962" y="384"/>
                  </a:lnTo>
                  <a:lnTo>
                    <a:pt x="2960" y="384"/>
                  </a:lnTo>
                  <a:lnTo>
                    <a:pt x="2958" y="384"/>
                  </a:lnTo>
                  <a:lnTo>
                    <a:pt x="2955" y="383"/>
                  </a:lnTo>
                  <a:lnTo>
                    <a:pt x="2953" y="383"/>
                  </a:lnTo>
                  <a:lnTo>
                    <a:pt x="2953" y="381"/>
                  </a:lnTo>
                  <a:lnTo>
                    <a:pt x="2952" y="386"/>
                  </a:lnTo>
                  <a:lnTo>
                    <a:pt x="2953" y="390"/>
                  </a:lnTo>
                  <a:lnTo>
                    <a:pt x="2953" y="395"/>
                  </a:lnTo>
                  <a:lnTo>
                    <a:pt x="2954" y="399"/>
                  </a:lnTo>
                  <a:lnTo>
                    <a:pt x="2955" y="403"/>
                  </a:lnTo>
                  <a:lnTo>
                    <a:pt x="2956" y="408"/>
                  </a:lnTo>
                  <a:lnTo>
                    <a:pt x="2957" y="412"/>
                  </a:lnTo>
                  <a:lnTo>
                    <a:pt x="2957" y="416"/>
                  </a:lnTo>
                  <a:lnTo>
                    <a:pt x="3013" y="435"/>
                  </a:lnTo>
                  <a:lnTo>
                    <a:pt x="3012" y="435"/>
                  </a:lnTo>
                  <a:lnTo>
                    <a:pt x="3011" y="434"/>
                  </a:lnTo>
                  <a:lnTo>
                    <a:pt x="3008" y="433"/>
                  </a:lnTo>
                  <a:lnTo>
                    <a:pt x="3005" y="433"/>
                  </a:lnTo>
                  <a:lnTo>
                    <a:pt x="3002" y="432"/>
                  </a:lnTo>
                  <a:lnTo>
                    <a:pt x="2997" y="432"/>
                  </a:lnTo>
                  <a:lnTo>
                    <a:pt x="2995" y="433"/>
                  </a:lnTo>
                  <a:lnTo>
                    <a:pt x="2992" y="435"/>
                  </a:lnTo>
                  <a:lnTo>
                    <a:pt x="3067" y="477"/>
                  </a:lnTo>
                  <a:lnTo>
                    <a:pt x="3068" y="476"/>
                  </a:lnTo>
                  <a:lnTo>
                    <a:pt x="3070" y="475"/>
                  </a:lnTo>
                  <a:lnTo>
                    <a:pt x="3071" y="475"/>
                  </a:lnTo>
                  <a:lnTo>
                    <a:pt x="3073" y="475"/>
                  </a:lnTo>
                  <a:lnTo>
                    <a:pt x="3075" y="474"/>
                  </a:lnTo>
                  <a:lnTo>
                    <a:pt x="3077" y="474"/>
                  </a:lnTo>
                  <a:lnTo>
                    <a:pt x="3079" y="474"/>
                  </a:lnTo>
                  <a:lnTo>
                    <a:pt x="3081" y="474"/>
                  </a:lnTo>
                  <a:lnTo>
                    <a:pt x="3083" y="477"/>
                  </a:lnTo>
                  <a:lnTo>
                    <a:pt x="3083" y="478"/>
                  </a:lnTo>
                  <a:lnTo>
                    <a:pt x="3081" y="480"/>
                  </a:lnTo>
                  <a:lnTo>
                    <a:pt x="3079" y="481"/>
                  </a:lnTo>
                  <a:lnTo>
                    <a:pt x="3076" y="482"/>
                  </a:lnTo>
                  <a:lnTo>
                    <a:pt x="3072" y="483"/>
                  </a:lnTo>
                  <a:lnTo>
                    <a:pt x="3069" y="484"/>
                  </a:lnTo>
                  <a:lnTo>
                    <a:pt x="3067" y="485"/>
                  </a:lnTo>
                  <a:lnTo>
                    <a:pt x="3070" y="487"/>
                  </a:lnTo>
                  <a:lnTo>
                    <a:pt x="3073" y="489"/>
                  </a:lnTo>
                  <a:lnTo>
                    <a:pt x="3076" y="493"/>
                  </a:lnTo>
                  <a:lnTo>
                    <a:pt x="3078" y="496"/>
                  </a:lnTo>
                  <a:lnTo>
                    <a:pt x="3081" y="498"/>
                  </a:lnTo>
                  <a:lnTo>
                    <a:pt x="3085" y="500"/>
                  </a:lnTo>
                  <a:lnTo>
                    <a:pt x="3090" y="501"/>
                  </a:lnTo>
                  <a:lnTo>
                    <a:pt x="3096" y="501"/>
                  </a:lnTo>
                  <a:lnTo>
                    <a:pt x="3092" y="503"/>
                  </a:lnTo>
                  <a:lnTo>
                    <a:pt x="3091" y="504"/>
                  </a:lnTo>
                  <a:lnTo>
                    <a:pt x="3092" y="506"/>
                  </a:lnTo>
                  <a:lnTo>
                    <a:pt x="3094" y="507"/>
                  </a:lnTo>
                  <a:lnTo>
                    <a:pt x="3097" y="509"/>
                  </a:lnTo>
                  <a:lnTo>
                    <a:pt x="3099" y="510"/>
                  </a:lnTo>
                  <a:lnTo>
                    <a:pt x="3101" y="512"/>
                  </a:lnTo>
                  <a:lnTo>
                    <a:pt x="3101" y="514"/>
                  </a:lnTo>
                  <a:lnTo>
                    <a:pt x="3099" y="512"/>
                  </a:lnTo>
                  <a:lnTo>
                    <a:pt x="3097" y="511"/>
                  </a:lnTo>
                  <a:lnTo>
                    <a:pt x="3094" y="510"/>
                  </a:lnTo>
                  <a:lnTo>
                    <a:pt x="3091" y="509"/>
                  </a:lnTo>
                  <a:lnTo>
                    <a:pt x="3084" y="509"/>
                  </a:lnTo>
                  <a:lnTo>
                    <a:pt x="3076" y="509"/>
                  </a:lnTo>
                  <a:lnTo>
                    <a:pt x="3067" y="509"/>
                  </a:lnTo>
                  <a:lnTo>
                    <a:pt x="3059" y="508"/>
                  </a:lnTo>
                  <a:lnTo>
                    <a:pt x="3050" y="507"/>
                  </a:lnTo>
                  <a:lnTo>
                    <a:pt x="3043" y="504"/>
                  </a:lnTo>
                  <a:lnTo>
                    <a:pt x="3036" y="506"/>
                  </a:lnTo>
                  <a:lnTo>
                    <a:pt x="3033" y="508"/>
                  </a:lnTo>
                  <a:lnTo>
                    <a:pt x="3033" y="511"/>
                  </a:lnTo>
                  <a:lnTo>
                    <a:pt x="3034" y="514"/>
                  </a:lnTo>
                  <a:lnTo>
                    <a:pt x="3035" y="516"/>
                  </a:lnTo>
                  <a:lnTo>
                    <a:pt x="3037" y="519"/>
                  </a:lnTo>
                  <a:lnTo>
                    <a:pt x="3038" y="522"/>
                  </a:lnTo>
                  <a:lnTo>
                    <a:pt x="3038" y="524"/>
                  </a:lnTo>
                  <a:lnTo>
                    <a:pt x="3040" y="527"/>
                  </a:lnTo>
                  <a:lnTo>
                    <a:pt x="3043" y="528"/>
                  </a:lnTo>
                  <a:lnTo>
                    <a:pt x="3046" y="529"/>
                  </a:lnTo>
                  <a:lnTo>
                    <a:pt x="3049" y="530"/>
                  </a:lnTo>
                  <a:lnTo>
                    <a:pt x="3052" y="530"/>
                  </a:lnTo>
                  <a:lnTo>
                    <a:pt x="3056" y="529"/>
                  </a:lnTo>
                  <a:lnTo>
                    <a:pt x="3059" y="529"/>
                  </a:lnTo>
                  <a:lnTo>
                    <a:pt x="3062" y="528"/>
                  </a:lnTo>
                  <a:lnTo>
                    <a:pt x="3066" y="530"/>
                  </a:lnTo>
                  <a:lnTo>
                    <a:pt x="3067" y="533"/>
                  </a:lnTo>
                  <a:lnTo>
                    <a:pt x="3067" y="536"/>
                  </a:lnTo>
                  <a:lnTo>
                    <a:pt x="3066" y="540"/>
                  </a:lnTo>
                  <a:lnTo>
                    <a:pt x="3065" y="543"/>
                  </a:lnTo>
                  <a:lnTo>
                    <a:pt x="3065" y="547"/>
                  </a:lnTo>
                  <a:lnTo>
                    <a:pt x="3067" y="550"/>
                  </a:lnTo>
                  <a:lnTo>
                    <a:pt x="3072" y="553"/>
                  </a:lnTo>
                  <a:lnTo>
                    <a:pt x="3066" y="555"/>
                  </a:lnTo>
                  <a:lnTo>
                    <a:pt x="3061" y="556"/>
                  </a:lnTo>
                  <a:lnTo>
                    <a:pt x="3057" y="555"/>
                  </a:lnTo>
                  <a:lnTo>
                    <a:pt x="3053" y="554"/>
                  </a:lnTo>
                  <a:lnTo>
                    <a:pt x="3048" y="550"/>
                  </a:lnTo>
                  <a:lnTo>
                    <a:pt x="3044" y="546"/>
                  </a:lnTo>
                  <a:lnTo>
                    <a:pt x="3041" y="543"/>
                  </a:lnTo>
                  <a:lnTo>
                    <a:pt x="3039" y="541"/>
                  </a:lnTo>
                  <a:lnTo>
                    <a:pt x="3036" y="540"/>
                  </a:lnTo>
                  <a:lnTo>
                    <a:pt x="3033" y="539"/>
                  </a:lnTo>
                  <a:lnTo>
                    <a:pt x="3029" y="540"/>
                  </a:lnTo>
                  <a:lnTo>
                    <a:pt x="3025" y="541"/>
                  </a:lnTo>
                  <a:lnTo>
                    <a:pt x="3020" y="544"/>
                  </a:lnTo>
                  <a:lnTo>
                    <a:pt x="3013" y="548"/>
                  </a:lnTo>
                  <a:lnTo>
                    <a:pt x="3017" y="550"/>
                  </a:lnTo>
                  <a:lnTo>
                    <a:pt x="3021" y="551"/>
                  </a:lnTo>
                  <a:lnTo>
                    <a:pt x="3023" y="553"/>
                  </a:lnTo>
                  <a:lnTo>
                    <a:pt x="3025" y="555"/>
                  </a:lnTo>
                  <a:lnTo>
                    <a:pt x="3028" y="561"/>
                  </a:lnTo>
                  <a:lnTo>
                    <a:pt x="3030" y="566"/>
                  </a:lnTo>
                  <a:lnTo>
                    <a:pt x="3032" y="571"/>
                  </a:lnTo>
                  <a:lnTo>
                    <a:pt x="3035" y="576"/>
                  </a:lnTo>
                  <a:lnTo>
                    <a:pt x="3037" y="578"/>
                  </a:lnTo>
                  <a:lnTo>
                    <a:pt x="3040" y="580"/>
                  </a:lnTo>
                  <a:lnTo>
                    <a:pt x="3043" y="581"/>
                  </a:lnTo>
                  <a:lnTo>
                    <a:pt x="3047" y="583"/>
                  </a:lnTo>
                  <a:lnTo>
                    <a:pt x="3050" y="587"/>
                  </a:lnTo>
                  <a:lnTo>
                    <a:pt x="3051" y="591"/>
                  </a:lnTo>
                  <a:lnTo>
                    <a:pt x="3050" y="595"/>
                  </a:lnTo>
                  <a:lnTo>
                    <a:pt x="3047" y="598"/>
                  </a:lnTo>
                  <a:lnTo>
                    <a:pt x="3039" y="603"/>
                  </a:lnTo>
                  <a:lnTo>
                    <a:pt x="3029" y="608"/>
                  </a:lnTo>
                  <a:lnTo>
                    <a:pt x="3020" y="613"/>
                  </a:lnTo>
                  <a:lnTo>
                    <a:pt x="3013" y="618"/>
                  </a:lnTo>
                  <a:lnTo>
                    <a:pt x="3011" y="621"/>
                  </a:lnTo>
                  <a:lnTo>
                    <a:pt x="3011" y="624"/>
                  </a:lnTo>
                  <a:lnTo>
                    <a:pt x="3014" y="627"/>
                  </a:lnTo>
                  <a:lnTo>
                    <a:pt x="3018" y="631"/>
                  </a:lnTo>
                  <a:lnTo>
                    <a:pt x="3014" y="629"/>
                  </a:lnTo>
                  <a:lnTo>
                    <a:pt x="3010" y="628"/>
                  </a:lnTo>
                  <a:lnTo>
                    <a:pt x="3006" y="628"/>
                  </a:lnTo>
                  <a:lnTo>
                    <a:pt x="3002" y="629"/>
                  </a:lnTo>
                  <a:lnTo>
                    <a:pt x="2997" y="631"/>
                  </a:lnTo>
                  <a:lnTo>
                    <a:pt x="2994" y="632"/>
                  </a:lnTo>
                  <a:lnTo>
                    <a:pt x="2990" y="634"/>
                  </a:lnTo>
                  <a:lnTo>
                    <a:pt x="2987" y="636"/>
                  </a:lnTo>
                  <a:lnTo>
                    <a:pt x="2990" y="638"/>
                  </a:lnTo>
                  <a:lnTo>
                    <a:pt x="2992" y="640"/>
                  </a:lnTo>
                  <a:lnTo>
                    <a:pt x="2993" y="642"/>
                  </a:lnTo>
                  <a:lnTo>
                    <a:pt x="2993" y="644"/>
                  </a:lnTo>
                  <a:lnTo>
                    <a:pt x="2991" y="647"/>
                  </a:lnTo>
                  <a:lnTo>
                    <a:pt x="2987" y="650"/>
                  </a:lnTo>
                  <a:lnTo>
                    <a:pt x="2982" y="653"/>
                  </a:lnTo>
                  <a:lnTo>
                    <a:pt x="2976" y="655"/>
                  </a:lnTo>
                  <a:lnTo>
                    <a:pt x="2969" y="658"/>
                  </a:lnTo>
                  <a:lnTo>
                    <a:pt x="2963" y="660"/>
                  </a:lnTo>
                  <a:lnTo>
                    <a:pt x="2955" y="661"/>
                  </a:lnTo>
                  <a:lnTo>
                    <a:pt x="2948" y="660"/>
                  </a:lnTo>
                  <a:lnTo>
                    <a:pt x="2940" y="659"/>
                  </a:lnTo>
                  <a:lnTo>
                    <a:pt x="2933" y="658"/>
                  </a:lnTo>
                  <a:lnTo>
                    <a:pt x="2927" y="657"/>
                  </a:lnTo>
                  <a:lnTo>
                    <a:pt x="2921" y="658"/>
                  </a:lnTo>
                  <a:lnTo>
                    <a:pt x="2919" y="659"/>
                  </a:lnTo>
                  <a:lnTo>
                    <a:pt x="2917" y="660"/>
                  </a:lnTo>
                  <a:lnTo>
                    <a:pt x="2915" y="662"/>
                  </a:lnTo>
                  <a:lnTo>
                    <a:pt x="2914" y="665"/>
                  </a:lnTo>
                  <a:lnTo>
                    <a:pt x="2909" y="663"/>
                  </a:lnTo>
                  <a:lnTo>
                    <a:pt x="2905" y="662"/>
                  </a:lnTo>
                  <a:lnTo>
                    <a:pt x="2900" y="661"/>
                  </a:lnTo>
                  <a:lnTo>
                    <a:pt x="2895" y="660"/>
                  </a:lnTo>
                  <a:lnTo>
                    <a:pt x="2890" y="660"/>
                  </a:lnTo>
                  <a:lnTo>
                    <a:pt x="2885" y="660"/>
                  </a:lnTo>
                  <a:lnTo>
                    <a:pt x="2880" y="660"/>
                  </a:lnTo>
                  <a:lnTo>
                    <a:pt x="2874" y="660"/>
                  </a:lnTo>
                  <a:lnTo>
                    <a:pt x="2859" y="670"/>
                  </a:lnTo>
                  <a:lnTo>
                    <a:pt x="2861" y="671"/>
                  </a:lnTo>
                  <a:lnTo>
                    <a:pt x="2863" y="672"/>
                  </a:lnTo>
                  <a:lnTo>
                    <a:pt x="2864" y="673"/>
                  </a:lnTo>
                  <a:lnTo>
                    <a:pt x="2866" y="674"/>
                  </a:lnTo>
                  <a:lnTo>
                    <a:pt x="2868" y="675"/>
                  </a:lnTo>
                  <a:lnTo>
                    <a:pt x="2870" y="675"/>
                  </a:lnTo>
                  <a:lnTo>
                    <a:pt x="2872" y="675"/>
                  </a:lnTo>
                  <a:lnTo>
                    <a:pt x="2874" y="675"/>
                  </a:lnTo>
                  <a:lnTo>
                    <a:pt x="2870" y="676"/>
                  </a:lnTo>
                  <a:lnTo>
                    <a:pt x="2867" y="677"/>
                  </a:lnTo>
                  <a:lnTo>
                    <a:pt x="2866" y="678"/>
                  </a:lnTo>
                  <a:lnTo>
                    <a:pt x="2864" y="679"/>
                  </a:lnTo>
                  <a:lnTo>
                    <a:pt x="2864" y="682"/>
                  </a:lnTo>
                  <a:lnTo>
                    <a:pt x="2866" y="685"/>
                  </a:lnTo>
                  <a:lnTo>
                    <a:pt x="2868" y="690"/>
                  </a:lnTo>
                  <a:lnTo>
                    <a:pt x="2869" y="693"/>
                  </a:lnTo>
                  <a:lnTo>
                    <a:pt x="2869" y="695"/>
                  </a:lnTo>
                  <a:lnTo>
                    <a:pt x="2868" y="696"/>
                  </a:lnTo>
                  <a:lnTo>
                    <a:pt x="2867" y="698"/>
                  </a:lnTo>
                  <a:lnTo>
                    <a:pt x="2864" y="699"/>
                  </a:lnTo>
                  <a:lnTo>
                    <a:pt x="2860" y="699"/>
                  </a:lnTo>
                  <a:lnTo>
                    <a:pt x="2855" y="699"/>
                  </a:lnTo>
                  <a:lnTo>
                    <a:pt x="2850" y="698"/>
                  </a:lnTo>
                  <a:lnTo>
                    <a:pt x="2845" y="697"/>
                  </a:lnTo>
                  <a:lnTo>
                    <a:pt x="2841" y="697"/>
                  </a:lnTo>
                  <a:lnTo>
                    <a:pt x="2837" y="697"/>
                  </a:lnTo>
                  <a:lnTo>
                    <a:pt x="2833" y="698"/>
                  </a:lnTo>
                  <a:lnTo>
                    <a:pt x="2829" y="699"/>
                  </a:lnTo>
                  <a:lnTo>
                    <a:pt x="2829" y="707"/>
                  </a:lnTo>
                  <a:lnTo>
                    <a:pt x="2824" y="707"/>
                  </a:lnTo>
                  <a:lnTo>
                    <a:pt x="2822" y="708"/>
                  </a:lnTo>
                  <a:lnTo>
                    <a:pt x="2822" y="710"/>
                  </a:lnTo>
                  <a:lnTo>
                    <a:pt x="2822" y="711"/>
                  </a:lnTo>
                  <a:lnTo>
                    <a:pt x="2822" y="713"/>
                  </a:lnTo>
                  <a:lnTo>
                    <a:pt x="2825" y="716"/>
                  </a:lnTo>
                  <a:lnTo>
                    <a:pt x="2828" y="719"/>
                  </a:lnTo>
                  <a:lnTo>
                    <a:pt x="2831" y="724"/>
                  </a:lnTo>
                  <a:lnTo>
                    <a:pt x="2833" y="727"/>
                  </a:lnTo>
                  <a:lnTo>
                    <a:pt x="2833" y="729"/>
                  </a:lnTo>
                  <a:lnTo>
                    <a:pt x="2832" y="730"/>
                  </a:lnTo>
                  <a:lnTo>
                    <a:pt x="2831" y="732"/>
                  </a:lnTo>
                  <a:lnTo>
                    <a:pt x="2829" y="734"/>
                  </a:lnTo>
                  <a:lnTo>
                    <a:pt x="2830" y="735"/>
                  </a:lnTo>
                  <a:lnTo>
                    <a:pt x="2832" y="735"/>
                  </a:lnTo>
                  <a:lnTo>
                    <a:pt x="2833" y="736"/>
                  </a:lnTo>
                  <a:lnTo>
                    <a:pt x="2835" y="736"/>
                  </a:lnTo>
                  <a:lnTo>
                    <a:pt x="2837" y="736"/>
                  </a:lnTo>
                  <a:lnTo>
                    <a:pt x="2839" y="736"/>
                  </a:lnTo>
                  <a:lnTo>
                    <a:pt x="2842" y="736"/>
                  </a:lnTo>
                  <a:lnTo>
                    <a:pt x="2844" y="736"/>
                  </a:lnTo>
                  <a:lnTo>
                    <a:pt x="2842" y="737"/>
                  </a:lnTo>
                  <a:lnTo>
                    <a:pt x="2840" y="738"/>
                  </a:lnTo>
                  <a:lnTo>
                    <a:pt x="2839" y="739"/>
                  </a:lnTo>
                  <a:lnTo>
                    <a:pt x="2839" y="740"/>
                  </a:lnTo>
                  <a:lnTo>
                    <a:pt x="2839" y="741"/>
                  </a:lnTo>
                  <a:lnTo>
                    <a:pt x="2839" y="742"/>
                  </a:lnTo>
                  <a:lnTo>
                    <a:pt x="2839" y="743"/>
                  </a:lnTo>
                  <a:lnTo>
                    <a:pt x="2839" y="744"/>
                  </a:lnTo>
                  <a:lnTo>
                    <a:pt x="2847" y="747"/>
                  </a:lnTo>
                  <a:lnTo>
                    <a:pt x="2852" y="749"/>
                  </a:lnTo>
                  <a:lnTo>
                    <a:pt x="2856" y="753"/>
                  </a:lnTo>
                  <a:lnTo>
                    <a:pt x="2857" y="757"/>
                  </a:lnTo>
                  <a:lnTo>
                    <a:pt x="2859" y="760"/>
                  </a:lnTo>
                  <a:lnTo>
                    <a:pt x="2861" y="764"/>
                  </a:lnTo>
                  <a:lnTo>
                    <a:pt x="2864" y="767"/>
                  </a:lnTo>
                  <a:lnTo>
                    <a:pt x="2869" y="771"/>
                  </a:lnTo>
                  <a:lnTo>
                    <a:pt x="2868" y="771"/>
                  </a:lnTo>
                  <a:lnTo>
                    <a:pt x="2867" y="772"/>
                  </a:lnTo>
                  <a:lnTo>
                    <a:pt x="2866" y="772"/>
                  </a:lnTo>
                  <a:lnTo>
                    <a:pt x="2865" y="773"/>
                  </a:lnTo>
                  <a:lnTo>
                    <a:pt x="2864" y="773"/>
                  </a:lnTo>
                  <a:lnTo>
                    <a:pt x="2864" y="774"/>
                  </a:lnTo>
                  <a:lnTo>
                    <a:pt x="2864" y="775"/>
                  </a:lnTo>
                  <a:lnTo>
                    <a:pt x="2864" y="776"/>
                  </a:lnTo>
                  <a:lnTo>
                    <a:pt x="2866" y="777"/>
                  </a:lnTo>
                  <a:lnTo>
                    <a:pt x="2867" y="777"/>
                  </a:lnTo>
                  <a:lnTo>
                    <a:pt x="2869" y="778"/>
                  </a:lnTo>
                  <a:lnTo>
                    <a:pt x="2871" y="778"/>
                  </a:lnTo>
                  <a:lnTo>
                    <a:pt x="2873" y="778"/>
                  </a:lnTo>
                  <a:lnTo>
                    <a:pt x="2875" y="778"/>
                  </a:lnTo>
                  <a:lnTo>
                    <a:pt x="2877" y="778"/>
                  </a:lnTo>
                  <a:lnTo>
                    <a:pt x="2879" y="778"/>
                  </a:lnTo>
                  <a:lnTo>
                    <a:pt x="2874" y="787"/>
                  </a:lnTo>
                  <a:lnTo>
                    <a:pt x="2870" y="795"/>
                  </a:lnTo>
                  <a:lnTo>
                    <a:pt x="2867" y="802"/>
                  </a:lnTo>
                  <a:lnTo>
                    <a:pt x="2863" y="809"/>
                  </a:lnTo>
                  <a:lnTo>
                    <a:pt x="2858" y="815"/>
                  </a:lnTo>
                  <a:lnTo>
                    <a:pt x="2850" y="822"/>
                  </a:lnTo>
                  <a:lnTo>
                    <a:pt x="2841" y="828"/>
                  </a:lnTo>
                  <a:lnTo>
                    <a:pt x="2829" y="834"/>
                  </a:lnTo>
                  <a:lnTo>
                    <a:pt x="2822" y="836"/>
                  </a:lnTo>
                  <a:lnTo>
                    <a:pt x="2819" y="838"/>
                  </a:lnTo>
                  <a:lnTo>
                    <a:pt x="2817" y="841"/>
                  </a:lnTo>
                  <a:lnTo>
                    <a:pt x="2817" y="843"/>
                  </a:lnTo>
                  <a:lnTo>
                    <a:pt x="2818" y="846"/>
                  </a:lnTo>
                  <a:lnTo>
                    <a:pt x="2819" y="848"/>
                  </a:lnTo>
                  <a:lnTo>
                    <a:pt x="2819" y="851"/>
                  </a:lnTo>
                  <a:lnTo>
                    <a:pt x="2819" y="855"/>
                  </a:lnTo>
                  <a:lnTo>
                    <a:pt x="2810" y="858"/>
                  </a:lnTo>
                  <a:lnTo>
                    <a:pt x="2801" y="860"/>
                  </a:lnTo>
                  <a:lnTo>
                    <a:pt x="2792" y="861"/>
                  </a:lnTo>
                  <a:lnTo>
                    <a:pt x="2782" y="862"/>
                  </a:lnTo>
                  <a:lnTo>
                    <a:pt x="2762" y="863"/>
                  </a:lnTo>
                  <a:lnTo>
                    <a:pt x="2742" y="863"/>
                  </a:lnTo>
                  <a:lnTo>
                    <a:pt x="2721" y="861"/>
                  </a:lnTo>
                  <a:lnTo>
                    <a:pt x="2699" y="859"/>
                  </a:lnTo>
                  <a:lnTo>
                    <a:pt x="2679" y="857"/>
                  </a:lnTo>
                  <a:lnTo>
                    <a:pt x="2660" y="855"/>
                  </a:lnTo>
                  <a:lnTo>
                    <a:pt x="2666" y="856"/>
                  </a:lnTo>
                  <a:lnTo>
                    <a:pt x="2672" y="856"/>
                  </a:lnTo>
                  <a:lnTo>
                    <a:pt x="2677" y="855"/>
                  </a:lnTo>
                  <a:lnTo>
                    <a:pt x="2681" y="854"/>
                  </a:lnTo>
                  <a:lnTo>
                    <a:pt x="2686" y="853"/>
                  </a:lnTo>
                  <a:lnTo>
                    <a:pt x="2690" y="851"/>
                  </a:lnTo>
                  <a:lnTo>
                    <a:pt x="2695" y="850"/>
                  </a:lnTo>
                  <a:lnTo>
                    <a:pt x="2700" y="849"/>
                  </a:lnTo>
                  <a:lnTo>
                    <a:pt x="2700" y="848"/>
                  </a:lnTo>
                  <a:lnTo>
                    <a:pt x="2700" y="847"/>
                  </a:lnTo>
                  <a:lnTo>
                    <a:pt x="2699" y="846"/>
                  </a:lnTo>
                  <a:lnTo>
                    <a:pt x="2698" y="845"/>
                  </a:lnTo>
                  <a:lnTo>
                    <a:pt x="2694" y="844"/>
                  </a:lnTo>
                  <a:lnTo>
                    <a:pt x="2690" y="844"/>
                  </a:lnTo>
                  <a:lnTo>
                    <a:pt x="2686" y="844"/>
                  </a:lnTo>
                  <a:lnTo>
                    <a:pt x="2682" y="844"/>
                  </a:lnTo>
                  <a:lnTo>
                    <a:pt x="2678" y="843"/>
                  </a:lnTo>
                  <a:lnTo>
                    <a:pt x="2675" y="842"/>
                  </a:lnTo>
                  <a:lnTo>
                    <a:pt x="2665" y="844"/>
                  </a:lnTo>
                  <a:lnTo>
                    <a:pt x="2655" y="845"/>
                  </a:lnTo>
                  <a:lnTo>
                    <a:pt x="2645" y="844"/>
                  </a:lnTo>
                  <a:lnTo>
                    <a:pt x="2636" y="842"/>
                  </a:lnTo>
                  <a:lnTo>
                    <a:pt x="2627" y="840"/>
                  </a:lnTo>
                  <a:lnTo>
                    <a:pt x="2617" y="838"/>
                  </a:lnTo>
                  <a:lnTo>
                    <a:pt x="2607" y="837"/>
                  </a:lnTo>
                  <a:lnTo>
                    <a:pt x="2597" y="837"/>
                  </a:lnTo>
                  <a:lnTo>
                    <a:pt x="2601" y="829"/>
                  </a:lnTo>
                  <a:lnTo>
                    <a:pt x="2579" y="824"/>
                  </a:lnTo>
                  <a:lnTo>
                    <a:pt x="2555" y="820"/>
                  </a:lnTo>
                  <a:lnTo>
                    <a:pt x="2530" y="817"/>
                  </a:lnTo>
                  <a:lnTo>
                    <a:pt x="2505" y="815"/>
                  </a:lnTo>
                  <a:lnTo>
                    <a:pt x="2479" y="814"/>
                  </a:lnTo>
                  <a:lnTo>
                    <a:pt x="2454" y="813"/>
                  </a:lnTo>
                  <a:lnTo>
                    <a:pt x="2428" y="812"/>
                  </a:lnTo>
                  <a:lnTo>
                    <a:pt x="2403" y="810"/>
                  </a:lnTo>
                  <a:lnTo>
                    <a:pt x="2383" y="800"/>
                  </a:lnTo>
                  <a:lnTo>
                    <a:pt x="2365" y="800"/>
                  </a:lnTo>
                  <a:lnTo>
                    <a:pt x="2348" y="800"/>
                  </a:lnTo>
                  <a:lnTo>
                    <a:pt x="2332" y="799"/>
                  </a:lnTo>
                  <a:lnTo>
                    <a:pt x="2316" y="798"/>
                  </a:lnTo>
                  <a:lnTo>
                    <a:pt x="2299" y="797"/>
                  </a:lnTo>
                  <a:lnTo>
                    <a:pt x="2283" y="796"/>
                  </a:lnTo>
                  <a:lnTo>
                    <a:pt x="2266" y="795"/>
                  </a:lnTo>
                  <a:lnTo>
                    <a:pt x="2249" y="795"/>
                  </a:lnTo>
                  <a:lnTo>
                    <a:pt x="2250" y="794"/>
                  </a:lnTo>
                  <a:lnTo>
                    <a:pt x="2251" y="793"/>
                  </a:lnTo>
                  <a:lnTo>
                    <a:pt x="2252" y="793"/>
                  </a:lnTo>
                  <a:lnTo>
                    <a:pt x="2253" y="792"/>
                  </a:lnTo>
                  <a:lnTo>
                    <a:pt x="2254" y="792"/>
                  </a:lnTo>
                  <a:lnTo>
                    <a:pt x="2254" y="791"/>
                  </a:lnTo>
                  <a:lnTo>
                    <a:pt x="2254" y="790"/>
                  </a:lnTo>
                  <a:lnTo>
                    <a:pt x="2254" y="789"/>
                  </a:lnTo>
                  <a:lnTo>
                    <a:pt x="2251" y="787"/>
                  </a:lnTo>
                  <a:lnTo>
                    <a:pt x="2248" y="785"/>
                  </a:lnTo>
                  <a:lnTo>
                    <a:pt x="2245" y="784"/>
                  </a:lnTo>
                  <a:lnTo>
                    <a:pt x="2242" y="783"/>
                  </a:lnTo>
                  <a:lnTo>
                    <a:pt x="2235" y="783"/>
                  </a:lnTo>
                  <a:lnTo>
                    <a:pt x="2228" y="784"/>
                  </a:lnTo>
                  <a:lnTo>
                    <a:pt x="2221" y="787"/>
                  </a:lnTo>
                  <a:lnTo>
                    <a:pt x="2214" y="787"/>
                  </a:lnTo>
                  <a:lnTo>
                    <a:pt x="2207" y="787"/>
                  </a:lnTo>
                  <a:lnTo>
                    <a:pt x="2200" y="783"/>
                  </a:lnTo>
                  <a:lnTo>
                    <a:pt x="2205" y="781"/>
                  </a:lnTo>
                  <a:lnTo>
                    <a:pt x="2197" y="778"/>
                  </a:lnTo>
                  <a:lnTo>
                    <a:pt x="2187" y="776"/>
                  </a:lnTo>
                  <a:lnTo>
                    <a:pt x="2177" y="775"/>
                  </a:lnTo>
                  <a:lnTo>
                    <a:pt x="2167" y="775"/>
                  </a:lnTo>
                  <a:lnTo>
                    <a:pt x="2156" y="775"/>
                  </a:lnTo>
                  <a:lnTo>
                    <a:pt x="2146" y="776"/>
                  </a:lnTo>
                  <a:lnTo>
                    <a:pt x="2135" y="777"/>
                  </a:lnTo>
                  <a:lnTo>
                    <a:pt x="2126" y="778"/>
                  </a:lnTo>
                  <a:lnTo>
                    <a:pt x="2141" y="773"/>
                  </a:lnTo>
                  <a:lnTo>
                    <a:pt x="2152" y="775"/>
                  </a:lnTo>
                  <a:lnTo>
                    <a:pt x="2163" y="776"/>
                  </a:lnTo>
                  <a:lnTo>
                    <a:pt x="2175" y="776"/>
                  </a:lnTo>
                  <a:lnTo>
                    <a:pt x="2186" y="775"/>
                  </a:lnTo>
                  <a:lnTo>
                    <a:pt x="2198" y="774"/>
                  </a:lnTo>
                  <a:lnTo>
                    <a:pt x="2209" y="772"/>
                  </a:lnTo>
                  <a:lnTo>
                    <a:pt x="2219" y="770"/>
                  </a:lnTo>
                  <a:lnTo>
                    <a:pt x="2229" y="768"/>
                  </a:lnTo>
                  <a:lnTo>
                    <a:pt x="2216" y="765"/>
                  </a:lnTo>
                  <a:lnTo>
                    <a:pt x="2202" y="763"/>
                  </a:lnTo>
                  <a:lnTo>
                    <a:pt x="2188" y="763"/>
                  </a:lnTo>
                  <a:lnTo>
                    <a:pt x="2173" y="762"/>
                  </a:lnTo>
                  <a:lnTo>
                    <a:pt x="2157" y="763"/>
                  </a:lnTo>
                  <a:lnTo>
                    <a:pt x="2141" y="763"/>
                  </a:lnTo>
                  <a:lnTo>
                    <a:pt x="2124" y="763"/>
                  </a:lnTo>
                  <a:lnTo>
                    <a:pt x="2105" y="763"/>
                  </a:lnTo>
                  <a:lnTo>
                    <a:pt x="2091" y="762"/>
                  </a:lnTo>
                  <a:lnTo>
                    <a:pt x="2076" y="761"/>
                  </a:lnTo>
                  <a:lnTo>
                    <a:pt x="2061" y="760"/>
                  </a:lnTo>
                  <a:lnTo>
                    <a:pt x="2046" y="759"/>
                  </a:lnTo>
                  <a:lnTo>
                    <a:pt x="2031" y="758"/>
                  </a:lnTo>
                  <a:lnTo>
                    <a:pt x="2017" y="757"/>
                  </a:lnTo>
                  <a:lnTo>
                    <a:pt x="2002" y="756"/>
                  </a:lnTo>
                  <a:lnTo>
                    <a:pt x="1987" y="755"/>
                  </a:lnTo>
                  <a:lnTo>
                    <a:pt x="2036" y="751"/>
                  </a:lnTo>
                  <a:lnTo>
                    <a:pt x="2036" y="749"/>
                  </a:lnTo>
                  <a:lnTo>
                    <a:pt x="2002" y="744"/>
                  </a:lnTo>
                  <a:lnTo>
                    <a:pt x="1962" y="740"/>
                  </a:lnTo>
                  <a:lnTo>
                    <a:pt x="1921" y="738"/>
                  </a:lnTo>
                  <a:lnTo>
                    <a:pt x="1880" y="737"/>
                  </a:lnTo>
                  <a:lnTo>
                    <a:pt x="1843" y="736"/>
                  </a:lnTo>
                  <a:lnTo>
                    <a:pt x="1811" y="736"/>
                  </a:lnTo>
                  <a:lnTo>
                    <a:pt x="1791" y="736"/>
                  </a:lnTo>
                  <a:lnTo>
                    <a:pt x="1784" y="736"/>
                  </a:lnTo>
                  <a:lnTo>
                    <a:pt x="1785" y="736"/>
                  </a:lnTo>
                  <a:lnTo>
                    <a:pt x="1787" y="736"/>
                  </a:lnTo>
                  <a:lnTo>
                    <a:pt x="1791" y="735"/>
                  </a:lnTo>
                  <a:lnTo>
                    <a:pt x="1797" y="734"/>
                  </a:lnTo>
                  <a:lnTo>
                    <a:pt x="1802" y="733"/>
                  </a:lnTo>
                  <a:lnTo>
                    <a:pt x="1808" y="733"/>
                  </a:lnTo>
                  <a:lnTo>
                    <a:pt x="1813" y="732"/>
                  </a:lnTo>
                  <a:lnTo>
                    <a:pt x="1818" y="731"/>
                  </a:lnTo>
                  <a:lnTo>
                    <a:pt x="1818" y="729"/>
                  </a:lnTo>
                  <a:lnTo>
                    <a:pt x="1645" y="729"/>
                  </a:lnTo>
                  <a:lnTo>
                    <a:pt x="1681" y="727"/>
                  </a:lnTo>
                  <a:lnTo>
                    <a:pt x="1720" y="726"/>
                  </a:lnTo>
                  <a:lnTo>
                    <a:pt x="1757" y="726"/>
                  </a:lnTo>
                  <a:lnTo>
                    <a:pt x="1796" y="725"/>
                  </a:lnTo>
                  <a:lnTo>
                    <a:pt x="1835" y="724"/>
                  </a:lnTo>
                  <a:lnTo>
                    <a:pt x="1873" y="722"/>
                  </a:lnTo>
                  <a:lnTo>
                    <a:pt x="1910" y="720"/>
                  </a:lnTo>
                  <a:lnTo>
                    <a:pt x="1947" y="717"/>
                  </a:lnTo>
                  <a:lnTo>
                    <a:pt x="1939" y="715"/>
                  </a:lnTo>
                  <a:lnTo>
                    <a:pt x="1931" y="714"/>
                  </a:lnTo>
                  <a:lnTo>
                    <a:pt x="1922" y="713"/>
                  </a:lnTo>
                  <a:lnTo>
                    <a:pt x="1913" y="713"/>
                  </a:lnTo>
                  <a:lnTo>
                    <a:pt x="1904" y="712"/>
                  </a:lnTo>
                  <a:lnTo>
                    <a:pt x="1894" y="712"/>
                  </a:lnTo>
                  <a:lnTo>
                    <a:pt x="1884" y="712"/>
                  </a:lnTo>
                  <a:lnTo>
                    <a:pt x="1873" y="712"/>
                  </a:lnTo>
                  <a:lnTo>
                    <a:pt x="1868" y="709"/>
                  </a:lnTo>
                  <a:lnTo>
                    <a:pt x="1861" y="707"/>
                  </a:lnTo>
                  <a:lnTo>
                    <a:pt x="1854" y="705"/>
                  </a:lnTo>
                  <a:lnTo>
                    <a:pt x="1846" y="705"/>
                  </a:lnTo>
                  <a:lnTo>
                    <a:pt x="1839" y="704"/>
                  </a:lnTo>
                  <a:lnTo>
                    <a:pt x="1830" y="704"/>
                  </a:lnTo>
                  <a:lnTo>
                    <a:pt x="1821" y="705"/>
                  </a:lnTo>
                  <a:lnTo>
                    <a:pt x="1813" y="705"/>
                  </a:lnTo>
                  <a:lnTo>
                    <a:pt x="1799" y="704"/>
                  </a:lnTo>
                  <a:lnTo>
                    <a:pt x="1753" y="705"/>
                  </a:lnTo>
                  <a:lnTo>
                    <a:pt x="1685" y="706"/>
                  </a:lnTo>
                  <a:lnTo>
                    <a:pt x="1605" y="707"/>
                  </a:lnTo>
                  <a:lnTo>
                    <a:pt x="1524" y="708"/>
                  </a:lnTo>
                  <a:lnTo>
                    <a:pt x="1454" y="708"/>
                  </a:lnTo>
                  <a:lnTo>
                    <a:pt x="1426" y="707"/>
                  </a:lnTo>
                  <a:lnTo>
                    <a:pt x="1404" y="706"/>
                  </a:lnTo>
                  <a:lnTo>
                    <a:pt x="1396" y="705"/>
                  </a:lnTo>
                  <a:lnTo>
                    <a:pt x="1390" y="704"/>
                  </a:lnTo>
                  <a:lnTo>
                    <a:pt x="1386" y="703"/>
                  </a:lnTo>
                  <a:lnTo>
                    <a:pt x="1385" y="702"/>
                  </a:lnTo>
                  <a:lnTo>
                    <a:pt x="1367" y="703"/>
                  </a:lnTo>
                  <a:lnTo>
                    <a:pt x="1361" y="704"/>
                  </a:lnTo>
                  <a:lnTo>
                    <a:pt x="1364" y="705"/>
                  </a:lnTo>
                  <a:lnTo>
                    <a:pt x="1375" y="705"/>
                  </a:lnTo>
                  <a:lnTo>
                    <a:pt x="1417" y="705"/>
                  </a:lnTo>
                  <a:lnTo>
                    <a:pt x="1471" y="703"/>
                  </a:lnTo>
                  <a:lnTo>
                    <a:pt x="1527" y="701"/>
                  </a:lnTo>
                  <a:lnTo>
                    <a:pt x="1573" y="699"/>
                  </a:lnTo>
                  <a:lnTo>
                    <a:pt x="1588" y="697"/>
                  </a:lnTo>
                  <a:lnTo>
                    <a:pt x="1595" y="696"/>
                  </a:lnTo>
                  <a:lnTo>
                    <a:pt x="1593" y="695"/>
                  </a:lnTo>
                  <a:lnTo>
                    <a:pt x="1581" y="694"/>
                  </a:lnTo>
                  <a:lnTo>
                    <a:pt x="1614" y="694"/>
                  </a:lnTo>
                  <a:lnTo>
                    <a:pt x="1646" y="693"/>
                  </a:lnTo>
                  <a:lnTo>
                    <a:pt x="1679" y="691"/>
                  </a:lnTo>
                  <a:lnTo>
                    <a:pt x="1712" y="690"/>
                  </a:lnTo>
                  <a:lnTo>
                    <a:pt x="1745" y="689"/>
                  </a:lnTo>
                  <a:lnTo>
                    <a:pt x="1777" y="689"/>
                  </a:lnTo>
                  <a:lnTo>
                    <a:pt x="1810" y="690"/>
                  </a:lnTo>
                  <a:lnTo>
                    <a:pt x="1843" y="692"/>
                  </a:lnTo>
                  <a:lnTo>
                    <a:pt x="1846" y="690"/>
                  </a:lnTo>
                  <a:lnTo>
                    <a:pt x="1848" y="689"/>
                  </a:lnTo>
                  <a:lnTo>
                    <a:pt x="1851" y="687"/>
                  </a:lnTo>
                  <a:lnTo>
                    <a:pt x="1854" y="686"/>
                  </a:lnTo>
                  <a:lnTo>
                    <a:pt x="1858" y="685"/>
                  </a:lnTo>
                  <a:lnTo>
                    <a:pt x="1861" y="685"/>
                  </a:lnTo>
                  <a:lnTo>
                    <a:pt x="1864" y="685"/>
                  </a:lnTo>
                  <a:lnTo>
                    <a:pt x="1868" y="685"/>
                  </a:lnTo>
                  <a:lnTo>
                    <a:pt x="1876" y="689"/>
                  </a:lnTo>
                  <a:lnTo>
                    <a:pt x="1884" y="691"/>
                  </a:lnTo>
                  <a:lnTo>
                    <a:pt x="1891" y="692"/>
                  </a:lnTo>
                  <a:lnTo>
                    <a:pt x="1899" y="692"/>
                  </a:lnTo>
                  <a:lnTo>
                    <a:pt x="1907" y="692"/>
                  </a:lnTo>
                  <a:lnTo>
                    <a:pt x="1915" y="691"/>
                  </a:lnTo>
                  <a:lnTo>
                    <a:pt x="1923" y="690"/>
                  </a:lnTo>
                  <a:lnTo>
                    <a:pt x="1932" y="689"/>
                  </a:lnTo>
                  <a:lnTo>
                    <a:pt x="1978" y="687"/>
                  </a:lnTo>
                  <a:lnTo>
                    <a:pt x="2025" y="686"/>
                  </a:lnTo>
                  <a:lnTo>
                    <a:pt x="2072" y="685"/>
                  </a:lnTo>
                  <a:lnTo>
                    <a:pt x="2121" y="684"/>
                  </a:lnTo>
                  <a:lnTo>
                    <a:pt x="2171" y="683"/>
                  </a:lnTo>
                  <a:lnTo>
                    <a:pt x="2221" y="682"/>
                  </a:lnTo>
                  <a:lnTo>
                    <a:pt x="2271" y="681"/>
                  </a:lnTo>
                  <a:lnTo>
                    <a:pt x="2319" y="680"/>
                  </a:lnTo>
                  <a:lnTo>
                    <a:pt x="2333" y="679"/>
                  </a:lnTo>
                  <a:lnTo>
                    <a:pt x="2347" y="678"/>
                  </a:lnTo>
                  <a:lnTo>
                    <a:pt x="2362" y="677"/>
                  </a:lnTo>
                  <a:lnTo>
                    <a:pt x="2377" y="677"/>
                  </a:lnTo>
                  <a:lnTo>
                    <a:pt x="2407" y="678"/>
                  </a:lnTo>
                  <a:lnTo>
                    <a:pt x="2439" y="679"/>
                  </a:lnTo>
                  <a:lnTo>
                    <a:pt x="2470" y="681"/>
                  </a:lnTo>
                  <a:lnTo>
                    <a:pt x="2501" y="683"/>
                  </a:lnTo>
                  <a:lnTo>
                    <a:pt x="2531" y="684"/>
                  </a:lnTo>
                  <a:lnTo>
                    <a:pt x="2562" y="683"/>
                  </a:lnTo>
                  <a:lnTo>
                    <a:pt x="2550" y="679"/>
                  </a:lnTo>
                  <a:lnTo>
                    <a:pt x="2539" y="677"/>
                  </a:lnTo>
                  <a:lnTo>
                    <a:pt x="2528" y="675"/>
                  </a:lnTo>
                  <a:lnTo>
                    <a:pt x="2516" y="674"/>
                  </a:lnTo>
                  <a:lnTo>
                    <a:pt x="2492" y="672"/>
                  </a:lnTo>
                  <a:lnTo>
                    <a:pt x="2467" y="672"/>
                  </a:lnTo>
                  <a:lnTo>
                    <a:pt x="2441" y="673"/>
                  </a:lnTo>
                  <a:lnTo>
                    <a:pt x="2415" y="672"/>
                  </a:lnTo>
                  <a:lnTo>
                    <a:pt x="2401" y="672"/>
                  </a:lnTo>
                  <a:lnTo>
                    <a:pt x="2388" y="671"/>
                  </a:lnTo>
                  <a:lnTo>
                    <a:pt x="2376" y="670"/>
                  </a:lnTo>
                  <a:lnTo>
                    <a:pt x="2363" y="668"/>
                  </a:lnTo>
                  <a:lnTo>
                    <a:pt x="2395" y="669"/>
                  </a:lnTo>
                  <a:lnTo>
                    <a:pt x="2427" y="670"/>
                  </a:lnTo>
                  <a:lnTo>
                    <a:pt x="2458" y="670"/>
                  </a:lnTo>
                  <a:lnTo>
                    <a:pt x="2489" y="671"/>
                  </a:lnTo>
                  <a:lnTo>
                    <a:pt x="2519" y="670"/>
                  </a:lnTo>
                  <a:lnTo>
                    <a:pt x="2549" y="669"/>
                  </a:lnTo>
                  <a:lnTo>
                    <a:pt x="2581" y="668"/>
                  </a:lnTo>
                  <a:lnTo>
                    <a:pt x="2611" y="665"/>
                  </a:lnTo>
                  <a:lnTo>
                    <a:pt x="2572" y="641"/>
                  </a:lnTo>
                  <a:lnTo>
                    <a:pt x="2574" y="641"/>
                  </a:lnTo>
                  <a:lnTo>
                    <a:pt x="2576" y="641"/>
                  </a:lnTo>
                  <a:lnTo>
                    <a:pt x="2578" y="641"/>
                  </a:lnTo>
                  <a:lnTo>
                    <a:pt x="2580" y="641"/>
                  </a:lnTo>
                  <a:lnTo>
                    <a:pt x="2582" y="641"/>
                  </a:lnTo>
                  <a:lnTo>
                    <a:pt x="2584" y="640"/>
                  </a:lnTo>
                  <a:lnTo>
                    <a:pt x="2585" y="639"/>
                  </a:lnTo>
                  <a:lnTo>
                    <a:pt x="2586" y="638"/>
                  </a:lnTo>
                  <a:lnTo>
                    <a:pt x="2564" y="636"/>
                  </a:lnTo>
                  <a:lnTo>
                    <a:pt x="2541" y="633"/>
                  </a:lnTo>
                  <a:lnTo>
                    <a:pt x="2519" y="631"/>
                  </a:lnTo>
                  <a:lnTo>
                    <a:pt x="2497" y="629"/>
                  </a:lnTo>
                  <a:lnTo>
                    <a:pt x="2475" y="626"/>
                  </a:lnTo>
                  <a:lnTo>
                    <a:pt x="2452" y="625"/>
                  </a:lnTo>
                  <a:lnTo>
                    <a:pt x="2428" y="622"/>
                  </a:lnTo>
                  <a:lnTo>
                    <a:pt x="2402" y="620"/>
                  </a:lnTo>
                  <a:lnTo>
                    <a:pt x="2370" y="619"/>
                  </a:lnTo>
                  <a:lnTo>
                    <a:pt x="2324" y="618"/>
                  </a:lnTo>
                  <a:lnTo>
                    <a:pt x="2269" y="617"/>
                  </a:lnTo>
                  <a:lnTo>
                    <a:pt x="2207" y="616"/>
                  </a:lnTo>
                  <a:lnTo>
                    <a:pt x="2147" y="615"/>
                  </a:lnTo>
                  <a:lnTo>
                    <a:pt x="2089" y="613"/>
                  </a:lnTo>
                  <a:lnTo>
                    <a:pt x="2042" y="613"/>
                  </a:lnTo>
                  <a:lnTo>
                    <a:pt x="2009" y="612"/>
                  </a:lnTo>
                  <a:lnTo>
                    <a:pt x="2046" y="611"/>
                  </a:lnTo>
                  <a:lnTo>
                    <a:pt x="2097" y="611"/>
                  </a:lnTo>
                  <a:lnTo>
                    <a:pt x="2158" y="612"/>
                  </a:lnTo>
                  <a:lnTo>
                    <a:pt x="2222" y="613"/>
                  </a:lnTo>
                  <a:lnTo>
                    <a:pt x="2287" y="614"/>
                  </a:lnTo>
                  <a:lnTo>
                    <a:pt x="2345" y="615"/>
                  </a:lnTo>
                  <a:lnTo>
                    <a:pt x="2393" y="615"/>
                  </a:lnTo>
                  <a:lnTo>
                    <a:pt x="2428" y="614"/>
                  </a:lnTo>
                  <a:lnTo>
                    <a:pt x="2424" y="613"/>
                  </a:lnTo>
                  <a:lnTo>
                    <a:pt x="2416" y="611"/>
                  </a:lnTo>
                  <a:lnTo>
                    <a:pt x="2403" y="610"/>
                  </a:lnTo>
                  <a:lnTo>
                    <a:pt x="2387" y="610"/>
                  </a:lnTo>
                  <a:lnTo>
                    <a:pt x="2350" y="609"/>
                  </a:lnTo>
                  <a:lnTo>
                    <a:pt x="2307" y="609"/>
                  </a:lnTo>
                  <a:lnTo>
                    <a:pt x="2263" y="608"/>
                  </a:lnTo>
                  <a:lnTo>
                    <a:pt x="2225" y="608"/>
                  </a:lnTo>
                  <a:lnTo>
                    <a:pt x="2209" y="607"/>
                  </a:lnTo>
                  <a:lnTo>
                    <a:pt x="2196" y="606"/>
                  </a:lnTo>
                  <a:lnTo>
                    <a:pt x="2187" y="605"/>
                  </a:lnTo>
                  <a:lnTo>
                    <a:pt x="2182" y="604"/>
                  </a:lnTo>
                  <a:lnTo>
                    <a:pt x="2412" y="604"/>
                  </a:lnTo>
                  <a:lnTo>
                    <a:pt x="2412" y="606"/>
                  </a:lnTo>
                  <a:lnTo>
                    <a:pt x="2431" y="606"/>
                  </a:lnTo>
                  <a:lnTo>
                    <a:pt x="2449" y="608"/>
                  </a:lnTo>
                  <a:lnTo>
                    <a:pt x="2466" y="610"/>
                  </a:lnTo>
                  <a:lnTo>
                    <a:pt x="2482" y="612"/>
                  </a:lnTo>
                  <a:lnTo>
                    <a:pt x="2499" y="614"/>
                  </a:lnTo>
                  <a:lnTo>
                    <a:pt x="2516" y="615"/>
                  </a:lnTo>
                  <a:lnTo>
                    <a:pt x="2533" y="614"/>
                  </a:lnTo>
                  <a:lnTo>
                    <a:pt x="2551" y="612"/>
                  </a:lnTo>
                  <a:lnTo>
                    <a:pt x="2522" y="609"/>
                  </a:lnTo>
                  <a:lnTo>
                    <a:pt x="2480" y="606"/>
                  </a:lnTo>
                  <a:lnTo>
                    <a:pt x="2428" y="603"/>
                  </a:lnTo>
                  <a:lnTo>
                    <a:pt x="2370" y="601"/>
                  </a:lnTo>
                  <a:lnTo>
                    <a:pt x="2313" y="599"/>
                  </a:lnTo>
                  <a:lnTo>
                    <a:pt x="2260" y="597"/>
                  </a:lnTo>
                  <a:lnTo>
                    <a:pt x="2217" y="595"/>
                  </a:lnTo>
                  <a:lnTo>
                    <a:pt x="2187" y="594"/>
                  </a:lnTo>
                  <a:lnTo>
                    <a:pt x="2196" y="593"/>
                  </a:lnTo>
                  <a:lnTo>
                    <a:pt x="2221" y="594"/>
                  </a:lnTo>
                  <a:lnTo>
                    <a:pt x="2257" y="594"/>
                  </a:lnTo>
                  <a:lnTo>
                    <a:pt x="2299" y="594"/>
                  </a:lnTo>
                  <a:lnTo>
                    <a:pt x="2341" y="594"/>
                  </a:lnTo>
                  <a:lnTo>
                    <a:pt x="2378" y="593"/>
                  </a:lnTo>
                  <a:lnTo>
                    <a:pt x="2394" y="592"/>
                  </a:lnTo>
                  <a:lnTo>
                    <a:pt x="2406" y="591"/>
                  </a:lnTo>
                  <a:lnTo>
                    <a:pt x="2415" y="589"/>
                  </a:lnTo>
                  <a:lnTo>
                    <a:pt x="2419" y="588"/>
                  </a:lnTo>
                  <a:lnTo>
                    <a:pt x="2410" y="586"/>
                  </a:lnTo>
                  <a:lnTo>
                    <a:pt x="2402" y="584"/>
                  </a:lnTo>
                  <a:lnTo>
                    <a:pt x="2395" y="581"/>
                  </a:lnTo>
                  <a:lnTo>
                    <a:pt x="2387" y="579"/>
                  </a:lnTo>
                  <a:lnTo>
                    <a:pt x="2379" y="577"/>
                  </a:lnTo>
                  <a:lnTo>
                    <a:pt x="2371" y="576"/>
                  </a:lnTo>
                  <a:lnTo>
                    <a:pt x="2363" y="575"/>
                  </a:lnTo>
                  <a:lnTo>
                    <a:pt x="2353" y="575"/>
                  </a:lnTo>
                  <a:lnTo>
                    <a:pt x="2356" y="575"/>
                  </a:lnTo>
                  <a:lnTo>
                    <a:pt x="2359" y="575"/>
                  </a:lnTo>
                  <a:lnTo>
                    <a:pt x="2362" y="575"/>
                  </a:lnTo>
                  <a:lnTo>
                    <a:pt x="2365" y="575"/>
                  </a:lnTo>
                  <a:lnTo>
                    <a:pt x="2367" y="575"/>
                  </a:lnTo>
                  <a:lnTo>
                    <a:pt x="2370" y="575"/>
                  </a:lnTo>
                  <a:lnTo>
                    <a:pt x="2372" y="574"/>
                  </a:lnTo>
                  <a:lnTo>
                    <a:pt x="2373" y="572"/>
                  </a:lnTo>
                  <a:lnTo>
                    <a:pt x="2373" y="571"/>
                  </a:lnTo>
                  <a:lnTo>
                    <a:pt x="2372" y="569"/>
                  </a:lnTo>
                  <a:lnTo>
                    <a:pt x="2370" y="568"/>
                  </a:lnTo>
                  <a:lnTo>
                    <a:pt x="2368" y="568"/>
                  </a:lnTo>
                  <a:lnTo>
                    <a:pt x="2364" y="567"/>
                  </a:lnTo>
                  <a:lnTo>
                    <a:pt x="2359" y="567"/>
                  </a:lnTo>
                  <a:lnTo>
                    <a:pt x="2353" y="567"/>
                  </a:lnTo>
                  <a:lnTo>
                    <a:pt x="2347" y="567"/>
                  </a:lnTo>
                  <a:lnTo>
                    <a:pt x="2342" y="566"/>
                  </a:lnTo>
                  <a:lnTo>
                    <a:pt x="2338" y="564"/>
                  </a:lnTo>
                  <a:lnTo>
                    <a:pt x="2330" y="564"/>
                  </a:lnTo>
                  <a:lnTo>
                    <a:pt x="2321" y="565"/>
                  </a:lnTo>
                  <a:lnTo>
                    <a:pt x="2311" y="565"/>
                  </a:lnTo>
                  <a:lnTo>
                    <a:pt x="2300" y="565"/>
                  </a:lnTo>
                  <a:lnTo>
                    <a:pt x="2290" y="565"/>
                  </a:lnTo>
                  <a:lnTo>
                    <a:pt x="2279" y="564"/>
                  </a:lnTo>
                  <a:lnTo>
                    <a:pt x="2269" y="563"/>
                  </a:lnTo>
                  <a:lnTo>
                    <a:pt x="2259" y="562"/>
                  </a:lnTo>
                  <a:lnTo>
                    <a:pt x="2258" y="560"/>
                  </a:lnTo>
                  <a:lnTo>
                    <a:pt x="2256" y="559"/>
                  </a:lnTo>
                  <a:lnTo>
                    <a:pt x="2254" y="558"/>
                  </a:lnTo>
                  <a:lnTo>
                    <a:pt x="2252" y="556"/>
                  </a:lnTo>
                  <a:lnTo>
                    <a:pt x="2246" y="556"/>
                  </a:lnTo>
                  <a:lnTo>
                    <a:pt x="2240" y="555"/>
                  </a:lnTo>
                  <a:lnTo>
                    <a:pt x="2234" y="555"/>
                  </a:lnTo>
                  <a:lnTo>
                    <a:pt x="2228" y="554"/>
                  </a:lnTo>
                  <a:lnTo>
                    <a:pt x="2226" y="553"/>
                  </a:lnTo>
                  <a:lnTo>
                    <a:pt x="2223" y="552"/>
                  </a:lnTo>
                  <a:lnTo>
                    <a:pt x="2221" y="550"/>
                  </a:lnTo>
                  <a:lnTo>
                    <a:pt x="2220" y="548"/>
                  </a:lnTo>
                  <a:lnTo>
                    <a:pt x="2136" y="548"/>
                  </a:lnTo>
                  <a:lnTo>
                    <a:pt x="2152" y="546"/>
                  </a:lnTo>
                  <a:lnTo>
                    <a:pt x="2169" y="546"/>
                  </a:lnTo>
                  <a:lnTo>
                    <a:pt x="2185" y="546"/>
                  </a:lnTo>
                  <a:lnTo>
                    <a:pt x="2201" y="546"/>
                  </a:lnTo>
                  <a:lnTo>
                    <a:pt x="2217" y="546"/>
                  </a:lnTo>
                  <a:lnTo>
                    <a:pt x="2232" y="545"/>
                  </a:lnTo>
                  <a:lnTo>
                    <a:pt x="2239" y="544"/>
                  </a:lnTo>
                  <a:lnTo>
                    <a:pt x="2246" y="542"/>
                  </a:lnTo>
                  <a:lnTo>
                    <a:pt x="2252" y="540"/>
                  </a:lnTo>
                  <a:lnTo>
                    <a:pt x="2259" y="538"/>
                  </a:lnTo>
                  <a:lnTo>
                    <a:pt x="2158" y="534"/>
                  </a:lnTo>
                  <a:lnTo>
                    <a:pt x="2052" y="530"/>
                  </a:lnTo>
                  <a:lnTo>
                    <a:pt x="1944" y="527"/>
                  </a:lnTo>
                  <a:lnTo>
                    <a:pt x="1835" y="523"/>
                  </a:lnTo>
                  <a:lnTo>
                    <a:pt x="1726" y="522"/>
                  </a:lnTo>
                  <a:lnTo>
                    <a:pt x="1617" y="521"/>
                  </a:lnTo>
                  <a:lnTo>
                    <a:pt x="1512" y="522"/>
                  </a:lnTo>
                  <a:lnTo>
                    <a:pt x="1413" y="524"/>
                  </a:lnTo>
                  <a:lnTo>
                    <a:pt x="1409" y="527"/>
                  </a:lnTo>
                  <a:lnTo>
                    <a:pt x="1406" y="529"/>
                  </a:lnTo>
                  <a:lnTo>
                    <a:pt x="1401" y="529"/>
                  </a:lnTo>
                  <a:lnTo>
                    <a:pt x="1397" y="530"/>
                  </a:lnTo>
                  <a:lnTo>
                    <a:pt x="1392" y="529"/>
                  </a:lnTo>
                  <a:lnTo>
                    <a:pt x="1386" y="528"/>
                  </a:lnTo>
                  <a:lnTo>
                    <a:pt x="1382" y="527"/>
                  </a:lnTo>
                  <a:lnTo>
                    <a:pt x="1377" y="524"/>
                  </a:lnTo>
                  <a:lnTo>
                    <a:pt x="1369" y="527"/>
                  </a:lnTo>
                  <a:lnTo>
                    <a:pt x="1360" y="528"/>
                  </a:lnTo>
                  <a:lnTo>
                    <a:pt x="1350" y="527"/>
                  </a:lnTo>
                  <a:lnTo>
                    <a:pt x="1340" y="526"/>
                  </a:lnTo>
                  <a:lnTo>
                    <a:pt x="1330" y="526"/>
                  </a:lnTo>
                  <a:lnTo>
                    <a:pt x="1321" y="526"/>
                  </a:lnTo>
                  <a:lnTo>
                    <a:pt x="1316" y="527"/>
                  </a:lnTo>
                  <a:lnTo>
                    <a:pt x="1312" y="528"/>
                  </a:lnTo>
                  <a:lnTo>
                    <a:pt x="1307" y="530"/>
                  </a:lnTo>
                  <a:lnTo>
                    <a:pt x="1304" y="533"/>
                  </a:lnTo>
                  <a:lnTo>
                    <a:pt x="1318" y="538"/>
                  </a:lnTo>
                  <a:lnTo>
                    <a:pt x="1354" y="537"/>
                  </a:lnTo>
                  <a:lnTo>
                    <a:pt x="1390" y="537"/>
                  </a:lnTo>
                  <a:lnTo>
                    <a:pt x="1425" y="538"/>
                  </a:lnTo>
                  <a:lnTo>
                    <a:pt x="1460" y="539"/>
                  </a:lnTo>
                  <a:lnTo>
                    <a:pt x="1495" y="540"/>
                  </a:lnTo>
                  <a:lnTo>
                    <a:pt x="1529" y="541"/>
                  </a:lnTo>
                  <a:lnTo>
                    <a:pt x="1563" y="540"/>
                  </a:lnTo>
                  <a:lnTo>
                    <a:pt x="1595" y="538"/>
                  </a:lnTo>
                  <a:lnTo>
                    <a:pt x="1606" y="543"/>
                  </a:lnTo>
                  <a:lnTo>
                    <a:pt x="1601" y="544"/>
                  </a:lnTo>
                  <a:lnTo>
                    <a:pt x="1596" y="545"/>
                  </a:lnTo>
                  <a:lnTo>
                    <a:pt x="1591" y="546"/>
                  </a:lnTo>
                  <a:lnTo>
                    <a:pt x="1586" y="547"/>
                  </a:lnTo>
                  <a:lnTo>
                    <a:pt x="1581" y="548"/>
                  </a:lnTo>
                  <a:lnTo>
                    <a:pt x="1577" y="549"/>
                  </a:lnTo>
                  <a:lnTo>
                    <a:pt x="1573" y="551"/>
                  </a:lnTo>
                  <a:lnTo>
                    <a:pt x="1571" y="553"/>
                  </a:lnTo>
                  <a:lnTo>
                    <a:pt x="1725" y="556"/>
                  </a:lnTo>
                  <a:lnTo>
                    <a:pt x="1724" y="558"/>
                  </a:lnTo>
                  <a:lnTo>
                    <a:pt x="1724" y="558"/>
                  </a:lnTo>
                  <a:lnTo>
                    <a:pt x="1725" y="559"/>
                  </a:lnTo>
                  <a:lnTo>
                    <a:pt x="1725" y="560"/>
                  </a:lnTo>
                  <a:lnTo>
                    <a:pt x="1726" y="560"/>
                  </a:lnTo>
                  <a:lnTo>
                    <a:pt x="1727" y="561"/>
                  </a:lnTo>
                  <a:lnTo>
                    <a:pt x="1729" y="561"/>
                  </a:lnTo>
                  <a:lnTo>
                    <a:pt x="1730" y="562"/>
                  </a:lnTo>
                  <a:lnTo>
                    <a:pt x="1743" y="559"/>
                  </a:lnTo>
                  <a:lnTo>
                    <a:pt x="1758" y="558"/>
                  </a:lnTo>
                  <a:lnTo>
                    <a:pt x="1775" y="556"/>
                  </a:lnTo>
                  <a:lnTo>
                    <a:pt x="1792" y="556"/>
                  </a:lnTo>
                  <a:lnTo>
                    <a:pt x="1810" y="556"/>
                  </a:lnTo>
                  <a:lnTo>
                    <a:pt x="1827" y="556"/>
                  </a:lnTo>
                  <a:lnTo>
                    <a:pt x="1846" y="556"/>
                  </a:lnTo>
                  <a:lnTo>
                    <a:pt x="1863" y="556"/>
                  </a:lnTo>
                  <a:lnTo>
                    <a:pt x="1857" y="558"/>
                  </a:lnTo>
                  <a:lnTo>
                    <a:pt x="1849" y="559"/>
                  </a:lnTo>
                  <a:lnTo>
                    <a:pt x="1839" y="560"/>
                  </a:lnTo>
                  <a:lnTo>
                    <a:pt x="1826" y="561"/>
                  </a:lnTo>
                  <a:lnTo>
                    <a:pt x="1814" y="562"/>
                  </a:lnTo>
                  <a:lnTo>
                    <a:pt x="1803" y="562"/>
                  </a:lnTo>
                  <a:lnTo>
                    <a:pt x="1792" y="561"/>
                  </a:lnTo>
                  <a:lnTo>
                    <a:pt x="1784" y="559"/>
                  </a:lnTo>
                  <a:lnTo>
                    <a:pt x="1730" y="564"/>
                  </a:lnTo>
                  <a:lnTo>
                    <a:pt x="1730" y="564"/>
                  </a:lnTo>
                  <a:lnTo>
                    <a:pt x="1730" y="563"/>
                  </a:lnTo>
                  <a:lnTo>
                    <a:pt x="1729" y="562"/>
                  </a:lnTo>
                  <a:lnTo>
                    <a:pt x="1729" y="562"/>
                  </a:lnTo>
                  <a:lnTo>
                    <a:pt x="1728" y="561"/>
                  </a:lnTo>
                  <a:lnTo>
                    <a:pt x="1727" y="560"/>
                  </a:lnTo>
                  <a:lnTo>
                    <a:pt x="1726" y="560"/>
                  </a:lnTo>
                  <a:lnTo>
                    <a:pt x="1725" y="559"/>
                  </a:lnTo>
                  <a:lnTo>
                    <a:pt x="1716" y="563"/>
                  </a:lnTo>
                  <a:lnTo>
                    <a:pt x="1708" y="564"/>
                  </a:lnTo>
                  <a:lnTo>
                    <a:pt x="1699" y="565"/>
                  </a:lnTo>
                  <a:lnTo>
                    <a:pt x="1690" y="564"/>
                  </a:lnTo>
                  <a:lnTo>
                    <a:pt x="1680" y="564"/>
                  </a:lnTo>
                  <a:lnTo>
                    <a:pt x="1673" y="565"/>
                  </a:lnTo>
                  <a:lnTo>
                    <a:pt x="1669" y="566"/>
                  </a:lnTo>
                  <a:lnTo>
                    <a:pt x="1666" y="568"/>
                  </a:lnTo>
                  <a:lnTo>
                    <a:pt x="1662" y="570"/>
                  </a:lnTo>
                  <a:lnTo>
                    <a:pt x="1660" y="572"/>
                  </a:lnTo>
                  <a:lnTo>
                    <a:pt x="1670" y="575"/>
                  </a:lnTo>
                  <a:lnTo>
                    <a:pt x="1683" y="577"/>
                  </a:lnTo>
                  <a:lnTo>
                    <a:pt x="1694" y="577"/>
                  </a:lnTo>
                  <a:lnTo>
                    <a:pt x="1706" y="576"/>
                  </a:lnTo>
                  <a:lnTo>
                    <a:pt x="1718" y="575"/>
                  </a:lnTo>
                  <a:lnTo>
                    <a:pt x="1730" y="574"/>
                  </a:lnTo>
                  <a:lnTo>
                    <a:pt x="1742" y="573"/>
                  </a:lnTo>
                  <a:lnTo>
                    <a:pt x="1754" y="572"/>
                  </a:lnTo>
                  <a:lnTo>
                    <a:pt x="1778" y="575"/>
                  </a:lnTo>
                  <a:lnTo>
                    <a:pt x="1802" y="577"/>
                  </a:lnTo>
                  <a:lnTo>
                    <a:pt x="1828" y="578"/>
                  </a:lnTo>
                  <a:lnTo>
                    <a:pt x="1855" y="577"/>
                  </a:lnTo>
                  <a:lnTo>
                    <a:pt x="1881" y="577"/>
                  </a:lnTo>
                  <a:lnTo>
                    <a:pt x="1907" y="577"/>
                  </a:lnTo>
                  <a:lnTo>
                    <a:pt x="1932" y="578"/>
                  </a:lnTo>
                  <a:lnTo>
                    <a:pt x="1957" y="580"/>
                  </a:lnTo>
                  <a:lnTo>
                    <a:pt x="1913" y="581"/>
                  </a:lnTo>
                  <a:lnTo>
                    <a:pt x="1869" y="582"/>
                  </a:lnTo>
                  <a:lnTo>
                    <a:pt x="1822" y="583"/>
                  </a:lnTo>
                  <a:lnTo>
                    <a:pt x="1776" y="583"/>
                  </a:lnTo>
                  <a:lnTo>
                    <a:pt x="1730" y="583"/>
                  </a:lnTo>
                  <a:lnTo>
                    <a:pt x="1684" y="582"/>
                  </a:lnTo>
                  <a:lnTo>
                    <a:pt x="1636" y="582"/>
                  </a:lnTo>
                  <a:lnTo>
                    <a:pt x="1591" y="583"/>
                  </a:lnTo>
                  <a:lnTo>
                    <a:pt x="1589" y="584"/>
                  </a:lnTo>
                  <a:lnTo>
                    <a:pt x="1588" y="584"/>
                  </a:lnTo>
                  <a:lnTo>
                    <a:pt x="1586" y="585"/>
                  </a:lnTo>
                  <a:lnTo>
                    <a:pt x="1584" y="586"/>
                  </a:lnTo>
                  <a:lnTo>
                    <a:pt x="1582" y="587"/>
                  </a:lnTo>
                  <a:lnTo>
                    <a:pt x="1581" y="588"/>
                  </a:lnTo>
                  <a:lnTo>
                    <a:pt x="1581" y="589"/>
                  </a:lnTo>
                  <a:lnTo>
                    <a:pt x="1581" y="591"/>
                  </a:lnTo>
                  <a:lnTo>
                    <a:pt x="1601" y="596"/>
                  </a:lnTo>
                  <a:lnTo>
                    <a:pt x="1774" y="596"/>
                  </a:lnTo>
                  <a:lnTo>
                    <a:pt x="1774" y="598"/>
                  </a:lnTo>
                  <a:lnTo>
                    <a:pt x="1774" y="599"/>
                  </a:lnTo>
                  <a:lnTo>
                    <a:pt x="1775" y="600"/>
                  </a:lnTo>
                  <a:lnTo>
                    <a:pt x="1777" y="601"/>
                  </a:lnTo>
                  <a:lnTo>
                    <a:pt x="1778" y="601"/>
                  </a:lnTo>
                  <a:lnTo>
                    <a:pt x="1780" y="602"/>
                  </a:lnTo>
                  <a:lnTo>
                    <a:pt x="1782" y="603"/>
                  </a:lnTo>
                  <a:lnTo>
                    <a:pt x="1784" y="604"/>
                  </a:lnTo>
                  <a:lnTo>
                    <a:pt x="1789" y="602"/>
                  </a:lnTo>
                  <a:lnTo>
                    <a:pt x="1795" y="600"/>
                  </a:lnTo>
                  <a:lnTo>
                    <a:pt x="1801" y="599"/>
                  </a:lnTo>
                  <a:lnTo>
                    <a:pt x="1807" y="599"/>
                  </a:lnTo>
                  <a:lnTo>
                    <a:pt x="1820" y="599"/>
                  </a:lnTo>
                  <a:lnTo>
                    <a:pt x="1835" y="600"/>
                  </a:lnTo>
                  <a:lnTo>
                    <a:pt x="1849" y="601"/>
                  </a:lnTo>
                  <a:lnTo>
                    <a:pt x="1863" y="602"/>
                  </a:lnTo>
                  <a:lnTo>
                    <a:pt x="1878" y="602"/>
                  </a:lnTo>
                  <a:lnTo>
                    <a:pt x="1893" y="601"/>
                  </a:lnTo>
                  <a:lnTo>
                    <a:pt x="1842" y="602"/>
                  </a:lnTo>
                  <a:lnTo>
                    <a:pt x="1790" y="603"/>
                  </a:lnTo>
                  <a:lnTo>
                    <a:pt x="1740" y="605"/>
                  </a:lnTo>
                  <a:lnTo>
                    <a:pt x="1690" y="606"/>
                  </a:lnTo>
                  <a:lnTo>
                    <a:pt x="1640" y="608"/>
                  </a:lnTo>
                  <a:lnTo>
                    <a:pt x="1590" y="611"/>
                  </a:lnTo>
                  <a:lnTo>
                    <a:pt x="1541" y="614"/>
                  </a:lnTo>
                  <a:lnTo>
                    <a:pt x="1491" y="617"/>
                  </a:lnTo>
                  <a:lnTo>
                    <a:pt x="1491" y="619"/>
                  </a:lnTo>
                  <a:lnTo>
                    <a:pt x="1526" y="619"/>
                  </a:lnTo>
                  <a:lnTo>
                    <a:pt x="1516" y="628"/>
                  </a:lnTo>
                  <a:lnTo>
                    <a:pt x="1458" y="629"/>
                  </a:lnTo>
                  <a:lnTo>
                    <a:pt x="1402" y="630"/>
                  </a:lnTo>
                  <a:lnTo>
                    <a:pt x="1347" y="633"/>
                  </a:lnTo>
                  <a:lnTo>
                    <a:pt x="1295" y="636"/>
                  </a:lnTo>
                  <a:lnTo>
                    <a:pt x="1241" y="640"/>
                  </a:lnTo>
                  <a:lnTo>
                    <a:pt x="1188" y="644"/>
                  </a:lnTo>
                  <a:lnTo>
                    <a:pt x="1133" y="649"/>
                  </a:lnTo>
                  <a:lnTo>
                    <a:pt x="1075" y="654"/>
                  </a:lnTo>
                  <a:lnTo>
                    <a:pt x="1075" y="655"/>
                  </a:lnTo>
                  <a:lnTo>
                    <a:pt x="1075" y="658"/>
                  </a:lnTo>
                  <a:lnTo>
                    <a:pt x="1075" y="659"/>
                  </a:lnTo>
                  <a:lnTo>
                    <a:pt x="1077" y="661"/>
                  </a:lnTo>
                  <a:lnTo>
                    <a:pt x="1079" y="662"/>
                  </a:lnTo>
                  <a:lnTo>
                    <a:pt x="1081" y="663"/>
                  </a:lnTo>
                  <a:lnTo>
                    <a:pt x="1083" y="664"/>
                  </a:lnTo>
                  <a:lnTo>
                    <a:pt x="1085" y="665"/>
                  </a:lnTo>
                  <a:lnTo>
                    <a:pt x="1130" y="665"/>
                  </a:lnTo>
                  <a:lnTo>
                    <a:pt x="1129" y="665"/>
                  </a:lnTo>
                  <a:lnTo>
                    <a:pt x="1127" y="665"/>
                  </a:lnTo>
                  <a:lnTo>
                    <a:pt x="1126" y="665"/>
                  </a:lnTo>
                  <a:lnTo>
                    <a:pt x="1125" y="665"/>
                  </a:lnTo>
                  <a:lnTo>
                    <a:pt x="1124" y="666"/>
                  </a:lnTo>
                  <a:lnTo>
                    <a:pt x="1123" y="666"/>
                  </a:lnTo>
                  <a:lnTo>
                    <a:pt x="1121" y="667"/>
                  </a:lnTo>
                  <a:lnTo>
                    <a:pt x="1120" y="668"/>
                  </a:lnTo>
                  <a:lnTo>
                    <a:pt x="1120" y="669"/>
                  </a:lnTo>
                  <a:lnTo>
                    <a:pt x="1121" y="670"/>
                  </a:lnTo>
                  <a:lnTo>
                    <a:pt x="1121" y="671"/>
                  </a:lnTo>
                  <a:lnTo>
                    <a:pt x="1123" y="672"/>
                  </a:lnTo>
                  <a:lnTo>
                    <a:pt x="1126" y="673"/>
                  </a:lnTo>
                  <a:lnTo>
                    <a:pt x="1130" y="673"/>
                  </a:lnTo>
                  <a:lnTo>
                    <a:pt x="1134" y="673"/>
                  </a:lnTo>
                  <a:lnTo>
                    <a:pt x="1138" y="673"/>
                  </a:lnTo>
                  <a:lnTo>
                    <a:pt x="1142" y="674"/>
                  </a:lnTo>
                  <a:lnTo>
                    <a:pt x="1145" y="675"/>
                  </a:lnTo>
                  <a:lnTo>
                    <a:pt x="1115" y="672"/>
                  </a:lnTo>
                  <a:lnTo>
                    <a:pt x="1084" y="670"/>
                  </a:lnTo>
                  <a:lnTo>
                    <a:pt x="1053" y="670"/>
                  </a:lnTo>
                  <a:lnTo>
                    <a:pt x="1021" y="672"/>
                  </a:lnTo>
                  <a:lnTo>
                    <a:pt x="989" y="674"/>
                  </a:lnTo>
                  <a:lnTo>
                    <a:pt x="957" y="677"/>
                  </a:lnTo>
                  <a:lnTo>
                    <a:pt x="926" y="681"/>
                  </a:lnTo>
                  <a:lnTo>
                    <a:pt x="897" y="685"/>
                  </a:lnTo>
                  <a:lnTo>
                    <a:pt x="882" y="684"/>
                  </a:lnTo>
                  <a:lnTo>
                    <a:pt x="868" y="683"/>
                  </a:lnTo>
                  <a:lnTo>
                    <a:pt x="855" y="684"/>
                  </a:lnTo>
                  <a:lnTo>
                    <a:pt x="844" y="686"/>
                  </a:lnTo>
                  <a:lnTo>
                    <a:pt x="822" y="694"/>
                  </a:lnTo>
                  <a:lnTo>
                    <a:pt x="801" y="701"/>
                  </a:lnTo>
                  <a:lnTo>
                    <a:pt x="781" y="709"/>
                  </a:lnTo>
                  <a:lnTo>
                    <a:pt x="761" y="715"/>
                  </a:lnTo>
                  <a:lnTo>
                    <a:pt x="750" y="717"/>
                  </a:lnTo>
                  <a:lnTo>
                    <a:pt x="739" y="717"/>
                  </a:lnTo>
                  <a:lnTo>
                    <a:pt x="727" y="717"/>
                  </a:lnTo>
                  <a:lnTo>
                    <a:pt x="714" y="715"/>
                  </a:lnTo>
                  <a:lnTo>
                    <a:pt x="717" y="717"/>
                  </a:lnTo>
                  <a:lnTo>
                    <a:pt x="677" y="731"/>
                  </a:lnTo>
                  <a:lnTo>
                    <a:pt x="674" y="729"/>
                  </a:lnTo>
                  <a:lnTo>
                    <a:pt x="719" y="712"/>
                  </a:lnTo>
                  <a:lnTo>
                    <a:pt x="713" y="711"/>
                  </a:lnTo>
                  <a:lnTo>
                    <a:pt x="711" y="710"/>
                  </a:lnTo>
                  <a:lnTo>
                    <a:pt x="711" y="709"/>
                  </a:lnTo>
                  <a:lnTo>
                    <a:pt x="712" y="708"/>
                  </a:lnTo>
                  <a:lnTo>
                    <a:pt x="713" y="707"/>
                  </a:lnTo>
                  <a:lnTo>
                    <a:pt x="714" y="705"/>
                  </a:lnTo>
                  <a:lnTo>
                    <a:pt x="713" y="704"/>
                  </a:lnTo>
                  <a:lnTo>
                    <a:pt x="709" y="702"/>
                  </a:lnTo>
                  <a:lnTo>
                    <a:pt x="706" y="705"/>
                  </a:lnTo>
                  <a:lnTo>
                    <a:pt x="702" y="707"/>
                  </a:lnTo>
                  <a:lnTo>
                    <a:pt x="697" y="709"/>
                  </a:lnTo>
                  <a:lnTo>
                    <a:pt x="692" y="711"/>
                  </a:lnTo>
                  <a:lnTo>
                    <a:pt x="680" y="713"/>
                  </a:lnTo>
                  <a:lnTo>
                    <a:pt x="668" y="715"/>
                  </a:lnTo>
                  <a:lnTo>
                    <a:pt x="655" y="717"/>
                  </a:lnTo>
                  <a:lnTo>
                    <a:pt x="645" y="719"/>
                  </a:lnTo>
                  <a:lnTo>
                    <a:pt x="641" y="720"/>
                  </a:lnTo>
                  <a:lnTo>
                    <a:pt x="638" y="722"/>
                  </a:lnTo>
                  <a:lnTo>
                    <a:pt x="635" y="724"/>
                  </a:lnTo>
                  <a:lnTo>
                    <a:pt x="634" y="726"/>
                  </a:lnTo>
                  <a:lnTo>
                    <a:pt x="630" y="724"/>
                  </a:lnTo>
                  <a:lnTo>
                    <a:pt x="626" y="723"/>
                  </a:lnTo>
                  <a:lnTo>
                    <a:pt x="622" y="722"/>
                  </a:lnTo>
                  <a:lnTo>
                    <a:pt x="618" y="723"/>
                  </a:lnTo>
                  <a:lnTo>
                    <a:pt x="611" y="725"/>
                  </a:lnTo>
                  <a:lnTo>
                    <a:pt x="605" y="727"/>
                  </a:lnTo>
                  <a:lnTo>
                    <a:pt x="598" y="730"/>
                  </a:lnTo>
                  <a:lnTo>
                    <a:pt x="591" y="732"/>
                  </a:lnTo>
                  <a:lnTo>
                    <a:pt x="588" y="732"/>
                  </a:lnTo>
                  <a:lnTo>
                    <a:pt x="584" y="732"/>
                  </a:lnTo>
                  <a:lnTo>
                    <a:pt x="579" y="731"/>
                  </a:lnTo>
                  <a:lnTo>
                    <a:pt x="575" y="729"/>
                  </a:lnTo>
                  <a:lnTo>
                    <a:pt x="556" y="739"/>
                  </a:lnTo>
                  <a:lnTo>
                    <a:pt x="554" y="738"/>
                  </a:lnTo>
                  <a:lnTo>
                    <a:pt x="552" y="737"/>
                  </a:lnTo>
                  <a:lnTo>
                    <a:pt x="550" y="736"/>
                  </a:lnTo>
                  <a:lnTo>
                    <a:pt x="549" y="735"/>
                  </a:lnTo>
                  <a:lnTo>
                    <a:pt x="547" y="734"/>
                  </a:lnTo>
                  <a:lnTo>
                    <a:pt x="545" y="734"/>
                  </a:lnTo>
                  <a:lnTo>
                    <a:pt x="543" y="733"/>
                  </a:lnTo>
                  <a:lnTo>
                    <a:pt x="541" y="734"/>
                  </a:lnTo>
                  <a:lnTo>
                    <a:pt x="531" y="739"/>
                  </a:lnTo>
                  <a:lnTo>
                    <a:pt x="536" y="741"/>
                  </a:lnTo>
                  <a:lnTo>
                    <a:pt x="524" y="742"/>
                  </a:lnTo>
                  <a:lnTo>
                    <a:pt x="513" y="743"/>
                  </a:lnTo>
                  <a:lnTo>
                    <a:pt x="502" y="745"/>
                  </a:lnTo>
                  <a:lnTo>
                    <a:pt x="492" y="747"/>
                  </a:lnTo>
                  <a:lnTo>
                    <a:pt x="481" y="748"/>
                  </a:lnTo>
                  <a:lnTo>
                    <a:pt x="470" y="750"/>
                  </a:lnTo>
                  <a:lnTo>
                    <a:pt x="459" y="750"/>
                  </a:lnTo>
                  <a:lnTo>
                    <a:pt x="446" y="749"/>
                  </a:lnTo>
                  <a:lnTo>
                    <a:pt x="451" y="747"/>
                  </a:lnTo>
                  <a:lnTo>
                    <a:pt x="458" y="746"/>
                  </a:lnTo>
                  <a:lnTo>
                    <a:pt x="467" y="746"/>
                  </a:lnTo>
                  <a:lnTo>
                    <a:pt x="476" y="747"/>
                  </a:lnTo>
                  <a:lnTo>
                    <a:pt x="484" y="746"/>
                  </a:lnTo>
                  <a:lnTo>
                    <a:pt x="490" y="745"/>
                  </a:lnTo>
                  <a:lnTo>
                    <a:pt x="493" y="744"/>
                  </a:lnTo>
                  <a:lnTo>
                    <a:pt x="495" y="742"/>
                  </a:lnTo>
                  <a:lnTo>
                    <a:pt x="495" y="739"/>
                  </a:lnTo>
                  <a:lnTo>
                    <a:pt x="495" y="736"/>
                  </a:lnTo>
                  <a:lnTo>
                    <a:pt x="491" y="736"/>
                  </a:lnTo>
                  <a:lnTo>
                    <a:pt x="485" y="736"/>
                  </a:lnTo>
                  <a:lnTo>
                    <a:pt x="479" y="736"/>
                  </a:lnTo>
                  <a:lnTo>
                    <a:pt x="472" y="736"/>
                  </a:lnTo>
                  <a:lnTo>
                    <a:pt x="465" y="736"/>
                  </a:lnTo>
                  <a:lnTo>
                    <a:pt x="458" y="736"/>
                  </a:lnTo>
                  <a:lnTo>
                    <a:pt x="452" y="737"/>
                  </a:lnTo>
                  <a:lnTo>
                    <a:pt x="446" y="739"/>
                  </a:lnTo>
                  <a:lnTo>
                    <a:pt x="445" y="735"/>
                  </a:lnTo>
                  <a:lnTo>
                    <a:pt x="445" y="732"/>
                  </a:lnTo>
                  <a:lnTo>
                    <a:pt x="447" y="729"/>
                  </a:lnTo>
                  <a:lnTo>
                    <a:pt x="449" y="726"/>
                  </a:lnTo>
                  <a:lnTo>
                    <a:pt x="451" y="724"/>
                  </a:lnTo>
                  <a:lnTo>
                    <a:pt x="451" y="720"/>
                  </a:lnTo>
                  <a:lnTo>
                    <a:pt x="450" y="718"/>
                  </a:lnTo>
                  <a:lnTo>
                    <a:pt x="446" y="715"/>
                  </a:lnTo>
                  <a:lnTo>
                    <a:pt x="440" y="714"/>
                  </a:lnTo>
                  <a:lnTo>
                    <a:pt x="435" y="714"/>
                  </a:lnTo>
                  <a:lnTo>
                    <a:pt x="432" y="715"/>
                  </a:lnTo>
                  <a:lnTo>
                    <a:pt x="431" y="717"/>
                  </a:lnTo>
                  <a:lnTo>
                    <a:pt x="429" y="718"/>
                  </a:lnTo>
                  <a:lnTo>
                    <a:pt x="429" y="720"/>
                  </a:lnTo>
                  <a:lnTo>
                    <a:pt x="428" y="722"/>
                  </a:lnTo>
                  <a:lnTo>
                    <a:pt x="426" y="723"/>
                  </a:lnTo>
                  <a:lnTo>
                    <a:pt x="425" y="722"/>
                  </a:lnTo>
                  <a:lnTo>
                    <a:pt x="423" y="720"/>
                  </a:lnTo>
                  <a:lnTo>
                    <a:pt x="420" y="720"/>
                  </a:lnTo>
                  <a:lnTo>
                    <a:pt x="418" y="720"/>
                  </a:lnTo>
                  <a:lnTo>
                    <a:pt x="415" y="720"/>
                  </a:lnTo>
                  <a:lnTo>
                    <a:pt x="412" y="720"/>
                  </a:lnTo>
                  <a:lnTo>
                    <a:pt x="410" y="720"/>
                  </a:lnTo>
                  <a:lnTo>
                    <a:pt x="407" y="720"/>
                  </a:lnTo>
                  <a:lnTo>
                    <a:pt x="397" y="726"/>
                  </a:lnTo>
                  <a:lnTo>
                    <a:pt x="397" y="725"/>
                  </a:lnTo>
                  <a:lnTo>
                    <a:pt x="397" y="723"/>
                  </a:lnTo>
                  <a:lnTo>
                    <a:pt x="395" y="722"/>
                  </a:lnTo>
                  <a:lnTo>
                    <a:pt x="394" y="722"/>
                  </a:lnTo>
                  <a:lnTo>
                    <a:pt x="392" y="720"/>
                  </a:lnTo>
                  <a:lnTo>
                    <a:pt x="390" y="719"/>
                  </a:lnTo>
                  <a:lnTo>
                    <a:pt x="389" y="718"/>
                  </a:lnTo>
                  <a:lnTo>
                    <a:pt x="387" y="717"/>
                  </a:lnTo>
                  <a:lnTo>
                    <a:pt x="382" y="720"/>
                  </a:lnTo>
                  <a:lnTo>
                    <a:pt x="377" y="712"/>
                  </a:lnTo>
                  <a:lnTo>
                    <a:pt x="376" y="712"/>
                  </a:lnTo>
                  <a:lnTo>
                    <a:pt x="378" y="712"/>
                  </a:lnTo>
                  <a:lnTo>
                    <a:pt x="381" y="712"/>
                  </a:lnTo>
                  <a:lnTo>
                    <a:pt x="386" y="712"/>
                  </a:lnTo>
                  <a:lnTo>
                    <a:pt x="391" y="712"/>
                  </a:lnTo>
                  <a:lnTo>
                    <a:pt x="396" y="711"/>
                  </a:lnTo>
                  <a:lnTo>
                    <a:pt x="400" y="709"/>
                  </a:lnTo>
                  <a:lnTo>
                    <a:pt x="402" y="707"/>
                  </a:lnTo>
                  <a:lnTo>
                    <a:pt x="402" y="705"/>
                  </a:lnTo>
                  <a:lnTo>
                    <a:pt x="401" y="703"/>
                  </a:lnTo>
                  <a:lnTo>
                    <a:pt x="400" y="703"/>
                  </a:lnTo>
                  <a:lnTo>
                    <a:pt x="399" y="702"/>
                  </a:lnTo>
                  <a:lnTo>
                    <a:pt x="396" y="702"/>
                  </a:lnTo>
                  <a:lnTo>
                    <a:pt x="393" y="703"/>
                  </a:lnTo>
                  <a:lnTo>
                    <a:pt x="390" y="704"/>
                  </a:lnTo>
                  <a:lnTo>
                    <a:pt x="386" y="705"/>
                  </a:lnTo>
                  <a:lnTo>
                    <a:pt x="385" y="705"/>
                  </a:lnTo>
                  <a:lnTo>
                    <a:pt x="384" y="704"/>
                  </a:lnTo>
                  <a:lnTo>
                    <a:pt x="383" y="703"/>
                  </a:lnTo>
                  <a:lnTo>
                    <a:pt x="382" y="702"/>
                  </a:lnTo>
                  <a:lnTo>
                    <a:pt x="376" y="700"/>
                  </a:lnTo>
                  <a:lnTo>
                    <a:pt x="368" y="698"/>
                  </a:lnTo>
                  <a:lnTo>
                    <a:pt x="358" y="696"/>
                  </a:lnTo>
                  <a:lnTo>
                    <a:pt x="350" y="694"/>
                  </a:lnTo>
                  <a:lnTo>
                    <a:pt x="343" y="692"/>
                  </a:lnTo>
                  <a:lnTo>
                    <a:pt x="338" y="689"/>
                  </a:lnTo>
                  <a:lnTo>
                    <a:pt x="336" y="687"/>
                  </a:lnTo>
                  <a:lnTo>
                    <a:pt x="336" y="685"/>
                  </a:lnTo>
                  <a:lnTo>
                    <a:pt x="336" y="683"/>
                  </a:lnTo>
                  <a:lnTo>
                    <a:pt x="337" y="680"/>
                  </a:lnTo>
                  <a:lnTo>
                    <a:pt x="332" y="680"/>
                  </a:lnTo>
                  <a:lnTo>
                    <a:pt x="328" y="680"/>
                  </a:lnTo>
                  <a:lnTo>
                    <a:pt x="324" y="681"/>
                  </a:lnTo>
                  <a:lnTo>
                    <a:pt x="321" y="682"/>
                  </a:lnTo>
                  <a:lnTo>
                    <a:pt x="319" y="683"/>
                  </a:lnTo>
                  <a:lnTo>
                    <a:pt x="318" y="685"/>
                  </a:lnTo>
                  <a:lnTo>
                    <a:pt x="317" y="687"/>
                  </a:lnTo>
                  <a:lnTo>
                    <a:pt x="317" y="689"/>
                  </a:lnTo>
                  <a:lnTo>
                    <a:pt x="308" y="683"/>
                  </a:lnTo>
                  <a:lnTo>
                    <a:pt x="306" y="686"/>
                  </a:lnTo>
                  <a:lnTo>
                    <a:pt x="304" y="689"/>
                  </a:lnTo>
                  <a:lnTo>
                    <a:pt x="302" y="691"/>
                  </a:lnTo>
                  <a:lnTo>
                    <a:pt x="299" y="693"/>
                  </a:lnTo>
                  <a:lnTo>
                    <a:pt x="296" y="695"/>
                  </a:lnTo>
                  <a:lnTo>
                    <a:pt x="293" y="696"/>
                  </a:lnTo>
                  <a:lnTo>
                    <a:pt x="288" y="698"/>
                  </a:lnTo>
                  <a:lnTo>
                    <a:pt x="283" y="699"/>
                  </a:lnTo>
                  <a:lnTo>
                    <a:pt x="284" y="697"/>
                  </a:lnTo>
                  <a:lnTo>
                    <a:pt x="284" y="695"/>
                  </a:lnTo>
                  <a:lnTo>
                    <a:pt x="282" y="693"/>
                  </a:lnTo>
                  <a:lnTo>
                    <a:pt x="279" y="692"/>
                  </a:lnTo>
                  <a:lnTo>
                    <a:pt x="276" y="691"/>
                  </a:lnTo>
                  <a:lnTo>
                    <a:pt x="273" y="689"/>
                  </a:lnTo>
                  <a:lnTo>
                    <a:pt x="270" y="687"/>
                  </a:lnTo>
                  <a:lnTo>
                    <a:pt x="268" y="685"/>
                  </a:lnTo>
                  <a:lnTo>
                    <a:pt x="243" y="689"/>
                  </a:lnTo>
                  <a:lnTo>
                    <a:pt x="241" y="684"/>
                  </a:lnTo>
                  <a:lnTo>
                    <a:pt x="238" y="681"/>
                  </a:lnTo>
                  <a:lnTo>
                    <a:pt x="234" y="680"/>
                  </a:lnTo>
                  <a:lnTo>
                    <a:pt x="229" y="679"/>
                  </a:lnTo>
                  <a:lnTo>
                    <a:pt x="223" y="679"/>
                  </a:lnTo>
                  <a:lnTo>
                    <a:pt x="216" y="679"/>
                  </a:lnTo>
                  <a:lnTo>
                    <a:pt x="209" y="677"/>
                  </a:lnTo>
                  <a:lnTo>
                    <a:pt x="203" y="675"/>
                  </a:lnTo>
                  <a:lnTo>
                    <a:pt x="184" y="665"/>
                  </a:lnTo>
                  <a:lnTo>
                    <a:pt x="179" y="665"/>
                  </a:lnTo>
                  <a:lnTo>
                    <a:pt x="176" y="663"/>
                  </a:lnTo>
                  <a:lnTo>
                    <a:pt x="176" y="661"/>
                  </a:lnTo>
                  <a:lnTo>
                    <a:pt x="177" y="659"/>
                  </a:lnTo>
                  <a:lnTo>
                    <a:pt x="179" y="655"/>
                  </a:lnTo>
                  <a:lnTo>
                    <a:pt x="181" y="653"/>
                  </a:lnTo>
                  <a:lnTo>
                    <a:pt x="183" y="652"/>
                  </a:lnTo>
                  <a:lnTo>
                    <a:pt x="184" y="651"/>
                  </a:lnTo>
                  <a:lnTo>
                    <a:pt x="183" y="651"/>
                  </a:lnTo>
                  <a:lnTo>
                    <a:pt x="182" y="650"/>
                  </a:lnTo>
                  <a:lnTo>
                    <a:pt x="180" y="649"/>
                  </a:lnTo>
                  <a:lnTo>
                    <a:pt x="178" y="648"/>
                  </a:lnTo>
                  <a:lnTo>
                    <a:pt x="176" y="646"/>
                  </a:lnTo>
                  <a:lnTo>
                    <a:pt x="174" y="645"/>
                  </a:lnTo>
                  <a:lnTo>
                    <a:pt x="173" y="644"/>
                  </a:lnTo>
                  <a:lnTo>
                    <a:pt x="173" y="643"/>
                  </a:lnTo>
                  <a:lnTo>
                    <a:pt x="176" y="641"/>
                  </a:lnTo>
                  <a:lnTo>
                    <a:pt x="177" y="638"/>
                  </a:lnTo>
                  <a:lnTo>
                    <a:pt x="177" y="636"/>
                  </a:lnTo>
                  <a:lnTo>
                    <a:pt x="176" y="633"/>
                  </a:lnTo>
                  <a:lnTo>
                    <a:pt x="174" y="631"/>
                  </a:lnTo>
                  <a:lnTo>
                    <a:pt x="172" y="628"/>
                  </a:lnTo>
                  <a:lnTo>
                    <a:pt x="170" y="626"/>
                  </a:lnTo>
                  <a:lnTo>
                    <a:pt x="169" y="622"/>
                  </a:lnTo>
                  <a:lnTo>
                    <a:pt x="174" y="620"/>
                  </a:lnTo>
                  <a:lnTo>
                    <a:pt x="181" y="618"/>
                  </a:lnTo>
                  <a:lnTo>
                    <a:pt x="189" y="616"/>
                  </a:lnTo>
                  <a:lnTo>
                    <a:pt x="197" y="615"/>
                  </a:lnTo>
                  <a:lnTo>
                    <a:pt x="205" y="613"/>
                  </a:lnTo>
                  <a:lnTo>
                    <a:pt x="212" y="610"/>
                  </a:lnTo>
                  <a:lnTo>
                    <a:pt x="219" y="608"/>
                  </a:lnTo>
                  <a:lnTo>
                    <a:pt x="224" y="604"/>
                  </a:lnTo>
                  <a:lnTo>
                    <a:pt x="220" y="604"/>
                  </a:lnTo>
                  <a:lnTo>
                    <a:pt x="215" y="604"/>
                  </a:lnTo>
                  <a:lnTo>
                    <a:pt x="210" y="604"/>
                  </a:lnTo>
                  <a:lnTo>
                    <a:pt x="204" y="604"/>
                  </a:lnTo>
                  <a:lnTo>
                    <a:pt x="198" y="604"/>
                  </a:lnTo>
                  <a:lnTo>
                    <a:pt x="193" y="604"/>
                  </a:lnTo>
                  <a:lnTo>
                    <a:pt x="188" y="605"/>
                  </a:lnTo>
                  <a:lnTo>
                    <a:pt x="184" y="606"/>
                  </a:lnTo>
                  <a:lnTo>
                    <a:pt x="184" y="605"/>
                  </a:lnTo>
                  <a:lnTo>
                    <a:pt x="185" y="603"/>
                  </a:lnTo>
                  <a:lnTo>
                    <a:pt x="187" y="602"/>
                  </a:lnTo>
                  <a:lnTo>
                    <a:pt x="189" y="601"/>
                  </a:lnTo>
                  <a:lnTo>
                    <a:pt x="191" y="600"/>
                  </a:lnTo>
                  <a:lnTo>
                    <a:pt x="194" y="599"/>
                  </a:lnTo>
                  <a:lnTo>
                    <a:pt x="196" y="598"/>
                  </a:lnTo>
                  <a:lnTo>
                    <a:pt x="198" y="596"/>
                  </a:lnTo>
                  <a:lnTo>
                    <a:pt x="194" y="593"/>
                  </a:lnTo>
                  <a:lnTo>
                    <a:pt x="193" y="588"/>
                  </a:lnTo>
                  <a:lnTo>
                    <a:pt x="193" y="584"/>
                  </a:lnTo>
                  <a:lnTo>
                    <a:pt x="195" y="580"/>
                  </a:lnTo>
                  <a:lnTo>
                    <a:pt x="197" y="576"/>
                  </a:lnTo>
                  <a:lnTo>
                    <a:pt x="200" y="572"/>
                  </a:lnTo>
                  <a:lnTo>
                    <a:pt x="202" y="568"/>
                  </a:lnTo>
                  <a:lnTo>
                    <a:pt x="203" y="564"/>
                  </a:lnTo>
                  <a:lnTo>
                    <a:pt x="209" y="564"/>
                  </a:lnTo>
                  <a:lnTo>
                    <a:pt x="211" y="564"/>
                  </a:lnTo>
                  <a:lnTo>
                    <a:pt x="211" y="562"/>
                  </a:lnTo>
                  <a:lnTo>
                    <a:pt x="210" y="561"/>
                  </a:lnTo>
                  <a:lnTo>
                    <a:pt x="208" y="560"/>
                  </a:lnTo>
                  <a:lnTo>
                    <a:pt x="208" y="558"/>
                  </a:lnTo>
                  <a:lnTo>
                    <a:pt x="209" y="556"/>
                  </a:lnTo>
                  <a:lnTo>
                    <a:pt x="213" y="556"/>
                  </a:lnTo>
                  <a:lnTo>
                    <a:pt x="227" y="555"/>
                  </a:lnTo>
                  <a:lnTo>
                    <a:pt x="236" y="553"/>
                  </a:lnTo>
                  <a:lnTo>
                    <a:pt x="244" y="550"/>
                  </a:lnTo>
                  <a:lnTo>
                    <a:pt x="251" y="546"/>
                  </a:lnTo>
                  <a:lnTo>
                    <a:pt x="257" y="542"/>
                  </a:lnTo>
                  <a:lnTo>
                    <a:pt x="264" y="537"/>
                  </a:lnTo>
                  <a:lnTo>
                    <a:pt x="272" y="534"/>
                  </a:lnTo>
                  <a:lnTo>
                    <a:pt x="283" y="530"/>
                  </a:lnTo>
                  <a:lnTo>
                    <a:pt x="282" y="528"/>
                  </a:lnTo>
                  <a:lnTo>
                    <a:pt x="280" y="527"/>
                  </a:lnTo>
                  <a:lnTo>
                    <a:pt x="278" y="524"/>
                  </a:lnTo>
                  <a:lnTo>
                    <a:pt x="275" y="523"/>
                  </a:lnTo>
                  <a:lnTo>
                    <a:pt x="272" y="521"/>
                  </a:lnTo>
                  <a:lnTo>
                    <a:pt x="269" y="520"/>
                  </a:lnTo>
                  <a:lnTo>
                    <a:pt x="266" y="518"/>
                  </a:lnTo>
                  <a:lnTo>
                    <a:pt x="263" y="516"/>
                  </a:lnTo>
                  <a:lnTo>
                    <a:pt x="259" y="520"/>
                  </a:lnTo>
                  <a:lnTo>
                    <a:pt x="255" y="523"/>
                  </a:lnTo>
                  <a:lnTo>
                    <a:pt x="249" y="526"/>
                  </a:lnTo>
                  <a:lnTo>
                    <a:pt x="244" y="527"/>
                  </a:lnTo>
                  <a:lnTo>
                    <a:pt x="232" y="528"/>
                  </a:lnTo>
                  <a:lnTo>
                    <a:pt x="220" y="527"/>
                  </a:lnTo>
                  <a:lnTo>
                    <a:pt x="206" y="524"/>
                  </a:lnTo>
                  <a:lnTo>
                    <a:pt x="194" y="523"/>
                  </a:lnTo>
                  <a:lnTo>
                    <a:pt x="188" y="523"/>
                  </a:lnTo>
                  <a:lnTo>
                    <a:pt x="183" y="524"/>
                  </a:lnTo>
                  <a:lnTo>
                    <a:pt x="178" y="526"/>
                  </a:lnTo>
                  <a:lnTo>
                    <a:pt x="173" y="528"/>
                  </a:lnTo>
                  <a:lnTo>
                    <a:pt x="159" y="528"/>
                  </a:lnTo>
                  <a:lnTo>
                    <a:pt x="154" y="511"/>
                  </a:lnTo>
                  <a:lnTo>
                    <a:pt x="152" y="512"/>
                  </a:lnTo>
                  <a:lnTo>
                    <a:pt x="151" y="513"/>
                  </a:lnTo>
                  <a:lnTo>
                    <a:pt x="149" y="514"/>
                  </a:lnTo>
                  <a:lnTo>
                    <a:pt x="147" y="515"/>
                  </a:lnTo>
                  <a:lnTo>
                    <a:pt x="145" y="516"/>
                  </a:lnTo>
                  <a:lnTo>
                    <a:pt x="144" y="517"/>
                  </a:lnTo>
                  <a:lnTo>
                    <a:pt x="144" y="518"/>
                  </a:lnTo>
                  <a:lnTo>
                    <a:pt x="144" y="519"/>
                  </a:lnTo>
                  <a:lnTo>
                    <a:pt x="142" y="519"/>
                  </a:lnTo>
                  <a:lnTo>
                    <a:pt x="140" y="518"/>
                  </a:lnTo>
                  <a:lnTo>
                    <a:pt x="139" y="516"/>
                  </a:lnTo>
                  <a:lnTo>
                    <a:pt x="138" y="515"/>
                  </a:lnTo>
                  <a:lnTo>
                    <a:pt x="137" y="513"/>
                  </a:lnTo>
                  <a:lnTo>
                    <a:pt x="137" y="512"/>
                  </a:lnTo>
                  <a:lnTo>
                    <a:pt x="136" y="510"/>
                  </a:lnTo>
                  <a:lnTo>
                    <a:pt x="134" y="509"/>
                  </a:lnTo>
                  <a:lnTo>
                    <a:pt x="139" y="506"/>
                  </a:lnTo>
                  <a:lnTo>
                    <a:pt x="132" y="502"/>
                  </a:lnTo>
                  <a:lnTo>
                    <a:pt x="126" y="499"/>
                  </a:lnTo>
                  <a:lnTo>
                    <a:pt x="119" y="496"/>
                  </a:lnTo>
                  <a:lnTo>
                    <a:pt x="112" y="493"/>
                  </a:lnTo>
                  <a:lnTo>
                    <a:pt x="107" y="488"/>
                  </a:lnTo>
                  <a:lnTo>
                    <a:pt x="102" y="485"/>
                  </a:lnTo>
                  <a:lnTo>
                    <a:pt x="98" y="480"/>
                  </a:lnTo>
                  <a:lnTo>
                    <a:pt x="95" y="474"/>
                  </a:lnTo>
                  <a:lnTo>
                    <a:pt x="101" y="472"/>
                  </a:lnTo>
                  <a:lnTo>
                    <a:pt x="105" y="471"/>
                  </a:lnTo>
                  <a:lnTo>
                    <a:pt x="107" y="469"/>
                  </a:lnTo>
                  <a:lnTo>
                    <a:pt x="108" y="467"/>
                  </a:lnTo>
                  <a:lnTo>
                    <a:pt x="108" y="466"/>
                  </a:lnTo>
                  <a:lnTo>
                    <a:pt x="107" y="464"/>
                  </a:lnTo>
                  <a:lnTo>
                    <a:pt x="106" y="462"/>
                  </a:lnTo>
                  <a:lnTo>
                    <a:pt x="104" y="460"/>
                  </a:lnTo>
                  <a:lnTo>
                    <a:pt x="99" y="456"/>
                  </a:lnTo>
                  <a:lnTo>
                    <a:pt x="95" y="452"/>
                  </a:lnTo>
                  <a:lnTo>
                    <a:pt x="94" y="450"/>
                  </a:lnTo>
                  <a:lnTo>
                    <a:pt x="93" y="447"/>
                  </a:lnTo>
                  <a:lnTo>
                    <a:pt x="93" y="445"/>
                  </a:lnTo>
                  <a:lnTo>
                    <a:pt x="95" y="443"/>
                  </a:lnTo>
                  <a:lnTo>
                    <a:pt x="88" y="440"/>
                  </a:lnTo>
                  <a:lnTo>
                    <a:pt x="82" y="436"/>
                  </a:lnTo>
                  <a:lnTo>
                    <a:pt x="77" y="433"/>
                  </a:lnTo>
                  <a:lnTo>
                    <a:pt x="74" y="429"/>
                  </a:lnTo>
                  <a:lnTo>
                    <a:pt x="68" y="419"/>
                  </a:lnTo>
                  <a:lnTo>
                    <a:pt x="64" y="411"/>
                  </a:lnTo>
                  <a:lnTo>
                    <a:pt x="62" y="406"/>
                  </a:lnTo>
                  <a:lnTo>
                    <a:pt x="60" y="402"/>
                  </a:lnTo>
                  <a:lnTo>
                    <a:pt x="57" y="399"/>
                  </a:lnTo>
                  <a:lnTo>
                    <a:pt x="53" y="395"/>
                  </a:lnTo>
                  <a:lnTo>
                    <a:pt x="48" y="391"/>
                  </a:lnTo>
                  <a:lnTo>
                    <a:pt x="42" y="388"/>
                  </a:lnTo>
                  <a:lnTo>
                    <a:pt x="34" y="386"/>
                  </a:lnTo>
                  <a:lnTo>
                    <a:pt x="25" y="384"/>
                  </a:lnTo>
                  <a:lnTo>
                    <a:pt x="27" y="383"/>
                  </a:lnTo>
                  <a:lnTo>
                    <a:pt x="29" y="381"/>
                  </a:lnTo>
                  <a:lnTo>
                    <a:pt x="30" y="379"/>
                  </a:lnTo>
                  <a:lnTo>
                    <a:pt x="30" y="377"/>
                  </a:lnTo>
                  <a:lnTo>
                    <a:pt x="29" y="372"/>
                  </a:lnTo>
                  <a:lnTo>
                    <a:pt x="28" y="366"/>
                  </a:lnTo>
                  <a:lnTo>
                    <a:pt x="26" y="360"/>
                  </a:lnTo>
                  <a:lnTo>
                    <a:pt x="24" y="355"/>
                  </a:lnTo>
                  <a:lnTo>
                    <a:pt x="23" y="352"/>
                  </a:lnTo>
                  <a:lnTo>
                    <a:pt x="23" y="349"/>
                  </a:lnTo>
                  <a:lnTo>
                    <a:pt x="24" y="347"/>
                  </a:lnTo>
                  <a:lnTo>
                    <a:pt x="25" y="345"/>
                  </a:lnTo>
                  <a:lnTo>
                    <a:pt x="10" y="326"/>
                  </a:lnTo>
                  <a:lnTo>
                    <a:pt x="13" y="326"/>
                  </a:lnTo>
                  <a:lnTo>
                    <a:pt x="15" y="326"/>
                  </a:lnTo>
                  <a:lnTo>
                    <a:pt x="17" y="325"/>
                  </a:lnTo>
                  <a:lnTo>
                    <a:pt x="18" y="324"/>
                  </a:lnTo>
                  <a:lnTo>
                    <a:pt x="20" y="323"/>
                  </a:lnTo>
                  <a:lnTo>
                    <a:pt x="22" y="322"/>
                  </a:lnTo>
                  <a:lnTo>
                    <a:pt x="23" y="322"/>
                  </a:lnTo>
                  <a:lnTo>
                    <a:pt x="25" y="321"/>
                  </a:lnTo>
                  <a:lnTo>
                    <a:pt x="23" y="320"/>
                  </a:lnTo>
                  <a:lnTo>
                    <a:pt x="23" y="319"/>
                  </a:lnTo>
                  <a:lnTo>
                    <a:pt x="22" y="317"/>
                  </a:lnTo>
                  <a:lnTo>
                    <a:pt x="22" y="316"/>
                  </a:lnTo>
                  <a:lnTo>
                    <a:pt x="23" y="313"/>
                  </a:lnTo>
                  <a:lnTo>
                    <a:pt x="24" y="310"/>
                  </a:lnTo>
                  <a:lnTo>
                    <a:pt x="25" y="307"/>
                  </a:lnTo>
                  <a:lnTo>
                    <a:pt x="24" y="304"/>
                  </a:lnTo>
                  <a:lnTo>
                    <a:pt x="21" y="302"/>
                  </a:lnTo>
                  <a:lnTo>
                    <a:pt x="15" y="300"/>
                  </a:lnTo>
                  <a:lnTo>
                    <a:pt x="0" y="300"/>
                  </a:lnTo>
                  <a:lnTo>
                    <a:pt x="15" y="292"/>
                  </a:lnTo>
                  <a:lnTo>
                    <a:pt x="10" y="289"/>
                  </a:lnTo>
                  <a:lnTo>
                    <a:pt x="6" y="287"/>
                  </a:lnTo>
                  <a:lnTo>
                    <a:pt x="5" y="284"/>
                  </a:lnTo>
                  <a:lnTo>
                    <a:pt x="5" y="281"/>
                  </a:lnTo>
                  <a:lnTo>
                    <a:pt x="5" y="279"/>
                  </a:lnTo>
                  <a:lnTo>
                    <a:pt x="5" y="276"/>
                  </a:lnTo>
                  <a:lnTo>
                    <a:pt x="6" y="274"/>
                  </a:lnTo>
                  <a:lnTo>
                    <a:pt x="5" y="271"/>
                  </a:lnTo>
                  <a:lnTo>
                    <a:pt x="7" y="265"/>
                  </a:lnTo>
                  <a:lnTo>
                    <a:pt x="11" y="260"/>
                  </a:lnTo>
                  <a:lnTo>
                    <a:pt x="15" y="255"/>
                  </a:lnTo>
                  <a:lnTo>
                    <a:pt x="21" y="251"/>
                  </a:lnTo>
                  <a:lnTo>
                    <a:pt x="35" y="245"/>
                  </a:lnTo>
                  <a:lnTo>
                    <a:pt x="52" y="239"/>
                  </a:lnTo>
                  <a:lnTo>
                    <a:pt x="68" y="234"/>
                  </a:lnTo>
                  <a:lnTo>
                    <a:pt x="85" y="227"/>
                  </a:lnTo>
                  <a:lnTo>
                    <a:pt x="93" y="224"/>
                  </a:lnTo>
                  <a:lnTo>
                    <a:pt x="99" y="221"/>
                  </a:lnTo>
                  <a:lnTo>
                    <a:pt x="105" y="217"/>
                  </a:lnTo>
                  <a:lnTo>
                    <a:pt x="110" y="213"/>
                  </a:lnTo>
                  <a:lnTo>
                    <a:pt x="108" y="210"/>
                  </a:lnTo>
                  <a:lnTo>
                    <a:pt x="105" y="207"/>
                  </a:lnTo>
                  <a:lnTo>
                    <a:pt x="101" y="205"/>
                  </a:lnTo>
                  <a:lnTo>
                    <a:pt x="97" y="203"/>
                  </a:lnTo>
                  <a:lnTo>
                    <a:pt x="87" y="199"/>
                  </a:lnTo>
                  <a:lnTo>
                    <a:pt x="78" y="195"/>
                  </a:lnTo>
                  <a:lnTo>
                    <a:pt x="68" y="191"/>
                  </a:lnTo>
                  <a:lnTo>
                    <a:pt x="62" y="186"/>
                  </a:lnTo>
                  <a:lnTo>
                    <a:pt x="61" y="184"/>
                  </a:lnTo>
                  <a:lnTo>
                    <a:pt x="61" y="181"/>
                  </a:lnTo>
                  <a:lnTo>
                    <a:pt x="62" y="177"/>
                  </a:lnTo>
                  <a:lnTo>
                    <a:pt x="65" y="173"/>
                  </a:lnTo>
                  <a:lnTo>
                    <a:pt x="68" y="172"/>
                  </a:lnTo>
                  <a:lnTo>
                    <a:pt x="70" y="170"/>
                  </a:lnTo>
                  <a:lnTo>
                    <a:pt x="73" y="168"/>
                  </a:lnTo>
                  <a:lnTo>
                    <a:pt x="75" y="164"/>
                  </a:lnTo>
                  <a:lnTo>
                    <a:pt x="75" y="157"/>
                  </a:lnTo>
                  <a:lnTo>
                    <a:pt x="75" y="149"/>
                  </a:lnTo>
                  <a:lnTo>
                    <a:pt x="73" y="142"/>
                  </a:lnTo>
                  <a:lnTo>
                    <a:pt x="69" y="135"/>
                  </a:lnTo>
                  <a:lnTo>
                    <a:pt x="67" y="128"/>
                  </a:lnTo>
                  <a:lnTo>
                    <a:pt x="65" y="125"/>
                  </a:lnTo>
                  <a:lnTo>
                    <a:pt x="68" y="123"/>
                  </a:lnTo>
                  <a:lnTo>
                    <a:pt x="72" y="120"/>
                  </a:lnTo>
                  <a:lnTo>
                    <a:pt x="75" y="116"/>
                  </a:lnTo>
                  <a:lnTo>
                    <a:pt x="77" y="112"/>
                  </a:lnTo>
                  <a:lnTo>
                    <a:pt x="82" y="102"/>
                  </a:lnTo>
                  <a:lnTo>
                    <a:pt x="86" y="90"/>
                  </a:lnTo>
                  <a:lnTo>
                    <a:pt x="91" y="79"/>
                  </a:lnTo>
                  <a:lnTo>
                    <a:pt x="96" y="69"/>
                  </a:lnTo>
                  <a:lnTo>
                    <a:pt x="99" y="64"/>
                  </a:lnTo>
                  <a:lnTo>
                    <a:pt x="102" y="60"/>
                  </a:lnTo>
                  <a:lnTo>
                    <a:pt x="106" y="57"/>
                  </a:lnTo>
                  <a:lnTo>
                    <a:pt x="110" y="55"/>
                  </a:lnTo>
                  <a:lnTo>
                    <a:pt x="114" y="55"/>
                  </a:lnTo>
                  <a:lnTo>
                    <a:pt x="118" y="54"/>
                  </a:lnTo>
                  <a:lnTo>
                    <a:pt x="121" y="53"/>
                  </a:lnTo>
                  <a:lnTo>
                    <a:pt x="124" y="52"/>
                  </a:lnTo>
                  <a:lnTo>
                    <a:pt x="127" y="52"/>
                  </a:lnTo>
                  <a:lnTo>
                    <a:pt x="130" y="51"/>
                  </a:lnTo>
                  <a:lnTo>
                    <a:pt x="133" y="50"/>
                  </a:lnTo>
                  <a:lnTo>
                    <a:pt x="138" y="50"/>
                  </a:lnTo>
                  <a:lnTo>
                    <a:pt x="207" y="44"/>
                  </a:lnTo>
                  <a:lnTo>
                    <a:pt x="277" y="40"/>
                  </a:lnTo>
                  <a:lnTo>
                    <a:pt x="348" y="37"/>
                  </a:lnTo>
                  <a:lnTo>
                    <a:pt x="420" y="34"/>
                  </a:lnTo>
                  <a:lnTo>
                    <a:pt x="491" y="32"/>
                  </a:lnTo>
                  <a:lnTo>
                    <a:pt x="563" y="30"/>
                  </a:lnTo>
                  <a:lnTo>
                    <a:pt x="633" y="28"/>
                  </a:lnTo>
                  <a:lnTo>
                    <a:pt x="704" y="26"/>
                  </a:lnTo>
                  <a:lnTo>
                    <a:pt x="1442" y="3"/>
                  </a:lnTo>
                  <a:lnTo>
                    <a:pt x="1465" y="1"/>
                  </a:lnTo>
                  <a:lnTo>
                    <a:pt x="1488" y="0"/>
                  </a:lnTo>
                  <a:lnTo>
                    <a:pt x="1511" y="1"/>
                  </a:lnTo>
                  <a:lnTo>
                    <a:pt x="1535" y="1"/>
                  </a:lnTo>
                  <a:lnTo>
                    <a:pt x="1559" y="3"/>
                  </a:lnTo>
                  <a:lnTo>
                    <a:pt x="1583" y="4"/>
                  </a:lnTo>
                  <a:lnTo>
                    <a:pt x="1607" y="4"/>
                  </a:lnTo>
                  <a:lnTo>
                    <a:pt x="1630" y="4"/>
                  </a:lnTo>
                  <a:lnTo>
                    <a:pt x="1630" y="3"/>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3" name="Freeform 167"/>
            <p:cNvSpPr>
              <a:spLocks/>
            </p:cNvSpPr>
            <p:nvPr userDrawn="1"/>
          </p:nvSpPr>
          <p:spPr bwMode="auto">
            <a:xfrm>
              <a:off x="144" y="372"/>
              <a:ext cx="346" cy="95"/>
            </a:xfrm>
            <a:custGeom>
              <a:avLst/>
              <a:gdLst>
                <a:gd name="T0" fmla="*/ 3099 w 3115"/>
                <a:gd name="T1" fmla="*/ 132 h 863"/>
                <a:gd name="T2" fmla="*/ 3083 w 3115"/>
                <a:gd name="T3" fmla="*/ 249 h 863"/>
                <a:gd name="T4" fmla="*/ 3048 w 3115"/>
                <a:gd name="T5" fmla="*/ 309 h 863"/>
                <a:gd name="T6" fmla="*/ 2982 w 3115"/>
                <a:gd name="T7" fmla="*/ 369 h 863"/>
                <a:gd name="T8" fmla="*/ 2954 w 3115"/>
                <a:gd name="T9" fmla="*/ 399 h 863"/>
                <a:gd name="T10" fmla="*/ 3075 w 3115"/>
                <a:gd name="T11" fmla="*/ 474 h 863"/>
                <a:gd name="T12" fmla="*/ 3094 w 3115"/>
                <a:gd name="T13" fmla="*/ 507 h 863"/>
                <a:gd name="T14" fmla="*/ 3040 w 3115"/>
                <a:gd name="T15" fmla="*/ 527 h 863"/>
                <a:gd name="T16" fmla="*/ 3039 w 3115"/>
                <a:gd name="T17" fmla="*/ 541 h 863"/>
                <a:gd name="T18" fmla="*/ 3039 w 3115"/>
                <a:gd name="T19" fmla="*/ 603 h 863"/>
                <a:gd name="T20" fmla="*/ 2976 w 3115"/>
                <a:gd name="T21" fmla="*/ 655 h 863"/>
                <a:gd name="T22" fmla="*/ 2859 w 3115"/>
                <a:gd name="T23" fmla="*/ 670 h 863"/>
                <a:gd name="T24" fmla="*/ 2850 w 3115"/>
                <a:gd name="T25" fmla="*/ 698 h 863"/>
                <a:gd name="T26" fmla="*/ 2832 w 3115"/>
                <a:gd name="T27" fmla="*/ 735 h 863"/>
                <a:gd name="T28" fmla="*/ 2868 w 3115"/>
                <a:gd name="T29" fmla="*/ 771 h 863"/>
                <a:gd name="T30" fmla="*/ 2829 w 3115"/>
                <a:gd name="T31" fmla="*/ 834 h 863"/>
                <a:gd name="T32" fmla="*/ 2686 w 3115"/>
                <a:gd name="T33" fmla="*/ 853 h 863"/>
                <a:gd name="T34" fmla="*/ 2601 w 3115"/>
                <a:gd name="T35" fmla="*/ 829 h 863"/>
                <a:gd name="T36" fmla="*/ 2252 w 3115"/>
                <a:gd name="T37" fmla="*/ 793 h 863"/>
                <a:gd name="T38" fmla="*/ 2156 w 3115"/>
                <a:gd name="T39" fmla="*/ 775 h 863"/>
                <a:gd name="T40" fmla="*/ 2091 w 3115"/>
                <a:gd name="T41" fmla="*/ 762 h 863"/>
                <a:gd name="T42" fmla="*/ 1797 w 3115"/>
                <a:gd name="T43" fmla="*/ 734 h 863"/>
                <a:gd name="T44" fmla="*/ 1884 w 3115"/>
                <a:gd name="T45" fmla="*/ 712 h 863"/>
                <a:gd name="T46" fmla="*/ 1361 w 3115"/>
                <a:gd name="T47" fmla="*/ 704 h 863"/>
                <a:gd name="T48" fmla="*/ 1858 w 3115"/>
                <a:gd name="T49" fmla="*/ 685 h 863"/>
                <a:gd name="T50" fmla="*/ 2377 w 3115"/>
                <a:gd name="T51" fmla="*/ 677 h 863"/>
                <a:gd name="T52" fmla="*/ 2519 w 3115"/>
                <a:gd name="T53" fmla="*/ 670 h 863"/>
                <a:gd name="T54" fmla="*/ 2370 w 3115"/>
                <a:gd name="T55" fmla="*/ 619 h 863"/>
                <a:gd name="T56" fmla="*/ 2225 w 3115"/>
                <a:gd name="T57" fmla="*/ 608 h 863"/>
                <a:gd name="T58" fmla="*/ 2217 w 3115"/>
                <a:gd name="T59" fmla="*/ 595 h 863"/>
                <a:gd name="T60" fmla="*/ 2365 w 3115"/>
                <a:gd name="T61" fmla="*/ 575 h 863"/>
                <a:gd name="T62" fmla="*/ 2258 w 3115"/>
                <a:gd name="T63" fmla="*/ 560 h 863"/>
                <a:gd name="T64" fmla="*/ 2252 w 3115"/>
                <a:gd name="T65" fmla="*/ 540 h 863"/>
                <a:gd name="T66" fmla="*/ 1321 w 3115"/>
                <a:gd name="T67" fmla="*/ 526 h 863"/>
                <a:gd name="T68" fmla="*/ 1581 w 3115"/>
                <a:gd name="T69" fmla="*/ 548 h 863"/>
                <a:gd name="T70" fmla="*/ 1857 w 3115"/>
                <a:gd name="T71" fmla="*/ 558 h 863"/>
                <a:gd name="T72" fmla="*/ 1680 w 3115"/>
                <a:gd name="T73" fmla="*/ 564 h 863"/>
                <a:gd name="T74" fmla="*/ 1869 w 3115"/>
                <a:gd name="T75" fmla="*/ 582 h 863"/>
                <a:gd name="T76" fmla="*/ 1778 w 3115"/>
                <a:gd name="T77" fmla="*/ 601 h 863"/>
                <a:gd name="T78" fmla="*/ 1491 w 3115"/>
                <a:gd name="T79" fmla="*/ 619 h 863"/>
                <a:gd name="T80" fmla="*/ 1129 w 3115"/>
                <a:gd name="T81" fmla="*/ 665 h 863"/>
                <a:gd name="T82" fmla="*/ 957 w 3115"/>
                <a:gd name="T83" fmla="*/ 677 h 863"/>
                <a:gd name="T84" fmla="*/ 711 w 3115"/>
                <a:gd name="T85" fmla="*/ 709 h 863"/>
                <a:gd name="T86" fmla="*/ 605 w 3115"/>
                <a:gd name="T87" fmla="*/ 727 h 863"/>
                <a:gd name="T88" fmla="*/ 513 w 3115"/>
                <a:gd name="T89" fmla="*/ 743 h 863"/>
                <a:gd name="T90" fmla="*/ 452 w 3115"/>
                <a:gd name="T91" fmla="*/ 737 h 863"/>
                <a:gd name="T92" fmla="*/ 412 w 3115"/>
                <a:gd name="T93" fmla="*/ 720 h 863"/>
                <a:gd name="T94" fmla="*/ 396 w 3115"/>
                <a:gd name="T95" fmla="*/ 711 h 863"/>
                <a:gd name="T96" fmla="*/ 336 w 3115"/>
                <a:gd name="T97" fmla="*/ 683 h 863"/>
                <a:gd name="T98" fmla="*/ 282 w 3115"/>
                <a:gd name="T99" fmla="*/ 693 h 863"/>
                <a:gd name="T100" fmla="*/ 177 w 3115"/>
                <a:gd name="T101" fmla="*/ 659 h 863"/>
                <a:gd name="T102" fmla="*/ 189 w 3115"/>
                <a:gd name="T103" fmla="*/ 616 h 863"/>
                <a:gd name="T104" fmla="*/ 193 w 3115"/>
                <a:gd name="T105" fmla="*/ 588 h 863"/>
                <a:gd name="T106" fmla="*/ 282 w 3115"/>
                <a:gd name="T107" fmla="*/ 528 h 863"/>
                <a:gd name="T108" fmla="*/ 154 w 3115"/>
                <a:gd name="T109" fmla="*/ 511 h 863"/>
                <a:gd name="T110" fmla="*/ 112 w 3115"/>
                <a:gd name="T111" fmla="*/ 493 h 863"/>
                <a:gd name="T112" fmla="*/ 68 w 3115"/>
                <a:gd name="T113" fmla="*/ 419 h 863"/>
                <a:gd name="T114" fmla="*/ 10 w 3115"/>
                <a:gd name="T115" fmla="*/ 326 h 863"/>
                <a:gd name="T116" fmla="*/ 15 w 3115"/>
                <a:gd name="T117" fmla="*/ 292 h 863"/>
                <a:gd name="T118" fmla="*/ 101 w 3115"/>
                <a:gd name="T119" fmla="*/ 205 h 863"/>
                <a:gd name="T120" fmla="*/ 77 w 3115"/>
                <a:gd name="T121" fmla="*/ 112 h 863"/>
                <a:gd name="T122" fmla="*/ 633 w 3115"/>
                <a:gd name="T123" fmla="*/ 28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5" h="863">
                  <a:moveTo>
                    <a:pt x="1630" y="3"/>
                  </a:moveTo>
                  <a:lnTo>
                    <a:pt x="1793" y="6"/>
                  </a:lnTo>
                  <a:lnTo>
                    <a:pt x="1957" y="8"/>
                  </a:lnTo>
                  <a:lnTo>
                    <a:pt x="2120" y="12"/>
                  </a:lnTo>
                  <a:lnTo>
                    <a:pt x="2284" y="17"/>
                  </a:lnTo>
                  <a:lnTo>
                    <a:pt x="2446" y="24"/>
                  </a:lnTo>
                  <a:lnTo>
                    <a:pt x="2607" y="32"/>
                  </a:lnTo>
                  <a:lnTo>
                    <a:pt x="2686" y="38"/>
                  </a:lnTo>
                  <a:lnTo>
                    <a:pt x="2766" y="43"/>
                  </a:lnTo>
                  <a:lnTo>
                    <a:pt x="2845" y="49"/>
                  </a:lnTo>
                  <a:lnTo>
                    <a:pt x="2923" y="55"/>
                  </a:lnTo>
                  <a:lnTo>
                    <a:pt x="2939" y="56"/>
                  </a:lnTo>
                  <a:lnTo>
                    <a:pt x="2957" y="57"/>
                  </a:lnTo>
                  <a:lnTo>
                    <a:pt x="2975" y="57"/>
                  </a:lnTo>
                  <a:lnTo>
                    <a:pt x="2993" y="58"/>
                  </a:lnTo>
                  <a:lnTo>
                    <a:pt x="3010" y="59"/>
                  </a:lnTo>
                  <a:lnTo>
                    <a:pt x="3025" y="60"/>
                  </a:lnTo>
                  <a:lnTo>
                    <a:pt x="3038" y="62"/>
                  </a:lnTo>
                  <a:lnTo>
                    <a:pt x="3047" y="66"/>
                  </a:lnTo>
                  <a:lnTo>
                    <a:pt x="3059" y="77"/>
                  </a:lnTo>
                  <a:lnTo>
                    <a:pt x="3072" y="93"/>
                  </a:lnTo>
                  <a:lnTo>
                    <a:pt x="3086" y="112"/>
                  </a:lnTo>
                  <a:lnTo>
                    <a:pt x="3099" y="132"/>
                  </a:lnTo>
                  <a:lnTo>
                    <a:pt x="3104" y="144"/>
                  </a:lnTo>
                  <a:lnTo>
                    <a:pt x="3109" y="154"/>
                  </a:lnTo>
                  <a:lnTo>
                    <a:pt x="3112" y="164"/>
                  </a:lnTo>
                  <a:lnTo>
                    <a:pt x="3114" y="174"/>
                  </a:lnTo>
                  <a:lnTo>
                    <a:pt x="3115" y="183"/>
                  </a:lnTo>
                  <a:lnTo>
                    <a:pt x="3114" y="191"/>
                  </a:lnTo>
                  <a:lnTo>
                    <a:pt x="3113" y="195"/>
                  </a:lnTo>
                  <a:lnTo>
                    <a:pt x="3111" y="199"/>
                  </a:lnTo>
                  <a:lnTo>
                    <a:pt x="3109" y="202"/>
                  </a:lnTo>
                  <a:lnTo>
                    <a:pt x="3106" y="205"/>
                  </a:lnTo>
                  <a:lnTo>
                    <a:pt x="3102" y="208"/>
                  </a:lnTo>
                  <a:lnTo>
                    <a:pt x="3098" y="212"/>
                  </a:lnTo>
                  <a:lnTo>
                    <a:pt x="3092" y="215"/>
                  </a:lnTo>
                  <a:lnTo>
                    <a:pt x="3088" y="218"/>
                  </a:lnTo>
                  <a:lnTo>
                    <a:pt x="3083" y="222"/>
                  </a:lnTo>
                  <a:lnTo>
                    <a:pt x="3079" y="225"/>
                  </a:lnTo>
                  <a:lnTo>
                    <a:pt x="3077" y="229"/>
                  </a:lnTo>
                  <a:lnTo>
                    <a:pt x="3077" y="234"/>
                  </a:lnTo>
                  <a:lnTo>
                    <a:pt x="3076" y="236"/>
                  </a:lnTo>
                  <a:lnTo>
                    <a:pt x="3077" y="239"/>
                  </a:lnTo>
                  <a:lnTo>
                    <a:pt x="3078" y="241"/>
                  </a:lnTo>
                  <a:lnTo>
                    <a:pt x="3079" y="244"/>
                  </a:lnTo>
                  <a:lnTo>
                    <a:pt x="3083" y="249"/>
                  </a:lnTo>
                  <a:lnTo>
                    <a:pt x="3086" y="254"/>
                  </a:lnTo>
                  <a:lnTo>
                    <a:pt x="3087" y="257"/>
                  </a:lnTo>
                  <a:lnTo>
                    <a:pt x="3087" y="259"/>
                  </a:lnTo>
                  <a:lnTo>
                    <a:pt x="3086" y="261"/>
                  </a:lnTo>
                  <a:lnTo>
                    <a:pt x="3085" y="264"/>
                  </a:lnTo>
                  <a:lnTo>
                    <a:pt x="3083" y="266"/>
                  </a:lnTo>
                  <a:lnTo>
                    <a:pt x="3079" y="267"/>
                  </a:lnTo>
                  <a:lnTo>
                    <a:pt x="3074" y="268"/>
                  </a:lnTo>
                  <a:lnTo>
                    <a:pt x="3067" y="269"/>
                  </a:lnTo>
                  <a:lnTo>
                    <a:pt x="3061" y="271"/>
                  </a:lnTo>
                  <a:lnTo>
                    <a:pt x="3059" y="273"/>
                  </a:lnTo>
                  <a:lnTo>
                    <a:pt x="3060" y="276"/>
                  </a:lnTo>
                  <a:lnTo>
                    <a:pt x="3063" y="278"/>
                  </a:lnTo>
                  <a:lnTo>
                    <a:pt x="3067" y="281"/>
                  </a:lnTo>
                  <a:lnTo>
                    <a:pt x="3071" y="284"/>
                  </a:lnTo>
                  <a:lnTo>
                    <a:pt x="3074" y="286"/>
                  </a:lnTo>
                  <a:lnTo>
                    <a:pt x="3077" y="289"/>
                  </a:lnTo>
                  <a:lnTo>
                    <a:pt x="3077" y="289"/>
                  </a:lnTo>
                  <a:lnTo>
                    <a:pt x="3043" y="300"/>
                  </a:lnTo>
                  <a:lnTo>
                    <a:pt x="3043" y="300"/>
                  </a:lnTo>
                  <a:lnTo>
                    <a:pt x="3045" y="303"/>
                  </a:lnTo>
                  <a:lnTo>
                    <a:pt x="3047" y="306"/>
                  </a:lnTo>
                  <a:lnTo>
                    <a:pt x="3048" y="309"/>
                  </a:lnTo>
                  <a:lnTo>
                    <a:pt x="3048" y="312"/>
                  </a:lnTo>
                  <a:lnTo>
                    <a:pt x="3048" y="316"/>
                  </a:lnTo>
                  <a:lnTo>
                    <a:pt x="3047" y="319"/>
                  </a:lnTo>
                  <a:lnTo>
                    <a:pt x="3047" y="322"/>
                  </a:lnTo>
                  <a:lnTo>
                    <a:pt x="3047" y="326"/>
                  </a:lnTo>
                  <a:lnTo>
                    <a:pt x="3040" y="327"/>
                  </a:lnTo>
                  <a:lnTo>
                    <a:pt x="3032" y="328"/>
                  </a:lnTo>
                  <a:lnTo>
                    <a:pt x="3024" y="328"/>
                  </a:lnTo>
                  <a:lnTo>
                    <a:pt x="3016" y="328"/>
                  </a:lnTo>
                  <a:lnTo>
                    <a:pt x="3009" y="328"/>
                  </a:lnTo>
                  <a:lnTo>
                    <a:pt x="3004" y="331"/>
                  </a:lnTo>
                  <a:lnTo>
                    <a:pt x="3001" y="332"/>
                  </a:lnTo>
                  <a:lnTo>
                    <a:pt x="2999" y="334"/>
                  </a:lnTo>
                  <a:lnTo>
                    <a:pt x="2998" y="336"/>
                  </a:lnTo>
                  <a:lnTo>
                    <a:pt x="2997" y="340"/>
                  </a:lnTo>
                  <a:lnTo>
                    <a:pt x="2998" y="344"/>
                  </a:lnTo>
                  <a:lnTo>
                    <a:pt x="2998" y="348"/>
                  </a:lnTo>
                  <a:lnTo>
                    <a:pt x="2997" y="351"/>
                  </a:lnTo>
                  <a:lnTo>
                    <a:pt x="2995" y="355"/>
                  </a:lnTo>
                  <a:lnTo>
                    <a:pt x="2993" y="358"/>
                  </a:lnTo>
                  <a:lnTo>
                    <a:pt x="2990" y="363"/>
                  </a:lnTo>
                  <a:lnTo>
                    <a:pt x="2986" y="366"/>
                  </a:lnTo>
                  <a:lnTo>
                    <a:pt x="2982" y="369"/>
                  </a:lnTo>
                  <a:lnTo>
                    <a:pt x="2977" y="367"/>
                  </a:lnTo>
                  <a:lnTo>
                    <a:pt x="2972" y="366"/>
                  </a:lnTo>
                  <a:lnTo>
                    <a:pt x="2967" y="364"/>
                  </a:lnTo>
                  <a:lnTo>
                    <a:pt x="2963" y="363"/>
                  </a:lnTo>
                  <a:lnTo>
                    <a:pt x="2958" y="362"/>
                  </a:lnTo>
                  <a:lnTo>
                    <a:pt x="2953" y="362"/>
                  </a:lnTo>
                  <a:lnTo>
                    <a:pt x="2948" y="364"/>
                  </a:lnTo>
                  <a:lnTo>
                    <a:pt x="2943" y="366"/>
                  </a:lnTo>
                  <a:lnTo>
                    <a:pt x="2943" y="366"/>
                  </a:lnTo>
                  <a:lnTo>
                    <a:pt x="2957" y="384"/>
                  </a:lnTo>
                  <a:lnTo>
                    <a:pt x="2957" y="384"/>
                  </a:lnTo>
                  <a:lnTo>
                    <a:pt x="2961" y="384"/>
                  </a:lnTo>
                  <a:lnTo>
                    <a:pt x="2962" y="384"/>
                  </a:lnTo>
                  <a:lnTo>
                    <a:pt x="2962" y="384"/>
                  </a:lnTo>
                  <a:lnTo>
                    <a:pt x="2960" y="384"/>
                  </a:lnTo>
                  <a:lnTo>
                    <a:pt x="2958" y="384"/>
                  </a:lnTo>
                  <a:lnTo>
                    <a:pt x="2955" y="383"/>
                  </a:lnTo>
                  <a:lnTo>
                    <a:pt x="2953" y="383"/>
                  </a:lnTo>
                  <a:lnTo>
                    <a:pt x="2953" y="381"/>
                  </a:lnTo>
                  <a:lnTo>
                    <a:pt x="2952" y="386"/>
                  </a:lnTo>
                  <a:lnTo>
                    <a:pt x="2953" y="390"/>
                  </a:lnTo>
                  <a:lnTo>
                    <a:pt x="2953" y="395"/>
                  </a:lnTo>
                  <a:lnTo>
                    <a:pt x="2954" y="399"/>
                  </a:lnTo>
                  <a:lnTo>
                    <a:pt x="2955" y="403"/>
                  </a:lnTo>
                  <a:lnTo>
                    <a:pt x="2956" y="408"/>
                  </a:lnTo>
                  <a:lnTo>
                    <a:pt x="2957" y="412"/>
                  </a:lnTo>
                  <a:lnTo>
                    <a:pt x="2957" y="416"/>
                  </a:lnTo>
                  <a:lnTo>
                    <a:pt x="2957" y="416"/>
                  </a:lnTo>
                  <a:lnTo>
                    <a:pt x="3013" y="435"/>
                  </a:lnTo>
                  <a:lnTo>
                    <a:pt x="3013" y="435"/>
                  </a:lnTo>
                  <a:lnTo>
                    <a:pt x="3012" y="435"/>
                  </a:lnTo>
                  <a:lnTo>
                    <a:pt x="3011" y="434"/>
                  </a:lnTo>
                  <a:lnTo>
                    <a:pt x="3008" y="433"/>
                  </a:lnTo>
                  <a:lnTo>
                    <a:pt x="3005" y="433"/>
                  </a:lnTo>
                  <a:lnTo>
                    <a:pt x="3002" y="432"/>
                  </a:lnTo>
                  <a:lnTo>
                    <a:pt x="2997" y="432"/>
                  </a:lnTo>
                  <a:lnTo>
                    <a:pt x="2995" y="433"/>
                  </a:lnTo>
                  <a:lnTo>
                    <a:pt x="2992" y="435"/>
                  </a:lnTo>
                  <a:lnTo>
                    <a:pt x="2992" y="435"/>
                  </a:lnTo>
                  <a:lnTo>
                    <a:pt x="3067" y="477"/>
                  </a:lnTo>
                  <a:lnTo>
                    <a:pt x="3067" y="477"/>
                  </a:lnTo>
                  <a:lnTo>
                    <a:pt x="3068" y="476"/>
                  </a:lnTo>
                  <a:lnTo>
                    <a:pt x="3070" y="475"/>
                  </a:lnTo>
                  <a:lnTo>
                    <a:pt x="3071" y="475"/>
                  </a:lnTo>
                  <a:lnTo>
                    <a:pt x="3073" y="475"/>
                  </a:lnTo>
                  <a:lnTo>
                    <a:pt x="3075" y="474"/>
                  </a:lnTo>
                  <a:lnTo>
                    <a:pt x="3077" y="474"/>
                  </a:lnTo>
                  <a:lnTo>
                    <a:pt x="3079" y="474"/>
                  </a:lnTo>
                  <a:lnTo>
                    <a:pt x="3081" y="474"/>
                  </a:lnTo>
                  <a:lnTo>
                    <a:pt x="3083" y="477"/>
                  </a:lnTo>
                  <a:lnTo>
                    <a:pt x="3083" y="478"/>
                  </a:lnTo>
                  <a:lnTo>
                    <a:pt x="3081" y="480"/>
                  </a:lnTo>
                  <a:lnTo>
                    <a:pt x="3079" y="481"/>
                  </a:lnTo>
                  <a:lnTo>
                    <a:pt x="3076" y="482"/>
                  </a:lnTo>
                  <a:lnTo>
                    <a:pt x="3072" y="483"/>
                  </a:lnTo>
                  <a:lnTo>
                    <a:pt x="3069" y="484"/>
                  </a:lnTo>
                  <a:lnTo>
                    <a:pt x="3067" y="485"/>
                  </a:lnTo>
                  <a:lnTo>
                    <a:pt x="3070" y="487"/>
                  </a:lnTo>
                  <a:lnTo>
                    <a:pt x="3073" y="489"/>
                  </a:lnTo>
                  <a:lnTo>
                    <a:pt x="3076" y="493"/>
                  </a:lnTo>
                  <a:lnTo>
                    <a:pt x="3078" y="496"/>
                  </a:lnTo>
                  <a:lnTo>
                    <a:pt x="3081" y="498"/>
                  </a:lnTo>
                  <a:lnTo>
                    <a:pt x="3085" y="500"/>
                  </a:lnTo>
                  <a:lnTo>
                    <a:pt x="3090" y="501"/>
                  </a:lnTo>
                  <a:lnTo>
                    <a:pt x="3096" y="501"/>
                  </a:lnTo>
                  <a:lnTo>
                    <a:pt x="3092" y="503"/>
                  </a:lnTo>
                  <a:lnTo>
                    <a:pt x="3091" y="504"/>
                  </a:lnTo>
                  <a:lnTo>
                    <a:pt x="3092" y="506"/>
                  </a:lnTo>
                  <a:lnTo>
                    <a:pt x="3094" y="507"/>
                  </a:lnTo>
                  <a:lnTo>
                    <a:pt x="3097" y="509"/>
                  </a:lnTo>
                  <a:lnTo>
                    <a:pt x="3099" y="510"/>
                  </a:lnTo>
                  <a:lnTo>
                    <a:pt x="3101" y="512"/>
                  </a:lnTo>
                  <a:lnTo>
                    <a:pt x="3101" y="514"/>
                  </a:lnTo>
                  <a:lnTo>
                    <a:pt x="3099" y="512"/>
                  </a:lnTo>
                  <a:lnTo>
                    <a:pt x="3097" y="511"/>
                  </a:lnTo>
                  <a:lnTo>
                    <a:pt x="3094" y="510"/>
                  </a:lnTo>
                  <a:lnTo>
                    <a:pt x="3091" y="509"/>
                  </a:lnTo>
                  <a:lnTo>
                    <a:pt x="3084" y="509"/>
                  </a:lnTo>
                  <a:lnTo>
                    <a:pt x="3076" y="509"/>
                  </a:lnTo>
                  <a:lnTo>
                    <a:pt x="3067" y="509"/>
                  </a:lnTo>
                  <a:lnTo>
                    <a:pt x="3059" y="508"/>
                  </a:lnTo>
                  <a:lnTo>
                    <a:pt x="3050" y="507"/>
                  </a:lnTo>
                  <a:lnTo>
                    <a:pt x="3043" y="504"/>
                  </a:lnTo>
                  <a:lnTo>
                    <a:pt x="3036" y="506"/>
                  </a:lnTo>
                  <a:lnTo>
                    <a:pt x="3033" y="508"/>
                  </a:lnTo>
                  <a:lnTo>
                    <a:pt x="3033" y="511"/>
                  </a:lnTo>
                  <a:lnTo>
                    <a:pt x="3034" y="514"/>
                  </a:lnTo>
                  <a:lnTo>
                    <a:pt x="3035" y="516"/>
                  </a:lnTo>
                  <a:lnTo>
                    <a:pt x="3037" y="519"/>
                  </a:lnTo>
                  <a:lnTo>
                    <a:pt x="3038" y="522"/>
                  </a:lnTo>
                  <a:lnTo>
                    <a:pt x="3038" y="524"/>
                  </a:lnTo>
                  <a:lnTo>
                    <a:pt x="3040" y="527"/>
                  </a:lnTo>
                  <a:lnTo>
                    <a:pt x="3043" y="528"/>
                  </a:lnTo>
                  <a:lnTo>
                    <a:pt x="3046" y="529"/>
                  </a:lnTo>
                  <a:lnTo>
                    <a:pt x="3049" y="530"/>
                  </a:lnTo>
                  <a:lnTo>
                    <a:pt x="3052" y="530"/>
                  </a:lnTo>
                  <a:lnTo>
                    <a:pt x="3056" y="529"/>
                  </a:lnTo>
                  <a:lnTo>
                    <a:pt x="3059" y="529"/>
                  </a:lnTo>
                  <a:lnTo>
                    <a:pt x="3062" y="528"/>
                  </a:lnTo>
                  <a:lnTo>
                    <a:pt x="3066" y="530"/>
                  </a:lnTo>
                  <a:lnTo>
                    <a:pt x="3067" y="533"/>
                  </a:lnTo>
                  <a:lnTo>
                    <a:pt x="3067" y="536"/>
                  </a:lnTo>
                  <a:lnTo>
                    <a:pt x="3066" y="540"/>
                  </a:lnTo>
                  <a:lnTo>
                    <a:pt x="3065" y="543"/>
                  </a:lnTo>
                  <a:lnTo>
                    <a:pt x="3065" y="547"/>
                  </a:lnTo>
                  <a:lnTo>
                    <a:pt x="3067" y="550"/>
                  </a:lnTo>
                  <a:lnTo>
                    <a:pt x="3072" y="553"/>
                  </a:lnTo>
                  <a:lnTo>
                    <a:pt x="3066" y="555"/>
                  </a:lnTo>
                  <a:lnTo>
                    <a:pt x="3061" y="556"/>
                  </a:lnTo>
                  <a:lnTo>
                    <a:pt x="3057" y="555"/>
                  </a:lnTo>
                  <a:lnTo>
                    <a:pt x="3053" y="554"/>
                  </a:lnTo>
                  <a:lnTo>
                    <a:pt x="3048" y="550"/>
                  </a:lnTo>
                  <a:lnTo>
                    <a:pt x="3044" y="546"/>
                  </a:lnTo>
                  <a:lnTo>
                    <a:pt x="3041" y="543"/>
                  </a:lnTo>
                  <a:lnTo>
                    <a:pt x="3039" y="541"/>
                  </a:lnTo>
                  <a:lnTo>
                    <a:pt x="3036" y="540"/>
                  </a:lnTo>
                  <a:lnTo>
                    <a:pt x="3033" y="539"/>
                  </a:lnTo>
                  <a:lnTo>
                    <a:pt x="3029" y="540"/>
                  </a:lnTo>
                  <a:lnTo>
                    <a:pt x="3025" y="541"/>
                  </a:lnTo>
                  <a:lnTo>
                    <a:pt x="3020" y="544"/>
                  </a:lnTo>
                  <a:lnTo>
                    <a:pt x="3013" y="548"/>
                  </a:lnTo>
                  <a:lnTo>
                    <a:pt x="3017" y="550"/>
                  </a:lnTo>
                  <a:lnTo>
                    <a:pt x="3021" y="551"/>
                  </a:lnTo>
                  <a:lnTo>
                    <a:pt x="3023" y="553"/>
                  </a:lnTo>
                  <a:lnTo>
                    <a:pt x="3025" y="555"/>
                  </a:lnTo>
                  <a:lnTo>
                    <a:pt x="3028" y="561"/>
                  </a:lnTo>
                  <a:lnTo>
                    <a:pt x="3030" y="566"/>
                  </a:lnTo>
                  <a:lnTo>
                    <a:pt x="3032" y="571"/>
                  </a:lnTo>
                  <a:lnTo>
                    <a:pt x="3035" y="576"/>
                  </a:lnTo>
                  <a:lnTo>
                    <a:pt x="3037" y="578"/>
                  </a:lnTo>
                  <a:lnTo>
                    <a:pt x="3040" y="580"/>
                  </a:lnTo>
                  <a:lnTo>
                    <a:pt x="3043" y="581"/>
                  </a:lnTo>
                  <a:lnTo>
                    <a:pt x="3047" y="583"/>
                  </a:lnTo>
                  <a:lnTo>
                    <a:pt x="3050" y="587"/>
                  </a:lnTo>
                  <a:lnTo>
                    <a:pt x="3051" y="591"/>
                  </a:lnTo>
                  <a:lnTo>
                    <a:pt x="3050" y="595"/>
                  </a:lnTo>
                  <a:lnTo>
                    <a:pt x="3047" y="598"/>
                  </a:lnTo>
                  <a:lnTo>
                    <a:pt x="3039" y="603"/>
                  </a:lnTo>
                  <a:lnTo>
                    <a:pt x="3029" y="608"/>
                  </a:lnTo>
                  <a:lnTo>
                    <a:pt x="3020" y="613"/>
                  </a:lnTo>
                  <a:lnTo>
                    <a:pt x="3013" y="618"/>
                  </a:lnTo>
                  <a:lnTo>
                    <a:pt x="3011" y="621"/>
                  </a:lnTo>
                  <a:lnTo>
                    <a:pt x="3011" y="624"/>
                  </a:lnTo>
                  <a:lnTo>
                    <a:pt x="3014" y="627"/>
                  </a:lnTo>
                  <a:lnTo>
                    <a:pt x="3018" y="631"/>
                  </a:lnTo>
                  <a:lnTo>
                    <a:pt x="3014" y="629"/>
                  </a:lnTo>
                  <a:lnTo>
                    <a:pt x="3010" y="628"/>
                  </a:lnTo>
                  <a:lnTo>
                    <a:pt x="3006" y="628"/>
                  </a:lnTo>
                  <a:lnTo>
                    <a:pt x="3002" y="629"/>
                  </a:lnTo>
                  <a:lnTo>
                    <a:pt x="2997" y="631"/>
                  </a:lnTo>
                  <a:lnTo>
                    <a:pt x="2994" y="632"/>
                  </a:lnTo>
                  <a:lnTo>
                    <a:pt x="2990" y="634"/>
                  </a:lnTo>
                  <a:lnTo>
                    <a:pt x="2987" y="636"/>
                  </a:lnTo>
                  <a:lnTo>
                    <a:pt x="2990" y="638"/>
                  </a:lnTo>
                  <a:lnTo>
                    <a:pt x="2992" y="640"/>
                  </a:lnTo>
                  <a:lnTo>
                    <a:pt x="2993" y="642"/>
                  </a:lnTo>
                  <a:lnTo>
                    <a:pt x="2993" y="644"/>
                  </a:lnTo>
                  <a:lnTo>
                    <a:pt x="2991" y="647"/>
                  </a:lnTo>
                  <a:lnTo>
                    <a:pt x="2987" y="650"/>
                  </a:lnTo>
                  <a:lnTo>
                    <a:pt x="2982" y="653"/>
                  </a:lnTo>
                  <a:lnTo>
                    <a:pt x="2976" y="655"/>
                  </a:lnTo>
                  <a:lnTo>
                    <a:pt x="2969" y="658"/>
                  </a:lnTo>
                  <a:lnTo>
                    <a:pt x="2963" y="660"/>
                  </a:lnTo>
                  <a:lnTo>
                    <a:pt x="2955" y="661"/>
                  </a:lnTo>
                  <a:lnTo>
                    <a:pt x="2948" y="660"/>
                  </a:lnTo>
                  <a:lnTo>
                    <a:pt x="2940" y="659"/>
                  </a:lnTo>
                  <a:lnTo>
                    <a:pt x="2933" y="658"/>
                  </a:lnTo>
                  <a:lnTo>
                    <a:pt x="2927" y="657"/>
                  </a:lnTo>
                  <a:lnTo>
                    <a:pt x="2921" y="658"/>
                  </a:lnTo>
                  <a:lnTo>
                    <a:pt x="2919" y="659"/>
                  </a:lnTo>
                  <a:lnTo>
                    <a:pt x="2917" y="660"/>
                  </a:lnTo>
                  <a:lnTo>
                    <a:pt x="2915" y="662"/>
                  </a:lnTo>
                  <a:lnTo>
                    <a:pt x="2914" y="665"/>
                  </a:lnTo>
                  <a:lnTo>
                    <a:pt x="2909" y="663"/>
                  </a:lnTo>
                  <a:lnTo>
                    <a:pt x="2905" y="662"/>
                  </a:lnTo>
                  <a:lnTo>
                    <a:pt x="2900" y="661"/>
                  </a:lnTo>
                  <a:lnTo>
                    <a:pt x="2895" y="660"/>
                  </a:lnTo>
                  <a:lnTo>
                    <a:pt x="2890" y="660"/>
                  </a:lnTo>
                  <a:lnTo>
                    <a:pt x="2885" y="660"/>
                  </a:lnTo>
                  <a:lnTo>
                    <a:pt x="2880" y="660"/>
                  </a:lnTo>
                  <a:lnTo>
                    <a:pt x="2874" y="660"/>
                  </a:lnTo>
                  <a:lnTo>
                    <a:pt x="2874" y="660"/>
                  </a:lnTo>
                  <a:lnTo>
                    <a:pt x="2859" y="670"/>
                  </a:lnTo>
                  <a:lnTo>
                    <a:pt x="2859" y="670"/>
                  </a:lnTo>
                  <a:lnTo>
                    <a:pt x="2861" y="671"/>
                  </a:lnTo>
                  <a:lnTo>
                    <a:pt x="2863" y="672"/>
                  </a:lnTo>
                  <a:lnTo>
                    <a:pt x="2864" y="673"/>
                  </a:lnTo>
                  <a:lnTo>
                    <a:pt x="2866" y="674"/>
                  </a:lnTo>
                  <a:lnTo>
                    <a:pt x="2868" y="675"/>
                  </a:lnTo>
                  <a:lnTo>
                    <a:pt x="2870" y="675"/>
                  </a:lnTo>
                  <a:lnTo>
                    <a:pt x="2872" y="675"/>
                  </a:lnTo>
                  <a:lnTo>
                    <a:pt x="2874" y="675"/>
                  </a:lnTo>
                  <a:lnTo>
                    <a:pt x="2870" y="676"/>
                  </a:lnTo>
                  <a:lnTo>
                    <a:pt x="2867" y="677"/>
                  </a:lnTo>
                  <a:lnTo>
                    <a:pt x="2866" y="678"/>
                  </a:lnTo>
                  <a:lnTo>
                    <a:pt x="2864" y="679"/>
                  </a:lnTo>
                  <a:lnTo>
                    <a:pt x="2864" y="682"/>
                  </a:lnTo>
                  <a:lnTo>
                    <a:pt x="2866" y="685"/>
                  </a:lnTo>
                  <a:lnTo>
                    <a:pt x="2868" y="690"/>
                  </a:lnTo>
                  <a:lnTo>
                    <a:pt x="2869" y="693"/>
                  </a:lnTo>
                  <a:lnTo>
                    <a:pt x="2869" y="695"/>
                  </a:lnTo>
                  <a:lnTo>
                    <a:pt x="2868" y="696"/>
                  </a:lnTo>
                  <a:lnTo>
                    <a:pt x="2867" y="698"/>
                  </a:lnTo>
                  <a:lnTo>
                    <a:pt x="2864" y="699"/>
                  </a:lnTo>
                  <a:lnTo>
                    <a:pt x="2860" y="699"/>
                  </a:lnTo>
                  <a:lnTo>
                    <a:pt x="2855" y="699"/>
                  </a:lnTo>
                  <a:lnTo>
                    <a:pt x="2850" y="698"/>
                  </a:lnTo>
                  <a:lnTo>
                    <a:pt x="2845" y="697"/>
                  </a:lnTo>
                  <a:lnTo>
                    <a:pt x="2841" y="697"/>
                  </a:lnTo>
                  <a:lnTo>
                    <a:pt x="2837" y="697"/>
                  </a:lnTo>
                  <a:lnTo>
                    <a:pt x="2833" y="698"/>
                  </a:lnTo>
                  <a:lnTo>
                    <a:pt x="2829" y="699"/>
                  </a:lnTo>
                  <a:lnTo>
                    <a:pt x="2829" y="699"/>
                  </a:lnTo>
                  <a:lnTo>
                    <a:pt x="2829" y="707"/>
                  </a:lnTo>
                  <a:lnTo>
                    <a:pt x="2824" y="707"/>
                  </a:lnTo>
                  <a:lnTo>
                    <a:pt x="2824" y="707"/>
                  </a:lnTo>
                  <a:lnTo>
                    <a:pt x="2822" y="708"/>
                  </a:lnTo>
                  <a:lnTo>
                    <a:pt x="2822" y="710"/>
                  </a:lnTo>
                  <a:lnTo>
                    <a:pt x="2822" y="711"/>
                  </a:lnTo>
                  <a:lnTo>
                    <a:pt x="2822" y="713"/>
                  </a:lnTo>
                  <a:lnTo>
                    <a:pt x="2825" y="716"/>
                  </a:lnTo>
                  <a:lnTo>
                    <a:pt x="2828" y="719"/>
                  </a:lnTo>
                  <a:lnTo>
                    <a:pt x="2831" y="724"/>
                  </a:lnTo>
                  <a:lnTo>
                    <a:pt x="2833" y="727"/>
                  </a:lnTo>
                  <a:lnTo>
                    <a:pt x="2833" y="729"/>
                  </a:lnTo>
                  <a:lnTo>
                    <a:pt x="2832" y="730"/>
                  </a:lnTo>
                  <a:lnTo>
                    <a:pt x="2831" y="732"/>
                  </a:lnTo>
                  <a:lnTo>
                    <a:pt x="2829" y="734"/>
                  </a:lnTo>
                  <a:lnTo>
                    <a:pt x="2830" y="735"/>
                  </a:lnTo>
                  <a:lnTo>
                    <a:pt x="2832" y="735"/>
                  </a:lnTo>
                  <a:lnTo>
                    <a:pt x="2833" y="736"/>
                  </a:lnTo>
                  <a:lnTo>
                    <a:pt x="2835" y="736"/>
                  </a:lnTo>
                  <a:lnTo>
                    <a:pt x="2837" y="736"/>
                  </a:lnTo>
                  <a:lnTo>
                    <a:pt x="2839" y="736"/>
                  </a:lnTo>
                  <a:lnTo>
                    <a:pt x="2842" y="736"/>
                  </a:lnTo>
                  <a:lnTo>
                    <a:pt x="2844" y="736"/>
                  </a:lnTo>
                  <a:lnTo>
                    <a:pt x="2842" y="737"/>
                  </a:lnTo>
                  <a:lnTo>
                    <a:pt x="2840" y="738"/>
                  </a:lnTo>
                  <a:lnTo>
                    <a:pt x="2839" y="739"/>
                  </a:lnTo>
                  <a:lnTo>
                    <a:pt x="2839" y="740"/>
                  </a:lnTo>
                  <a:lnTo>
                    <a:pt x="2839" y="741"/>
                  </a:lnTo>
                  <a:lnTo>
                    <a:pt x="2839" y="742"/>
                  </a:lnTo>
                  <a:lnTo>
                    <a:pt x="2839" y="743"/>
                  </a:lnTo>
                  <a:lnTo>
                    <a:pt x="2839" y="744"/>
                  </a:lnTo>
                  <a:lnTo>
                    <a:pt x="2847" y="747"/>
                  </a:lnTo>
                  <a:lnTo>
                    <a:pt x="2852" y="749"/>
                  </a:lnTo>
                  <a:lnTo>
                    <a:pt x="2856" y="753"/>
                  </a:lnTo>
                  <a:lnTo>
                    <a:pt x="2857" y="757"/>
                  </a:lnTo>
                  <a:lnTo>
                    <a:pt x="2859" y="760"/>
                  </a:lnTo>
                  <a:lnTo>
                    <a:pt x="2861" y="764"/>
                  </a:lnTo>
                  <a:lnTo>
                    <a:pt x="2864" y="767"/>
                  </a:lnTo>
                  <a:lnTo>
                    <a:pt x="2869" y="771"/>
                  </a:lnTo>
                  <a:lnTo>
                    <a:pt x="2868" y="771"/>
                  </a:lnTo>
                  <a:lnTo>
                    <a:pt x="2867" y="772"/>
                  </a:lnTo>
                  <a:lnTo>
                    <a:pt x="2866" y="772"/>
                  </a:lnTo>
                  <a:lnTo>
                    <a:pt x="2865" y="773"/>
                  </a:lnTo>
                  <a:lnTo>
                    <a:pt x="2864" y="773"/>
                  </a:lnTo>
                  <a:lnTo>
                    <a:pt x="2864" y="774"/>
                  </a:lnTo>
                  <a:lnTo>
                    <a:pt x="2864" y="775"/>
                  </a:lnTo>
                  <a:lnTo>
                    <a:pt x="2864" y="776"/>
                  </a:lnTo>
                  <a:lnTo>
                    <a:pt x="2866" y="777"/>
                  </a:lnTo>
                  <a:lnTo>
                    <a:pt x="2867" y="777"/>
                  </a:lnTo>
                  <a:lnTo>
                    <a:pt x="2869" y="778"/>
                  </a:lnTo>
                  <a:lnTo>
                    <a:pt x="2871" y="778"/>
                  </a:lnTo>
                  <a:lnTo>
                    <a:pt x="2873" y="778"/>
                  </a:lnTo>
                  <a:lnTo>
                    <a:pt x="2875" y="778"/>
                  </a:lnTo>
                  <a:lnTo>
                    <a:pt x="2877" y="778"/>
                  </a:lnTo>
                  <a:lnTo>
                    <a:pt x="2879" y="778"/>
                  </a:lnTo>
                  <a:lnTo>
                    <a:pt x="2874" y="787"/>
                  </a:lnTo>
                  <a:lnTo>
                    <a:pt x="2870" y="795"/>
                  </a:lnTo>
                  <a:lnTo>
                    <a:pt x="2867" y="802"/>
                  </a:lnTo>
                  <a:lnTo>
                    <a:pt x="2863" y="809"/>
                  </a:lnTo>
                  <a:lnTo>
                    <a:pt x="2858" y="815"/>
                  </a:lnTo>
                  <a:lnTo>
                    <a:pt x="2850" y="822"/>
                  </a:lnTo>
                  <a:lnTo>
                    <a:pt x="2841" y="828"/>
                  </a:lnTo>
                  <a:lnTo>
                    <a:pt x="2829" y="834"/>
                  </a:lnTo>
                  <a:lnTo>
                    <a:pt x="2822" y="836"/>
                  </a:lnTo>
                  <a:lnTo>
                    <a:pt x="2819" y="838"/>
                  </a:lnTo>
                  <a:lnTo>
                    <a:pt x="2817" y="841"/>
                  </a:lnTo>
                  <a:lnTo>
                    <a:pt x="2817" y="843"/>
                  </a:lnTo>
                  <a:lnTo>
                    <a:pt x="2818" y="846"/>
                  </a:lnTo>
                  <a:lnTo>
                    <a:pt x="2819" y="848"/>
                  </a:lnTo>
                  <a:lnTo>
                    <a:pt x="2819" y="851"/>
                  </a:lnTo>
                  <a:lnTo>
                    <a:pt x="2819" y="855"/>
                  </a:lnTo>
                  <a:lnTo>
                    <a:pt x="2810" y="858"/>
                  </a:lnTo>
                  <a:lnTo>
                    <a:pt x="2801" y="860"/>
                  </a:lnTo>
                  <a:lnTo>
                    <a:pt x="2792" y="861"/>
                  </a:lnTo>
                  <a:lnTo>
                    <a:pt x="2782" y="862"/>
                  </a:lnTo>
                  <a:lnTo>
                    <a:pt x="2762" y="863"/>
                  </a:lnTo>
                  <a:lnTo>
                    <a:pt x="2742" y="863"/>
                  </a:lnTo>
                  <a:lnTo>
                    <a:pt x="2721" y="861"/>
                  </a:lnTo>
                  <a:lnTo>
                    <a:pt x="2699" y="859"/>
                  </a:lnTo>
                  <a:lnTo>
                    <a:pt x="2679" y="857"/>
                  </a:lnTo>
                  <a:lnTo>
                    <a:pt x="2660" y="855"/>
                  </a:lnTo>
                  <a:lnTo>
                    <a:pt x="2666" y="856"/>
                  </a:lnTo>
                  <a:lnTo>
                    <a:pt x="2672" y="856"/>
                  </a:lnTo>
                  <a:lnTo>
                    <a:pt x="2677" y="855"/>
                  </a:lnTo>
                  <a:lnTo>
                    <a:pt x="2681" y="854"/>
                  </a:lnTo>
                  <a:lnTo>
                    <a:pt x="2686" y="853"/>
                  </a:lnTo>
                  <a:lnTo>
                    <a:pt x="2690" y="851"/>
                  </a:lnTo>
                  <a:lnTo>
                    <a:pt x="2695" y="850"/>
                  </a:lnTo>
                  <a:lnTo>
                    <a:pt x="2700" y="849"/>
                  </a:lnTo>
                  <a:lnTo>
                    <a:pt x="2700" y="848"/>
                  </a:lnTo>
                  <a:lnTo>
                    <a:pt x="2700" y="847"/>
                  </a:lnTo>
                  <a:lnTo>
                    <a:pt x="2699" y="846"/>
                  </a:lnTo>
                  <a:lnTo>
                    <a:pt x="2698" y="845"/>
                  </a:lnTo>
                  <a:lnTo>
                    <a:pt x="2694" y="844"/>
                  </a:lnTo>
                  <a:lnTo>
                    <a:pt x="2690" y="844"/>
                  </a:lnTo>
                  <a:lnTo>
                    <a:pt x="2686" y="844"/>
                  </a:lnTo>
                  <a:lnTo>
                    <a:pt x="2682" y="844"/>
                  </a:lnTo>
                  <a:lnTo>
                    <a:pt x="2678" y="843"/>
                  </a:lnTo>
                  <a:lnTo>
                    <a:pt x="2675" y="842"/>
                  </a:lnTo>
                  <a:lnTo>
                    <a:pt x="2665" y="844"/>
                  </a:lnTo>
                  <a:lnTo>
                    <a:pt x="2655" y="845"/>
                  </a:lnTo>
                  <a:lnTo>
                    <a:pt x="2645" y="844"/>
                  </a:lnTo>
                  <a:lnTo>
                    <a:pt x="2636" y="842"/>
                  </a:lnTo>
                  <a:lnTo>
                    <a:pt x="2627" y="840"/>
                  </a:lnTo>
                  <a:lnTo>
                    <a:pt x="2617" y="838"/>
                  </a:lnTo>
                  <a:lnTo>
                    <a:pt x="2607" y="837"/>
                  </a:lnTo>
                  <a:lnTo>
                    <a:pt x="2597" y="837"/>
                  </a:lnTo>
                  <a:lnTo>
                    <a:pt x="2597" y="837"/>
                  </a:lnTo>
                  <a:lnTo>
                    <a:pt x="2601" y="829"/>
                  </a:lnTo>
                  <a:lnTo>
                    <a:pt x="2601" y="829"/>
                  </a:lnTo>
                  <a:lnTo>
                    <a:pt x="2579" y="824"/>
                  </a:lnTo>
                  <a:lnTo>
                    <a:pt x="2555" y="820"/>
                  </a:lnTo>
                  <a:lnTo>
                    <a:pt x="2530" y="817"/>
                  </a:lnTo>
                  <a:lnTo>
                    <a:pt x="2505" y="815"/>
                  </a:lnTo>
                  <a:lnTo>
                    <a:pt x="2479" y="814"/>
                  </a:lnTo>
                  <a:lnTo>
                    <a:pt x="2454" y="813"/>
                  </a:lnTo>
                  <a:lnTo>
                    <a:pt x="2428" y="812"/>
                  </a:lnTo>
                  <a:lnTo>
                    <a:pt x="2403" y="810"/>
                  </a:lnTo>
                  <a:lnTo>
                    <a:pt x="2403" y="810"/>
                  </a:lnTo>
                  <a:lnTo>
                    <a:pt x="2383" y="800"/>
                  </a:lnTo>
                  <a:lnTo>
                    <a:pt x="2383" y="800"/>
                  </a:lnTo>
                  <a:lnTo>
                    <a:pt x="2365" y="800"/>
                  </a:lnTo>
                  <a:lnTo>
                    <a:pt x="2348" y="800"/>
                  </a:lnTo>
                  <a:lnTo>
                    <a:pt x="2332" y="799"/>
                  </a:lnTo>
                  <a:lnTo>
                    <a:pt x="2316" y="798"/>
                  </a:lnTo>
                  <a:lnTo>
                    <a:pt x="2299" y="797"/>
                  </a:lnTo>
                  <a:lnTo>
                    <a:pt x="2283" y="796"/>
                  </a:lnTo>
                  <a:lnTo>
                    <a:pt x="2266" y="795"/>
                  </a:lnTo>
                  <a:lnTo>
                    <a:pt x="2249" y="795"/>
                  </a:lnTo>
                  <a:lnTo>
                    <a:pt x="2250" y="794"/>
                  </a:lnTo>
                  <a:lnTo>
                    <a:pt x="2251" y="793"/>
                  </a:lnTo>
                  <a:lnTo>
                    <a:pt x="2252" y="793"/>
                  </a:lnTo>
                  <a:lnTo>
                    <a:pt x="2253" y="792"/>
                  </a:lnTo>
                  <a:lnTo>
                    <a:pt x="2254" y="792"/>
                  </a:lnTo>
                  <a:lnTo>
                    <a:pt x="2254" y="791"/>
                  </a:lnTo>
                  <a:lnTo>
                    <a:pt x="2254" y="790"/>
                  </a:lnTo>
                  <a:lnTo>
                    <a:pt x="2254" y="789"/>
                  </a:lnTo>
                  <a:lnTo>
                    <a:pt x="2251" y="787"/>
                  </a:lnTo>
                  <a:lnTo>
                    <a:pt x="2248" y="785"/>
                  </a:lnTo>
                  <a:lnTo>
                    <a:pt x="2245" y="784"/>
                  </a:lnTo>
                  <a:lnTo>
                    <a:pt x="2242" y="783"/>
                  </a:lnTo>
                  <a:lnTo>
                    <a:pt x="2235" y="783"/>
                  </a:lnTo>
                  <a:lnTo>
                    <a:pt x="2228" y="784"/>
                  </a:lnTo>
                  <a:lnTo>
                    <a:pt x="2221" y="787"/>
                  </a:lnTo>
                  <a:lnTo>
                    <a:pt x="2214" y="787"/>
                  </a:lnTo>
                  <a:lnTo>
                    <a:pt x="2207" y="787"/>
                  </a:lnTo>
                  <a:lnTo>
                    <a:pt x="2200" y="783"/>
                  </a:lnTo>
                  <a:lnTo>
                    <a:pt x="2200" y="783"/>
                  </a:lnTo>
                  <a:lnTo>
                    <a:pt x="2205" y="781"/>
                  </a:lnTo>
                  <a:lnTo>
                    <a:pt x="2205" y="781"/>
                  </a:lnTo>
                  <a:lnTo>
                    <a:pt x="2197" y="778"/>
                  </a:lnTo>
                  <a:lnTo>
                    <a:pt x="2187" y="776"/>
                  </a:lnTo>
                  <a:lnTo>
                    <a:pt x="2177" y="775"/>
                  </a:lnTo>
                  <a:lnTo>
                    <a:pt x="2167" y="775"/>
                  </a:lnTo>
                  <a:lnTo>
                    <a:pt x="2156" y="775"/>
                  </a:lnTo>
                  <a:lnTo>
                    <a:pt x="2146" y="776"/>
                  </a:lnTo>
                  <a:lnTo>
                    <a:pt x="2135" y="777"/>
                  </a:lnTo>
                  <a:lnTo>
                    <a:pt x="2126" y="778"/>
                  </a:lnTo>
                  <a:lnTo>
                    <a:pt x="2126" y="778"/>
                  </a:lnTo>
                  <a:lnTo>
                    <a:pt x="2141" y="773"/>
                  </a:lnTo>
                  <a:lnTo>
                    <a:pt x="2141" y="773"/>
                  </a:lnTo>
                  <a:lnTo>
                    <a:pt x="2152" y="775"/>
                  </a:lnTo>
                  <a:lnTo>
                    <a:pt x="2163" y="776"/>
                  </a:lnTo>
                  <a:lnTo>
                    <a:pt x="2175" y="776"/>
                  </a:lnTo>
                  <a:lnTo>
                    <a:pt x="2186" y="775"/>
                  </a:lnTo>
                  <a:lnTo>
                    <a:pt x="2198" y="774"/>
                  </a:lnTo>
                  <a:lnTo>
                    <a:pt x="2209" y="772"/>
                  </a:lnTo>
                  <a:lnTo>
                    <a:pt x="2219" y="770"/>
                  </a:lnTo>
                  <a:lnTo>
                    <a:pt x="2229" y="768"/>
                  </a:lnTo>
                  <a:lnTo>
                    <a:pt x="2216" y="765"/>
                  </a:lnTo>
                  <a:lnTo>
                    <a:pt x="2202" y="763"/>
                  </a:lnTo>
                  <a:lnTo>
                    <a:pt x="2188" y="763"/>
                  </a:lnTo>
                  <a:lnTo>
                    <a:pt x="2173" y="762"/>
                  </a:lnTo>
                  <a:lnTo>
                    <a:pt x="2157" y="763"/>
                  </a:lnTo>
                  <a:lnTo>
                    <a:pt x="2141" y="763"/>
                  </a:lnTo>
                  <a:lnTo>
                    <a:pt x="2124" y="763"/>
                  </a:lnTo>
                  <a:lnTo>
                    <a:pt x="2105" y="763"/>
                  </a:lnTo>
                  <a:lnTo>
                    <a:pt x="2091" y="762"/>
                  </a:lnTo>
                  <a:lnTo>
                    <a:pt x="2076" y="761"/>
                  </a:lnTo>
                  <a:lnTo>
                    <a:pt x="2061" y="760"/>
                  </a:lnTo>
                  <a:lnTo>
                    <a:pt x="2046" y="759"/>
                  </a:lnTo>
                  <a:lnTo>
                    <a:pt x="2031" y="758"/>
                  </a:lnTo>
                  <a:lnTo>
                    <a:pt x="2017" y="757"/>
                  </a:lnTo>
                  <a:lnTo>
                    <a:pt x="2002" y="756"/>
                  </a:lnTo>
                  <a:lnTo>
                    <a:pt x="1987" y="755"/>
                  </a:lnTo>
                  <a:lnTo>
                    <a:pt x="1987" y="755"/>
                  </a:lnTo>
                  <a:lnTo>
                    <a:pt x="2036" y="751"/>
                  </a:lnTo>
                  <a:lnTo>
                    <a:pt x="2036" y="749"/>
                  </a:lnTo>
                  <a:lnTo>
                    <a:pt x="2036" y="749"/>
                  </a:lnTo>
                  <a:lnTo>
                    <a:pt x="2002" y="744"/>
                  </a:lnTo>
                  <a:lnTo>
                    <a:pt x="1962" y="740"/>
                  </a:lnTo>
                  <a:lnTo>
                    <a:pt x="1921" y="738"/>
                  </a:lnTo>
                  <a:lnTo>
                    <a:pt x="1880" y="737"/>
                  </a:lnTo>
                  <a:lnTo>
                    <a:pt x="1843" y="736"/>
                  </a:lnTo>
                  <a:lnTo>
                    <a:pt x="1811" y="736"/>
                  </a:lnTo>
                  <a:lnTo>
                    <a:pt x="1791" y="736"/>
                  </a:lnTo>
                  <a:lnTo>
                    <a:pt x="1784" y="736"/>
                  </a:lnTo>
                  <a:lnTo>
                    <a:pt x="1785" y="736"/>
                  </a:lnTo>
                  <a:lnTo>
                    <a:pt x="1787" y="736"/>
                  </a:lnTo>
                  <a:lnTo>
                    <a:pt x="1791" y="735"/>
                  </a:lnTo>
                  <a:lnTo>
                    <a:pt x="1797" y="734"/>
                  </a:lnTo>
                  <a:lnTo>
                    <a:pt x="1802" y="733"/>
                  </a:lnTo>
                  <a:lnTo>
                    <a:pt x="1808" y="733"/>
                  </a:lnTo>
                  <a:lnTo>
                    <a:pt x="1813" y="732"/>
                  </a:lnTo>
                  <a:lnTo>
                    <a:pt x="1818" y="731"/>
                  </a:lnTo>
                  <a:lnTo>
                    <a:pt x="1818" y="731"/>
                  </a:lnTo>
                  <a:lnTo>
                    <a:pt x="1818" y="729"/>
                  </a:lnTo>
                  <a:lnTo>
                    <a:pt x="1645" y="729"/>
                  </a:lnTo>
                  <a:lnTo>
                    <a:pt x="1645" y="729"/>
                  </a:lnTo>
                  <a:lnTo>
                    <a:pt x="1681" y="727"/>
                  </a:lnTo>
                  <a:lnTo>
                    <a:pt x="1720" y="726"/>
                  </a:lnTo>
                  <a:lnTo>
                    <a:pt x="1757" y="726"/>
                  </a:lnTo>
                  <a:lnTo>
                    <a:pt x="1796" y="725"/>
                  </a:lnTo>
                  <a:lnTo>
                    <a:pt x="1835" y="724"/>
                  </a:lnTo>
                  <a:lnTo>
                    <a:pt x="1873" y="722"/>
                  </a:lnTo>
                  <a:lnTo>
                    <a:pt x="1910" y="720"/>
                  </a:lnTo>
                  <a:lnTo>
                    <a:pt x="1947" y="717"/>
                  </a:lnTo>
                  <a:lnTo>
                    <a:pt x="1939" y="715"/>
                  </a:lnTo>
                  <a:lnTo>
                    <a:pt x="1931" y="714"/>
                  </a:lnTo>
                  <a:lnTo>
                    <a:pt x="1922" y="713"/>
                  </a:lnTo>
                  <a:lnTo>
                    <a:pt x="1913" y="713"/>
                  </a:lnTo>
                  <a:lnTo>
                    <a:pt x="1904" y="712"/>
                  </a:lnTo>
                  <a:lnTo>
                    <a:pt x="1894" y="712"/>
                  </a:lnTo>
                  <a:lnTo>
                    <a:pt x="1884" y="712"/>
                  </a:lnTo>
                  <a:lnTo>
                    <a:pt x="1873" y="712"/>
                  </a:lnTo>
                  <a:lnTo>
                    <a:pt x="1868" y="709"/>
                  </a:lnTo>
                  <a:lnTo>
                    <a:pt x="1861" y="707"/>
                  </a:lnTo>
                  <a:lnTo>
                    <a:pt x="1854" y="705"/>
                  </a:lnTo>
                  <a:lnTo>
                    <a:pt x="1846" y="705"/>
                  </a:lnTo>
                  <a:lnTo>
                    <a:pt x="1839" y="704"/>
                  </a:lnTo>
                  <a:lnTo>
                    <a:pt x="1830" y="704"/>
                  </a:lnTo>
                  <a:lnTo>
                    <a:pt x="1821" y="705"/>
                  </a:lnTo>
                  <a:lnTo>
                    <a:pt x="1813" y="705"/>
                  </a:lnTo>
                  <a:lnTo>
                    <a:pt x="1799" y="704"/>
                  </a:lnTo>
                  <a:lnTo>
                    <a:pt x="1753" y="705"/>
                  </a:lnTo>
                  <a:lnTo>
                    <a:pt x="1685" y="706"/>
                  </a:lnTo>
                  <a:lnTo>
                    <a:pt x="1605" y="707"/>
                  </a:lnTo>
                  <a:lnTo>
                    <a:pt x="1524" y="708"/>
                  </a:lnTo>
                  <a:lnTo>
                    <a:pt x="1454" y="708"/>
                  </a:lnTo>
                  <a:lnTo>
                    <a:pt x="1426" y="707"/>
                  </a:lnTo>
                  <a:lnTo>
                    <a:pt x="1404" y="706"/>
                  </a:lnTo>
                  <a:lnTo>
                    <a:pt x="1396" y="705"/>
                  </a:lnTo>
                  <a:lnTo>
                    <a:pt x="1390" y="704"/>
                  </a:lnTo>
                  <a:lnTo>
                    <a:pt x="1386" y="703"/>
                  </a:lnTo>
                  <a:lnTo>
                    <a:pt x="1385" y="702"/>
                  </a:lnTo>
                  <a:lnTo>
                    <a:pt x="1367" y="703"/>
                  </a:lnTo>
                  <a:lnTo>
                    <a:pt x="1361" y="704"/>
                  </a:lnTo>
                  <a:lnTo>
                    <a:pt x="1364" y="705"/>
                  </a:lnTo>
                  <a:lnTo>
                    <a:pt x="1375" y="705"/>
                  </a:lnTo>
                  <a:lnTo>
                    <a:pt x="1417" y="705"/>
                  </a:lnTo>
                  <a:lnTo>
                    <a:pt x="1471" y="703"/>
                  </a:lnTo>
                  <a:lnTo>
                    <a:pt x="1527" y="701"/>
                  </a:lnTo>
                  <a:lnTo>
                    <a:pt x="1573" y="699"/>
                  </a:lnTo>
                  <a:lnTo>
                    <a:pt x="1588" y="697"/>
                  </a:lnTo>
                  <a:lnTo>
                    <a:pt x="1595" y="696"/>
                  </a:lnTo>
                  <a:lnTo>
                    <a:pt x="1593" y="695"/>
                  </a:lnTo>
                  <a:lnTo>
                    <a:pt x="1581" y="694"/>
                  </a:lnTo>
                  <a:lnTo>
                    <a:pt x="1614" y="694"/>
                  </a:lnTo>
                  <a:lnTo>
                    <a:pt x="1646" y="693"/>
                  </a:lnTo>
                  <a:lnTo>
                    <a:pt x="1679" y="691"/>
                  </a:lnTo>
                  <a:lnTo>
                    <a:pt x="1712" y="690"/>
                  </a:lnTo>
                  <a:lnTo>
                    <a:pt x="1745" y="689"/>
                  </a:lnTo>
                  <a:lnTo>
                    <a:pt x="1777" y="689"/>
                  </a:lnTo>
                  <a:lnTo>
                    <a:pt x="1810" y="690"/>
                  </a:lnTo>
                  <a:lnTo>
                    <a:pt x="1843" y="692"/>
                  </a:lnTo>
                  <a:lnTo>
                    <a:pt x="1846" y="690"/>
                  </a:lnTo>
                  <a:lnTo>
                    <a:pt x="1848" y="689"/>
                  </a:lnTo>
                  <a:lnTo>
                    <a:pt x="1851" y="687"/>
                  </a:lnTo>
                  <a:lnTo>
                    <a:pt x="1854" y="686"/>
                  </a:lnTo>
                  <a:lnTo>
                    <a:pt x="1858" y="685"/>
                  </a:lnTo>
                  <a:lnTo>
                    <a:pt x="1861" y="685"/>
                  </a:lnTo>
                  <a:lnTo>
                    <a:pt x="1864" y="685"/>
                  </a:lnTo>
                  <a:lnTo>
                    <a:pt x="1868" y="685"/>
                  </a:lnTo>
                  <a:lnTo>
                    <a:pt x="1876" y="689"/>
                  </a:lnTo>
                  <a:lnTo>
                    <a:pt x="1884" y="691"/>
                  </a:lnTo>
                  <a:lnTo>
                    <a:pt x="1891" y="692"/>
                  </a:lnTo>
                  <a:lnTo>
                    <a:pt x="1899" y="692"/>
                  </a:lnTo>
                  <a:lnTo>
                    <a:pt x="1907" y="692"/>
                  </a:lnTo>
                  <a:lnTo>
                    <a:pt x="1915" y="691"/>
                  </a:lnTo>
                  <a:lnTo>
                    <a:pt x="1923" y="690"/>
                  </a:lnTo>
                  <a:lnTo>
                    <a:pt x="1932" y="689"/>
                  </a:lnTo>
                  <a:lnTo>
                    <a:pt x="1978" y="687"/>
                  </a:lnTo>
                  <a:lnTo>
                    <a:pt x="2025" y="686"/>
                  </a:lnTo>
                  <a:lnTo>
                    <a:pt x="2072" y="685"/>
                  </a:lnTo>
                  <a:lnTo>
                    <a:pt x="2121" y="684"/>
                  </a:lnTo>
                  <a:lnTo>
                    <a:pt x="2171" y="683"/>
                  </a:lnTo>
                  <a:lnTo>
                    <a:pt x="2221" y="682"/>
                  </a:lnTo>
                  <a:lnTo>
                    <a:pt x="2271" y="681"/>
                  </a:lnTo>
                  <a:lnTo>
                    <a:pt x="2319" y="680"/>
                  </a:lnTo>
                  <a:lnTo>
                    <a:pt x="2333" y="679"/>
                  </a:lnTo>
                  <a:lnTo>
                    <a:pt x="2347" y="678"/>
                  </a:lnTo>
                  <a:lnTo>
                    <a:pt x="2362" y="677"/>
                  </a:lnTo>
                  <a:lnTo>
                    <a:pt x="2377" y="677"/>
                  </a:lnTo>
                  <a:lnTo>
                    <a:pt x="2407" y="678"/>
                  </a:lnTo>
                  <a:lnTo>
                    <a:pt x="2439" y="679"/>
                  </a:lnTo>
                  <a:lnTo>
                    <a:pt x="2470" y="681"/>
                  </a:lnTo>
                  <a:lnTo>
                    <a:pt x="2501" y="683"/>
                  </a:lnTo>
                  <a:lnTo>
                    <a:pt x="2531" y="684"/>
                  </a:lnTo>
                  <a:lnTo>
                    <a:pt x="2562" y="683"/>
                  </a:lnTo>
                  <a:lnTo>
                    <a:pt x="2550" y="679"/>
                  </a:lnTo>
                  <a:lnTo>
                    <a:pt x="2539" y="677"/>
                  </a:lnTo>
                  <a:lnTo>
                    <a:pt x="2528" y="675"/>
                  </a:lnTo>
                  <a:lnTo>
                    <a:pt x="2516" y="674"/>
                  </a:lnTo>
                  <a:lnTo>
                    <a:pt x="2492" y="672"/>
                  </a:lnTo>
                  <a:lnTo>
                    <a:pt x="2467" y="672"/>
                  </a:lnTo>
                  <a:lnTo>
                    <a:pt x="2441" y="673"/>
                  </a:lnTo>
                  <a:lnTo>
                    <a:pt x="2415" y="672"/>
                  </a:lnTo>
                  <a:lnTo>
                    <a:pt x="2401" y="672"/>
                  </a:lnTo>
                  <a:lnTo>
                    <a:pt x="2388" y="671"/>
                  </a:lnTo>
                  <a:lnTo>
                    <a:pt x="2376" y="670"/>
                  </a:lnTo>
                  <a:lnTo>
                    <a:pt x="2363" y="668"/>
                  </a:lnTo>
                  <a:lnTo>
                    <a:pt x="2395" y="669"/>
                  </a:lnTo>
                  <a:lnTo>
                    <a:pt x="2427" y="670"/>
                  </a:lnTo>
                  <a:lnTo>
                    <a:pt x="2458" y="670"/>
                  </a:lnTo>
                  <a:lnTo>
                    <a:pt x="2489" y="671"/>
                  </a:lnTo>
                  <a:lnTo>
                    <a:pt x="2519" y="670"/>
                  </a:lnTo>
                  <a:lnTo>
                    <a:pt x="2549" y="669"/>
                  </a:lnTo>
                  <a:lnTo>
                    <a:pt x="2581" y="668"/>
                  </a:lnTo>
                  <a:lnTo>
                    <a:pt x="2611" y="665"/>
                  </a:lnTo>
                  <a:lnTo>
                    <a:pt x="2611" y="665"/>
                  </a:lnTo>
                  <a:lnTo>
                    <a:pt x="2572" y="641"/>
                  </a:lnTo>
                  <a:lnTo>
                    <a:pt x="2572" y="641"/>
                  </a:lnTo>
                  <a:lnTo>
                    <a:pt x="2574" y="641"/>
                  </a:lnTo>
                  <a:lnTo>
                    <a:pt x="2576" y="641"/>
                  </a:lnTo>
                  <a:lnTo>
                    <a:pt x="2578" y="641"/>
                  </a:lnTo>
                  <a:lnTo>
                    <a:pt x="2580" y="641"/>
                  </a:lnTo>
                  <a:lnTo>
                    <a:pt x="2582" y="641"/>
                  </a:lnTo>
                  <a:lnTo>
                    <a:pt x="2584" y="640"/>
                  </a:lnTo>
                  <a:lnTo>
                    <a:pt x="2585" y="639"/>
                  </a:lnTo>
                  <a:lnTo>
                    <a:pt x="2586" y="638"/>
                  </a:lnTo>
                  <a:lnTo>
                    <a:pt x="2564" y="636"/>
                  </a:lnTo>
                  <a:lnTo>
                    <a:pt x="2541" y="633"/>
                  </a:lnTo>
                  <a:lnTo>
                    <a:pt x="2519" y="631"/>
                  </a:lnTo>
                  <a:lnTo>
                    <a:pt x="2497" y="629"/>
                  </a:lnTo>
                  <a:lnTo>
                    <a:pt x="2475" y="626"/>
                  </a:lnTo>
                  <a:lnTo>
                    <a:pt x="2452" y="625"/>
                  </a:lnTo>
                  <a:lnTo>
                    <a:pt x="2428" y="622"/>
                  </a:lnTo>
                  <a:lnTo>
                    <a:pt x="2402" y="620"/>
                  </a:lnTo>
                  <a:lnTo>
                    <a:pt x="2370" y="619"/>
                  </a:lnTo>
                  <a:lnTo>
                    <a:pt x="2324" y="618"/>
                  </a:lnTo>
                  <a:lnTo>
                    <a:pt x="2269" y="617"/>
                  </a:lnTo>
                  <a:lnTo>
                    <a:pt x="2207" y="616"/>
                  </a:lnTo>
                  <a:lnTo>
                    <a:pt x="2147" y="615"/>
                  </a:lnTo>
                  <a:lnTo>
                    <a:pt x="2089" y="613"/>
                  </a:lnTo>
                  <a:lnTo>
                    <a:pt x="2042" y="613"/>
                  </a:lnTo>
                  <a:lnTo>
                    <a:pt x="2009" y="612"/>
                  </a:lnTo>
                  <a:lnTo>
                    <a:pt x="2046" y="611"/>
                  </a:lnTo>
                  <a:lnTo>
                    <a:pt x="2097" y="611"/>
                  </a:lnTo>
                  <a:lnTo>
                    <a:pt x="2158" y="612"/>
                  </a:lnTo>
                  <a:lnTo>
                    <a:pt x="2222" y="613"/>
                  </a:lnTo>
                  <a:lnTo>
                    <a:pt x="2287" y="614"/>
                  </a:lnTo>
                  <a:lnTo>
                    <a:pt x="2345" y="615"/>
                  </a:lnTo>
                  <a:lnTo>
                    <a:pt x="2393" y="615"/>
                  </a:lnTo>
                  <a:lnTo>
                    <a:pt x="2428" y="614"/>
                  </a:lnTo>
                  <a:lnTo>
                    <a:pt x="2424" y="613"/>
                  </a:lnTo>
                  <a:lnTo>
                    <a:pt x="2416" y="611"/>
                  </a:lnTo>
                  <a:lnTo>
                    <a:pt x="2403" y="610"/>
                  </a:lnTo>
                  <a:lnTo>
                    <a:pt x="2387" y="610"/>
                  </a:lnTo>
                  <a:lnTo>
                    <a:pt x="2350" y="609"/>
                  </a:lnTo>
                  <a:lnTo>
                    <a:pt x="2307" y="609"/>
                  </a:lnTo>
                  <a:lnTo>
                    <a:pt x="2263" y="608"/>
                  </a:lnTo>
                  <a:lnTo>
                    <a:pt x="2225" y="608"/>
                  </a:lnTo>
                  <a:lnTo>
                    <a:pt x="2209" y="607"/>
                  </a:lnTo>
                  <a:lnTo>
                    <a:pt x="2196" y="606"/>
                  </a:lnTo>
                  <a:lnTo>
                    <a:pt x="2187" y="605"/>
                  </a:lnTo>
                  <a:lnTo>
                    <a:pt x="2182" y="604"/>
                  </a:lnTo>
                  <a:lnTo>
                    <a:pt x="2182" y="604"/>
                  </a:lnTo>
                  <a:lnTo>
                    <a:pt x="2412" y="604"/>
                  </a:lnTo>
                  <a:lnTo>
                    <a:pt x="2412" y="606"/>
                  </a:lnTo>
                  <a:lnTo>
                    <a:pt x="2412" y="606"/>
                  </a:lnTo>
                  <a:lnTo>
                    <a:pt x="2431" y="606"/>
                  </a:lnTo>
                  <a:lnTo>
                    <a:pt x="2449" y="608"/>
                  </a:lnTo>
                  <a:lnTo>
                    <a:pt x="2466" y="610"/>
                  </a:lnTo>
                  <a:lnTo>
                    <a:pt x="2482" y="612"/>
                  </a:lnTo>
                  <a:lnTo>
                    <a:pt x="2499" y="614"/>
                  </a:lnTo>
                  <a:lnTo>
                    <a:pt x="2516" y="615"/>
                  </a:lnTo>
                  <a:lnTo>
                    <a:pt x="2533" y="614"/>
                  </a:lnTo>
                  <a:lnTo>
                    <a:pt x="2551" y="612"/>
                  </a:lnTo>
                  <a:lnTo>
                    <a:pt x="2522" y="609"/>
                  </a:lnTo>
                  <a:lnTo>
                    <a:pt x="2480" y="606"/>
                  </a:lnTo>
                  <a:lnTo>
                    <a:pt x="2428" y="603"/>
                  </a:lnTo>
                  <a:lnTo>
                    <a:pt x="2370" y="601"/>
                  </a:lnTo>
                  <a:lnTo>
                    <a:pt x="2313" y="599"/>
                  </a:lnTo>
                  <a:lnTo>
                    <a:pt x="2260" y="597"/>
                  </a:lnTo>
                  <a:lnTo>
                    <a:pt x="2217" y="595"/>
                  </a:lnTo>
                  <a:lnTo>
                    <a:pt x="2187" y="594"/>
                  </a:lnTo>
                  <a:lnTo>
                    <a:pt x="2196" y="593"/>
                  </a:lnTo>
                  <a:lnTo>
                    <a:pt x="2221" y="594"/>
                  </a:lnTo>
                  <a:lnTo>
                    <a:pt x="2257" y="594"/>
                  </a:lnTo>
                  <a:lnTo>
                    <a:pt x="2299" y="594"/>
                  </a:lnTo>
                  <a:lnTo>
                    <a:pt x="2341" y="594"/>
                  </a:lnTo>
                  <a:lnTo>
                    <a:pt x="2378" y="593"/>
                  </a:lnTo>
                  <a:lnTo>
                    <a:pt x="2394" y="592"/>
                  </a:lnTo>
                  <a:lnTo>
                    <a:pt x="2406" y="591"/>
                  </a:lnTo>
                  <a:lnTo>
                    <a:pt x="2415" y="589"/>
                  </a:lnTo>
                  <a:lnTo>
                    <a:pt x="2419" y="588"/>
                  </a:lnTo>
                  <a:lnTo>
                    <a:pt x="2410" y="586"/>
                  </a:lnTo>
                  <a:lnTo>
                    <a:pt x="2402" y="584"/>
                  </a:lnTo>
                  <a:lnTo>
                    <a:pt x="2395" y="581"/>
                  </a:lnTo>
                  <a:lnTo>
                    <a:pt x="2387" y="579"/>
                  </a:lnTo>
                  <a:lnTo>
                    <a:pt x="2379" y="577"/>
                  </a:lnTo>
                  <a:lnTo>
                    <a:pt x="2371" y="576"/>
                  </a:lnTo>
                  <a:lnTo>
                    <a:pt x="2363" y="575"/>
                  </a:lnTo>
                  <a:lnTo>
                    <a:pt x="2353" y="575"/>
                  </a:lnTo>
                  <a:lnTo>
                    <a:pt x="2356" y="575"/>
                  </a:lnTo>
                  <a:lnTo>
                    <a:pt x="2359" y="575"/>
                  </a:lnTo>
                  <a:lnTo>
                    <a:pt x="2362" y="575"/>
                  </a:lnTo>
                  <a:lnTo>
                    <a:pt x="2365" y="575"/>
                  </a:lnTo>
                  <a:lnTo>
                    <a:pt x="2367" y="575"/>
                  </a:lnTo>
                  <a:lnTo>
                    <a:pt x="2370" y="575"/>
                  </a:lnTo>
                  <a:lnTo>
                    <a:pt x="2372" y="574"/>
                  </a:lnTo>
                  <a:lnTo>
                    <a:pt x="2373" y="572"/>
                  </a:lnTo>
                  <a:lnTo>
                    <a:pt x="2373" y="571"/>
                  </a:lnTo>
                  <a:lnTo>
                    <a:pt x="2372" y="569"/>
                  </a:lnTo>
                  <a:lnTo>
                    <a:pt x="2370" y="568"/>
                  </a:lnTo>
                  <a:lnTo>
                    <a:pt x="2368" y="568"/>
                  </a:lnTo>
                  <a:lnTo>
                    <a:pt x="2364" y="567"/>
                  </a:lnTo>
                  <a:lnTo>
                    <a:pt x="2359" y="567"/>
                  </a:lnTo>
                  <a:lnTo>
                    <a:pt x="2353" y="567"/>
                  </a:lnTo>
                  <a:lnTo>
                    <a:pt x="2347" y="567"/>
                  </a:lnTo>
                  <a:lnTo>
                    <a:pt x="2342" y="566"/>
                  </a:lnTo>
                  <a:lnTo>
                    <a:pt x="2338" y="564"/>
                  </a:lnTo>
                  <a:lnTo>
                    <a:pt x="2330" y="564"/>
                  </a:lnTo>
                  <a:lnTo>
                    <a:pt x="2321" y="565"/>
                  </a:lnTo>
                  <a:lnTo>
                    <a:pt x="2311" y="565"/>
                  </a:lnTo>
                  <a:lnTo>
                    <a:pt x="2300" y="565"/>
                  </a:lnTo>
                  <a:lnTo>
                    <a:pt x="2290" y="565"/>
                  </a:lnTo>
                  <a:lnTo>
                    <a:pt x="2279" y="564"/>
                  </a:lnTo>
                  <a:lnTo>
                    <a:pt x="2269" y="563"/>
                  </a:lnTo>
                  <a:lnTo>
                    <a:pt x="2259" y="562"/>
                  </a:lnTo>
                  <a:lnTo>
                    <a:pt x="2258" y="560"/>
                  </a:lnTo>
                  <a:lnTo>
                    <a:pt x="2256" y="559"/>
                  </a:lnTo>
                  <a:lnTo>
                    <a:pt x="2254" y="558"/>
                  </a:lnTo>
                  <a:lnTo>
                    <a:pt x="2252" y="556"/>
                  </a:lnTo>
                  <a:lnTo>
                    <a:pt x="2246" y="556"/>
                  </a:lnTo>
                  <a:lnTo>
                    <a:pt x="2240" y="555"/>
                  </a:lnTo>
                  <a:lnTo>
                    <a:pt x="2234" y="555"/>
                  </a:lnTo>
                  <a:lnTo>
                    <a:pt x="2228" y="554"/>
                  </a:lnTo>
                  <a:lnTo>
                    <a:pt x="2226" y="553"/>
                  </a:lnTo>
                  <a:lnTo>
                    <a:pt x="2223" y="552"/>
                  </a:lnTo>
                  <a:lnTo>
                    <a:pt x="2221" y="550"/>
                  </a:lnTo>
                  <a:lnTo>
                    <a:pt x="2220" y="548"/>
                  </a:lnTo>
                  <a:lnTo>
                    <a:pt x="2220" y="548"/>
                  </a:lnTo>
                  <a:lnTo>
                    <a:pt x="2136" y="548"/>
                  </a:lnTo>
                  <a:lnTo>
                    <a:pt x="2136" y="548"/>
                  </a:lnTo>
                  <a:lnTo>
                    <a:pt x="2152" y="546"/>
                  </a:lnTo>
                  <a:lnTo>
                    <a:pt x="2169" y="546"/>
                  </a:lnTo>
                  <a:lnTo>
                    <a:pt x="2185" y="546"/>
                  </a:lnTo>
                  <a:lnTo>
                    <a:pt x="2201" y="546"/>
                  </a:lnTo>
                  <a:lnTo>
                    <a:pt x="2217" y="546"/>
                  </a:lnTo>
                  <a:lnTo>
                    <a:pt x="2232" y="545"/>
                  </a:lnTo>
                  <a:lnTo>
                    <a:pt x="2239" y="544"/>
                  </a:lnTo>
                  <a:lnTo>
                    <a:pt x="2246" y="542"/>
                  </a:lnTo>
                  <a:lnTo>
                    <a:pt x="2252" y="540"/>
                  </a:lnTo>
                  <a:lnTo>
                    <a:pt x="2259" y="538"/>
                  </a:lnTo>
                  <a:lnTo>
                    <a:pt x="2158" y="534"/>
                  </a:lnTo>
                  <a:lnTo>
                    <a:pt x="2052" y="530"/>
                  </a:lnTo>
                  <a:lnTo>
                    <a:pt x="1944" y="527"/>
                  </a:lnTo>
                  <a:lnTo>
                    <a:pt x="1835" y="523"/>
                  </a:lnTo>
                  <a:lnTo>
                    <a:pt x="1726" y="522"/>
                  </a:lnTo>
                  <a:lnTo>
                    <a:pt x="1617" y="521"/>
                  </a:lnTo>
                  <a:lnTo>
                    <a:pt x="1512" y="522"/>
                  </a:lnTo>
                  <a:lnTo>
                    <a:pt x="1413" y="524"/>
                  </a:lnTo>
                  <a:lnTo>
                    <a:pt x="1409" y="527"/>
                  </a:lnTo>
                  <a:lnTo>
                    <a:pt x="1406" y="529"/>
                  </a:lnTo>
                  <a:lnTo>
                    <a:pt x="1401" y="529"/>
                  </a:lnTo>
                  <a:lnTo>
                    <a:pt x="1397" y="530"/>
                  </a:lnTo>
                  <a:lnTo>
                    <a:pt x="1392" y="529"/>
                  </a:lnTo>
                  <a:lnTo>
                    <a:pt x="1386" y="528"/>
                  </a:lnTo>
                  <a:lnTo>
                    <a:pt x="1382" y="527"/>
                  </a:lnTo>
                  <a:lnTo>
                    <a:pt x="1377" y="524"/>
                  </a:lnTo>
                  <a:lnTo>
                    <a:pt x="1369" y="527"/>
                  </a:lnTo>
                  <a:lnTo>
                    <a:pt x="1360" y="528"/>
                  </a:lnTo>
                  <a:lnTo>
                    <a:pt x="1350" y="527"/>
                  </a:lnTo>
                  <a:lnTo>
                    <a:pt x="1340" y="526"/>
                  </a:lnTo>
                  <a:lnTo>
                    <a:pt x="1330" y="526"/>
                  </a:lnTo>
                  <a:lnTo>
                    <a:pt x="1321" y="526"/>
                  </a:lnTo>
                  <a:lnTo>
                    <a:pt x="1316" y="527"/>
                  </a:lnTo>
                  <a:lnTo>
                    <a:pt x="1312" y="528"/>
                  </a:lnTo>
                  <a:lnTo>
                    <a:pt x="1307" y="530"/>
                  </a:lnTo>
                  <a:lnTo>
                    <a:pt x="1304" y="533"/>
                  </a:lnTo>
                  <a:lnTo>
                    <a:pt x="1304" y="533"/>
                  </a:lnTo>
                  <a:lnTo>
                    <a:pt x="1318" y="538"/>
                  </a:lnTo>
                  <a:lnTo>
                    <a:pt x="1318" y="538"/>
                  </a:lnTo>
                  <a:lnTo>
                    <a:pt x="1354" y="537"/>
                  </a:lnTo>
                  <a:lnTo>
                    <a:pt x="1390" y="537"/>
                  </a:lnTo>
                  <a:lnTo>
                    <a:pt x="1425" y="538"/>
                  </a:lnTo>
                  <a:lnTo>
                    <a:pt x="1460" y="539"/>
                  </a:lnTo>
                  <a:lnTo>
                    <a:pt x="1495" y="540"/>
                  </a:lnTo>
                  <a:lnTo>
                    <a:pt x="1529" y="541"/>
                  </a:lnTo>
                  <a:lnTo>
                    <a:pt x="1563" y="540"/>
                  </a:lnTo>
                  <a:lnTo>
                    <a:pt x="1595" y="538"/>
                  </a:lnTo>
                  <a:lnTo>
                    <a:pt x="1595" y="538"/>
                  </a:lnTo>
                  <a:lnTo>
                    <a:pt x="1606" y="543"/>
                  </a:lnTo>
                  <a:lnTo>
                    <a:pt x="1606" y="543"/>
                  </a:lnTo>
                  <a:lnTo>
                    <a:pt x="1601" y="544"/>
                  </a:lnTo>
                  <a:lnTo>
                    <a:pt x="1596" y="545"/>
                  </a:lnTo>
                  <a:lnTo>
                    <a:pt x="1591" y="546"/>
                  </a:lnTo>
                  <a:lnTo>
                    <a:pt x="1586" y="547"/>
                  </a:lnTo>
                  <a:lnTo>
                    <a:pt x="1581" y="548"/>
                  </a:lnTo>
                  <a:lnTo>
                    <a:pt x="1577" y="549"/>
                  </a:lnTo>
                  <a:lnTo>
                    <a:pt x="1573" y="551"/>
                  </a:lnTo>
                  <a:lnTo>
                    <a:pt x="1571" y="553"/>
                  </a:lnTo>
                  <a:lnTo>
                    <a:pt x="1571" y="553"/>
                  </a:lnTo>
                  <a:lnTo>
                    <a:pt x="1725" y="556"/>
                  </a:lnTo>
                  <a:lnTo>
                    <a:pt x="1725" y="556"/>
                  </a:lnTo>
                  <a:lnTo>
                    <a:pt x="1724" y="558"/>
                  </a:lnTo>
                  <a:lnTo>
                    <a:pt x="1724" y="558"/>
                  </a:lnTo>
                  <a:lnTo>
                    <a:pt x="1725" y="559"/>
                  </a:lnTo>
                  <a:lnTo>
                    <a:pt x="1725" y="560"/>
                  </a:lnTo>
                  <a:lnTo>
                    <a:pt x="1726" y="560"/>
                  </a:lnTo>
                  <a:lnTo>
                    <a:pt x="1727" y="561"/>
                  </a:lnTo>
                  <a:lnTo>
                    <a:pt x="1729" y="561"/>
                  </a:lnTo>
                  <a:lnTo>
                    <a:pt x="1730" y="562"/>
                  </a:lnTo>
                  <a:lnTo>
                    <a:pt x="1743" y="559"/>
                  </a:lnTo>
                  <a:lnTo>
                    <a:pt x="1758" y="558"/>
                  </a:lnTo>
                  <a:lnTo>
                    <a:pt x="1775" y="556"/>
                  </a:lnTo>
                  <a:lnTo>
                    <a:pt x="1792" y="556"/>
                  </a:lnTo>
                  <a:lnTo>
                    <a:pt x="1810" y="556"/>
                  </a:lnTo>
                  <a:lnTo>
                    <a:pt x="1827" y="556"/>
                  </a:lnTo>
                  <a:lnTo>
                    <a:pt x="1846" y="556"/>
                  </a:lnTo>
                  <a:lnTo>
                    <a:pt x="1863" y="556"/>
                  </a:lnTo>
                  <a:lnTo>
                    <a:pt x="1857" y="558"/>
                  </a:lnTo>
                  <a:lnTo>
                    <a:pt x="1849" y="559"/>
                  </a:lnTo>
                  <a:lnTo>
                    <a:pt x="1839" y="560"/>
                  </a:lnTo>
                  <a:lnTo>
                    <a:pt x="1826" y="561"/>
                  </a:lnTo>
                  <a:lnTo>
                    <a:pt x="1814" y="562"/>
                  </a:lnTo>
                  <a:lnTo>
                    <a:pt x="1803" y="562"/>
                  </a:lnTo>
                  <a:lnTo>
                    <a:pt x="1792" y="561"/>
                  </a:lnTo>
                  <a:lnTo>
                    <a:pt x="1784" y="559"/>
                  </a:lnTo>
                  <a:lnTo>
                    <a:pt x="1784" y="559"/>
                  </a:lnTo>
                  <a:lnTo>
                    <a:pt x="1730" y="564"/>
                  </a:lnTo>
                  <a:lnTo>
                    <a:pt x="1730" y="564"/>
                  </a:lnTo>
                  <a:lnTo>
                    <a:pt x="1730" y="564"/>
                  </a:lnTo>
                  <a:lnTo>
                    <a:pt x="1730" y="563"/>
                  </a:lnTo>
                  <a:lnTo>
                    <a:pt x="1729" y="562"/>
                  </a:lnTo>
                  <a:lnTo>
                    <a:pt x="1729" y="562"/>
                  </a:lnTo>
                  <a:lnTo>
                    <a:pt x="1728" y="561"/>
                  </a:lnTo>
                  <a:lnTo>
                    <a:pt x="1727" y="560"/>
                  </a:lnTo>
                  <a:lnTo>
                    <a:pt x="1726" y="560"/>
                  </a:lnTo>
                  <a:lnTo>
                    <a:pt x="1725" y="559"/>
                  </a:lnTo>
                  <a:lnTo>
                    <a:pt x="1716" y="563"/>
                  </a:lnTo>
                  <a:lnTo>
                    <a:pt x="1708" y="564"/>
                  </a:lnTo>
                  <a:lnTo>
                    <a:pt x="1699" y="565"/>
                  </a:lnTo>
                  <a:lnTo>
                    <a:pt x="1690" y="564"/>
                  </a:lnTo>
                  <a:lnTo>
                    <a:pt x="1680" y="564"/>
                  </a:lnTo>
                  <a:lnTo>
                    <a:pt x="1673" y="565"/>
                  </a:lnTo>
                  <a:lnTo>
                    <a:pt x="1669" y="566"/>
                  </a:lnTo>
                  <a:lnTo>
                    <a:pt x="1666" y="568"/>
                  </a:lnTo>
                  <a:lnTo>
                    <a:pt x="1662" y="570"/>
                  </a:lnTo>
                  <a:lnTo>
                    <a:pt x="1660" y="572"/>
                  </a:lnTo>
                  <a:lnTo>
                    <a:pt x="1670" y="575"/>
                  </a:lnTo>
                  <a:lnTo>
                    <a:pt x="1683" y="577"/>
                  </a:lnTo>
                  <a:lnTo>
                    <a:pt x="1694" y="577"/>
                  </a:lnTo>
                  <a:lnTo>
                    <a:pt x="1706" y="576"/>
                  </a:lnTo>
                  <a:lnTo>
                    <a:pt x="1718" y="575"/>
                  </a:lnTo>
                  <a:lnTo>
                    <a:pt x="1730" y="574"/>
                  </a:lnTo>
                  <a:lnTo>
                    <a:pt x="1742" y="573"/>
                  </a:lnTo>
                  <a:lnTo>
                    <a:pt x="1754" y="572"/>
                  </a:lnTo>
                  <a:lnTo>
                    <a:pt x="1778" y="575"/>
                  </a:lnTo>
                  <a:lnTo>
                    <a:pt x="1802" y="577"/>
                  </a:lnTo>
                  <a:lnTo>
                    <a:pt x="1828" y="578"/>
                  </a:lnTo>
                  <a:lnTo>
                    <a:pt x="1855" y="577"/>
                  </a:lnTo>
                  <a:lnTo>
                    <a:pt x="1881" y="577"/>
                  </a:lnTo>
                  <a:lnTo>
                    <a:pt x="1907" y="577"/>
                  </a:lnTo>
                  <a:lnTo>
                    <a:pt x="1932" y="578"/>
                  </a:lnTo>
                  <a:lnTo>
                    <a:pt x="1957" y="580"/>
                  </a:lnTo>
                  <a:lnTo>
                    <a:pt x="1913" y="581"/>
                  </a:lnTo>
                  <a:lnTo>
                    <a:pt x="1869" y="582"/>
                  </a:lnTo>
                  <a:lnTo>
                    <a:pt x="1822" y="583"/>
                  </a:lnTo>
                  <a:lnTo>
                    <a:pt x="1776" y="583"/>
                  </a:lnTo>
                  <a:lnTo>
                    <a:pt x="1730" y="583"/>
                  </a:lnTo>
                  <a:lnTo>
                    <a:pt x="1684" y="582"/>
                  </a:lnTo>
                  <a:lnTo>
                    <a:pt x="1636" y="582"/>
                  </a:lnTo>
                  <a:lnTo>
                    <a:pt x="1591" y="583"/>
                  </a:lnTo>
                  <a:lnTo>
                    <a:pt x="1589" y="584"/>
                  </a:lnTo>
                  <a:lnTo>
                    <a:pt x="1588" y="584"/>
                  </a:lnTo>
                  <a:lnTo>
                    <a:pt x="1586" y="585"/>
                  </a:lnTo>
                  <a:lnTo>
                    <a:pt x="1584" y="586"/>
                  </a:lnTo>
                  <a:lnTo>
                    <a:pt x="1582" y="587"/>
                  </a:lnTo>
                  <a:lnTo>
                    <a:pt x="1581" y="588"/>
                  </a:lnTo>
                  <a:lnTo>
                    <a:pt x="1581" y="589"/>
                  </a:lnTo>
                  <a:lnTo>
                    <a:pt x="1581" y="591"/>
                  </a:lnTo>
                  <a:lnTo>
                    <a:pt x="1581" y="591"/>
                  </a:lnTo>
                  <a:lnTo>
                    <a:pt x="1601" y="596"/>
                  </a:lnTo>
                  <a:lnTo>
                    <a:pt x="1774" y="596"/>
                  </a:lnTo>
                  <a:lnTo>
                    <a:pt x="1774" y="596"/>
                  </a:lnTo>
                  <a:lnTo>
                    <a:pt x="1774" y="598"/>
                  </a:lnTo>
                  <a:lnTo>
                    <a:pt x="1774" y="599"/>
                  </a:lnTo>
                  <a:lnTo>
                    <a:pt x="1775" y="600"/>
                  </a:lnTo>
                  <a:lnTo>
                    <a:pt x="1777" y="601"/>
                  </a:lnTo>
                  <a:lnTo>
                    <a:pt x="1778" y="601"/>
                  </a:lnTo>
                  <a:lnTo>
                    <a:pt x="1780" y="602"/>
                  </a:lnTo>
                  <a:lnTo>
                    <a:pt x="1782" y="603"/>
                  </a:lnTo>
                  <a:lnTo>
                    <a:pt x="1784" y="604"/>
                  </a:lnTo>
                  <a:lnTo>
                    <a:pt x="1789" y="602"/>
                  </a:lnTo>
                  <a:lnTo>
                    <a:pt x="1795" y="600"/>
                  </a:lnTo>
                  <a:lnTo>
                    <a:pt x="1801" y="599"/>
                  </a:lnTo>
                  <a:lnTo>
                    <a:pt x="1807" y="599"/>
                  </a:lnTo>
                  <a:lnTo>
                    <a:pt x="1820" y="599"/>
                  </a:lnTo>
                  <a:lnTo>
                    <a:pt x="1835" y="600"/>
                  </a:lnTo>
                  <a:lnTo>
                    <a:pt x="1849" y="601"/>
                  </a:lnTo>
                  <a:lnTo>
                    <a:pt x="1863" y="602"/>
                  </a:lnTo>
                  <a:lnTo>
                    <a:pt x="1878" y="602"/>
                  </a:lnTo>
                  <a:lnTo>
                    <a:pt x="1893" y="601"/>
                  </a:lnTo>
                  <a:lnTo>
                    <a:pt x="1842" y="602"/>
                  </a:lnTo>
                  <a:lnTo>
                    <a:pt x="1790" y="603"/>
                  </a:lnTo>
                  <a:lnTo>
                    <a:pt x="1740" y="605"/>
                  </a:lnTo>
                  <a:lnTo>
                    <a:pt x="1690" y="606"/>
                  </a:lnTo>
                  <a:lnTo>
                    <a:pt x="1640" y="608"/>
                  </a:lnTo>
                  <a:lnTo>
                    <a:pt x="1590" y="611"/>
                  </a:lnTo>
                  <a:lnTo>
                    <a:pt x="1541" y="614"/>
                  </a:lnTo>
                  <a:lnTo>
                    <a:pt x="1491" y="617"/>
                  </a:lnTo>
                  <a:lnTo>
                    <a:pt x="1491" y="617"/>
                  </a:lnTo>
                  <a:lnTo>
                    <a:pt x="1491" y="619"/>
                  </a:lnTo>
                  <a:lnTo>
                    <a:pt x="1526" y="619"/>
                  </a:lnTo>
                  <a:lnTo>
                    <a:pt x="1516" y="628"/>
                  </a:lnTo>
                  <a:lnTo>
                    <a:pt x="1516" y="628"/>
                  </a:lnTo>
                  <a:lnTo>
                    <a:pt x="1458" y="629"/>
                  </a:lnTo>
                  <a:lnTo>
                    <a:pt x="1402" y="630"/>
                  </a:lnTo>
                  <a:lnTo>
                    <a:pt x="1347" y="633"/>
                  </a:lnTo>
                  <a:lnTo>
                    <a:pt x="1295" y="636"/>
                  </a:lnTo>
                  <a:lnTo>
                    <a:pt x="1241" y="640"/>
                  </a:lnTo>
                  <a:lnTo>
                    <a:pt x="1188" y="644"/>
                  </a:lnTo>
                  <a:lnTo>
                    <a:pt x="1133" y="649"/>
                  </a:lnTo>
                  <a:lnTo>
                    <a:pt x="1075" y="654"/>
                  </a:lnTo>
                  <a:lnTo>
                    <a:pt x="1075" y="655"/>
                  </a:lnTo>
                  <a:lnTo>
                    <a:pt x="1075" y="658"/>
                  </a:lnTo>
                  <a:lnTo>
                    <a:pt x="1075" y="659"/>
                  </a:lnTo>
                  <a:lnTo>
                    <a:pt x="1077" y="661"/>
                  </a:lnTo>
                  <a:lnTo>
                    <a:pt x="1079" y="662"/>
                  </a:lnTo>
                  <a:lnTo>
                    <a:pt x="1081" y="663"/>
                  </a:lnTo>
                  <a:lnTo>
                    <a:pt x="1083" y="664"/>
                  </a:lnTo>
                  <a:lnTo>
                    <a:pt x="1085" y="665"/>
                  </a:lnTo>
                  <a:lnTo>
                    <a:pt x="1085" y="665"/>
                  </a:lnTo>
                  <a:lnTo>
                    <a:pt x="1130" y="665"/>
                  </a:lnTo>
                  <a:lnTo>
                    <a:pt x="1130" y="665"/>
                  </a:lnTo>
                  <a:lnTo>
                    <a:pt x="1129" y="665"/>
                  </a:lnTo>
                  <a:lnTo>
                    <a:pt x="1127" y="665"/>
                  </a:lnTo>
                  <a:lnTo>
                    <a:pt x="1126" y="665"/>
                  </a:lnTo>
                  <a:lnTo>
                    <a:pt x="1125" y="665"/>
                  </a:lnTo>
                  <a:lnTo>
                    <a:pt x="1124" y="666"/>
                  </a:lnTo>
                  <a:lnTo>
                    <a:pt x="1123" y="666"/>
                  </a:lnTo>
                  <a:lnTo>
                    <a:pt x="1121" y="667"/>
                  </a:lnTo>
                  <a:lnTo>
                    <a:pt x="1120" y="668"/>
                  </a:lnTo>
                  <a:lnTo>
                    <a:pt x="1120" y="669"/>
                  </a:lnTo>
                  <a:lnTo>
                    <a:pt x="1121" y="670"/>
                  </a:lnTo>
                  <a:lnTo>
                    <a:pt x="1121" y="671"/>
                  </a:lnTo>
                  <a:lnTo>
                    <a:pt x="1123" y="672"/>
                  </a:lnTo>
                  <a:lnTo>
                    <a:pt x="1126" y="673"/>
                  </a:lnTo>
                  <a:lnTo>
                    <a:pt x="1130" y="673"/>
                  </a:lnTo>
                  <a:lnTo>
                    <a:pt x="1134" y="673"/>
                  </a:lnTo>
                  <a:lnTo>
                    <a:pt x="1138" y="673"/>
                  </a:lnTo>
                  <a:lnTo>
                    <a:pt x="1142" y="674"/>
                  </a:lnTo>
                  <a:lnTo>
                    <a:pt x="1145" y="675"/>
                  </a:lnTo>
                  <a:lnTo>
                    <a:pt x="1115" y="672"/>
                  </a:lnTo>
                  <a:lnTo>
                    <a:pt x="1084" y="670"/>
                  </a:lnTo>
                  <a:lnTo>
                    <a:pt x="1053" y="670"/>
                  </a:lnTo>
                  <a:lnTo>
                    <a:pt x="1021" y="672"/>
                  </a:lnTo>
                  <a:lnTo>
                    <a:pt x="989" y="674"/>
                  </a:lnTo>
                  <a:lnTo>
                    <a:pt x="957" y="677"/>
                  </a:lnTo>
                  <a:lnTo>
                    <a:pt x="926" y="681"/>
                  </a:lnTo>
                  <a:lnTo>
                    <a:pt x="897" y="685"/>
                  </a:lnTo>
                  <a:lnTo>
                    <a:pt x="882" y="684"/>
                  </a:lnTo>
                  <a:lnTo>
                    <a:pt x="868" y="683"/>
                  </a:lnTo>
                  <a:lnTo>
                    <a:pt x="855" y="684"/>
                  </a:lnTo>
                  <a:lnTo>
                    <a:pt x="844" y="686"/>
                  </a:lnTo>
                  <a:lnTo>
                    <a:pt x="822" y="694"/>
                  </a:lnTo>
                  <a:lnTo>
                    <a:pt x="801" y="701"/>
                  </a:lnTo>
                  <a:lnTo>
                    <a:pt x="781" y="709"/>
                  </a:lnTo>
                  <a:lnTo>
                    <a:pt x="761" y="715"/>
                  </a:lnTo>
                  <a:lnTo>
                    <a:pt x="750" y="717"/>
                  </a:lnTo>
                  <a:lnTo>
                    <a:pt x="739" y="717"/>
                  </a:lnTo>
                  <a:lnTo>
                    <a:pt x="727" y="717"/>
                  </a:lnTo>
                  <a:lnTo>
                    <a:pt x="714" y="715"/>
                  </a:lnTo>
                  <a:lnTo>
                    <a:pt x="714" y="715"/>
                  </a:lnTo>
                  <a:lnTo>
                    <a:pt x="717" y="717"/>
                  </a:lnTo>
                  <a:lnTo>
                    <a:pt x="677" y="731"/>
                  </a:lnTo>
                  <a:lnTo>
                    <a:pt x="674" y="729"/>
                  </a:lnTo>
                  <a:lnTo>
                    <a:pt x="719" y="712"/>
                  </a:lnTo>
                  <a:lnTo>
                    <a:pt x="719" y="712"/>
                  </a:lnTo>
                  <a:lnTo>
                    <a:pt x="713" y="711"/>
                  </a:lnTo>
                  <a:lnTo>
                    <a:pt x="711" y="710"/>
                  </a:lnTo>
                  <a:lnTo>
                    <a:pt x="711" y="709"/>
                  </a:lnTo>
                  <a:lnTo>
                    <a:pt x="712" y="708"/>
                  </a:lnTo>
                  <a:lnTo>
                    <a:pt x="713" y="707"/>
                  </a:lnTo>
                  <a:lnTo>
                    <a:pt x="714" y="705"/>
                  </a:lnTo>
                  <a:lnTo>
                    <a:pt x="713" y="704"/>
                  </a:lnTo>
                  <a:lnTo>
                    <a:pt x="709" y="702"/>
                  </a:lnTo>
                  <a:lnTo>
                    <a:pt x="706" y="705"/>
                  </a:lnTo>
                  <a:lnTo>
                    <a:pt x="702" y="707"/>
                  </a:lnTo>
                  <a:lnTo>
                    <a:pt x="697" y="709"/>
                  </a:lnTo>
                  <a:lnTo>
                    <a:pt x="692" y="711"/>
                  </a:lnTo>
                  <a:lnTo>
                    <a:pt x="680" y="713"/>
                  </a:lnTo>
                  <a:lnTo>
                    <a:pt x="668" y="715"/>
                  </a:lnTo>
                  <a:lnTo>
                    <a:pt x="655" y="717"/>
                  </a:lnTo>
                  <a:lnTo>
                    <a:pt x="645" y="719"/>
                  </a:lnTo>
                  <a:lnTo>
                    <a:pt x="641" y="720"/>
                  </a:lnTo>
                  <a:lnTo>
                    <a:pt x="638" y="722"/>
                  </a:lnTo>
                  <a:lnTo>
                    <a:pt x="635" y="724"/>
                  </a:lnTo>
                  <a:lnTo>
                    <a:pt x="634" y="726"/>
                  </a:lnTo>
                  <a:lnTo>
                    <a:pt x="630" y="724"/>
                  </a:lnTo>
                  <a:lnTo>
                    <a:pt x="626" y="723"/>
                  </a:lnTo>
                  <a:lnTo>
                    <a:pt x="622" y="722"/>
                  </a:lnTo>
                  <a:lnTo>
                    <a:pt x="618" y="723"/>
                  </a:lnTo>
                  <a:lnTo>
                    <a:pt x="611" y="725"/>
                  </a:lnTo>
                  <a:lnTo>
                    <a:pt x="605" y="727"/>
                  </a:lnTo>
                  <a:lnTo>
                    <a:pt x="598" y="730"/>
                  </a:lnTo>
                  <a:lnTo>
                    <a:pt x="591" y="732"/>
                  </a:lnTo>
                  <a:lnTo>
                    <a:pt x="588" y="732"/>
                  </a:lnTo>
                  <a:lnTo>
                    <a:pt x="584" y="732"/>
                  </a:lnTo>
                  <a:lnTo>
                    <a:pt x="579" y="731"/>
                  </a:lnTo>
                  <a:lnTo>
                    <a:pt x="575" y="729"/>
                  </a:lnTo>
                  <a:lnTo>
                    <a:pt x="575" y="729"/>
                  </a:lnTo>
                  <a:lnTo>
                    <a:pt x="556" y="739"/>
                  </a:lnTo>
                  <a:lnTo>
                    <a:pt x="556" y="739"/>
                  </a:lnTo>
                  <a:lnTo>
                    <a:pt x="554" y="738"/>
                  </a:lnTo>
                  <a:lnTo>
                    <a:pt x="552" y="737"/>
                  </a:lnTo>
                  <a:lnTo>
                    <a:pt x="550" y="736"/>
                  </a:lnTo>
                  <a:lnTo>
                    <a:pt x="549" y="735"/>
                  </a:lnTo>
                  <a:lnTo>
                    <a:pt x="547" y="734"/>
                  </a:lnTo>
                  <a:lnTo>
                    <a:pt x="545" y="734"/>
                  </a:lnTo>
                  <a:lnTo>
                    <a:pt x="543" y="733"/>
                  </a:lnTo>
                  <a:lnTo>
                    <a:pt x="541" y="734"/>
                  </a:lnTo>
                  <a:lnTo>
                    <a:pt x="541" y="734"/>
                  </a:lnTo>
                  <a:lnTo>
                    <a:pt x="531" y="739"/>
                  </a:lnTo>
                  <a:lnTo>
                    <a:pt x="536" y="741"/>
                  </a:lnTo>
                  <a:lnTo>
                    <a:pt x="536" y="741"/>
                  </a:lnTo>
                  <a:lnTo>
                    <a:pt x="524" y="742"/>
                  </a:lnTo>
                  <a:lnTo>
                    <a:pt x="513" y="743"/>
                  </a:lnTo>
                  <a:lnTo>
                    <a:pt x="502" y="745"/>
                  </a:lnTo>
                  <a:lnTo>
                    <a:pt x="492" y="747"/>
                  </a:lnTo>
                  <a:lnTo>
                    <a:pt x="481" y="748"/>
                  </a:lnTo>
                  <a:lnTo>
                    <a:pt x="470" y="750"/>
                  </a:lnTo>
                  <a:lnTo>
                    <a:pt x="459" y="750"/>
                  </a:lnTo>
                  <a:lnTo>
                    <a:pt x="446" y="749"/>
                  </a:lnTo>
                  <a:lnTo>
                    <a:pt x="451" y="747"/>
                  </a:lnTo>
                  <a:lnTo>
                    <a:pt x="458" y="746"/>
                  </a:lnTo>
                  <a:lnTo>
                    <a:pt x="467" y="746"/>
                  </a:lnTo>
                  <a:lnTo>
                    <a:pt x="476" y="747"/>
                  </a:lnTo>
                  <a:lnTo>
                    <a:pt x="484" y="746"/>
                  </a:lnTo>
                  <a:lnTo>
                    <a:pt x="490" y="745"/>
                  </a:lnTo>
                  <a:lnTo>
                    <a:pt x="493" y="744"/>
                  </a:lnTo>
                  <a:lnTo>
                    <a:pt x="495" y="742"/>
                  </a:lnTo>
                  <a:lnTo>
                    <a:pt x="495" y="739"/>
                  </a:lnTo>
                  <a:lnTo>
                    <a:pt x="495" y="736"/>
                  </a:lnTo>
                  <a:lnTo>
                    <a:pt x="491" y="736"/>
                  </a:lnTo>
                  <a:lnTo>
                    <a:pt x="485" y="736"/>
                  </a:lnTo>
                  <a:lnTo>
                    <a:pt x="479" y="736"/>
                  </a:lnTo>
                  <a:lnTo>
                    <a:pt x="472" y="736"/>
                  </a:lnTo>
                  <a:lnTo>
                    <a:pt x="465" y="736"/>
                  </a:lnTo>
                  <a:lnTo>
                    <a:pt x="458" y="736"/>
                  </a:lnTo>
                  <a:lnTo>
                    <a:pt x="452" y="737"/>
                  </a:lnTo>
                  <a:lnTo>
                    <a:pt x="446" y="739"/>
                  </a:lnTo>
                  <a:lnTo>
                    <a:pt x="445" y="735"/>
                  </a:lnTo>
                  <a:lnTo>
                    <a:pt x="445" y="732"/>
                  </a:lnTo>
                  <a:lnTo>
                    <a:pt x="447" y="729"/>
                  </a:lnTo>
                  <a:lnTo>
                    <a:pt x="449" y="726"/>
                  </a:lnTo>
                  <a:lnTo>
                    <a:pt x="451" y="724"/>
                  </a:lnTo>
                  <a:lnTo>
                    <a:pt x="451" y="720"/>
                  </a:lnTo>
                  <a:lnTo>
                    <a:pt x="450" y="718"/>
                  </a:lnTo>
                  <a:lnTo>
                    <a:pt x="446" y="715"/>
                  </a:lnTo>
                  <a:lnTo>
                    <a:pt x="440" y="714"/>
                  </a:lnTo>
                  <a:lnTo>
                    <a:pt x="435" y="714"/>
                  </a:lnTo>
                  <a:lnTo>
                    <a:pt x="432" y="715"/>
                  </a:lnTo>
                  <a:lnTo>
                    <a:pt x="431" y="717"/>
                  </a:lnTo>
                  <a:lnTo>
                    <a:pt x="429" y="718"/>
                  </a:lnTo>
                  <a:lnTo>
                    <a:pt x="429" y="720"/>
                  </a:lnTo>
                  <a:lnTo>
                    <a:pt x="428" y="722"/>
                  </a:lnTo>
                  <a:lnTo>
                    <a:pt x="426" y="723"/>
                  </a:lnTo>
                  <a:lnTo>
                    <a:pt x="425" y="722"/>
                  </a:lnTo>
                  <a:lnTo>
                    <a:pt x="423" y="720"/>
                  </a:lnTo>
                  <a:lnTo>
                    <a:pt x="420" y="720"/>
                  </a:lnTo>
                  <a:lnTo>
                    <a:pt x="418" y="720"/>
                  </a:lnTo>
                  <a:lnTo>
                    <a:pt x="415" y="720"/>
                  </a:lnTo>
                  <a:lnTo>
                    <a:pt x="412" y="720"/>
                  </a:lnTo>
                  <a:lnTo>
                    <a:pt x="410" y="720"/>
                  </a:lnTo>
                  <a:lnTo>
                    <a:pt x="407" y="720"/>
                  </a:lnTo>
                  <a:lnTo>
                    <a:pt x="407" y="720"/>
                  </a:lnTo>
                  <a:lnTo>
                    <a:pt x="397" y="726"/>
                  </a:lnTo>
                  <a:lnTo>
                    <a:pt x="397" y="726"/>
                  </a:lnTo>
                  <a:lnTo>
                    <a:pt x="397" y="725"/>
                  </a:lnTo>
                  <a:lnTo>
                    <a:pt x="397" y="723"/>
                  </a:lnTo>
                  <a:lnTo>
                    <a:pt x="395" y="722"/>
                  </a:lnTo>
                  <a:lnTo>
                    <a:pt x="394" y="722"/>
                  </a:lnTo>
                  <a:lnTo>
                    <a:pt x="392" y="720"/>
                  </a:lnTo>
                  <a:lnTo>
                    <a:pt x="390" y="719"/>
                  </a:lnTo>
                  <a:lnTo>
                    <a:pt x="389" y="718"/>
                  </a:lnTo>
                  <a:lnTo>
                    <a:pt x="387" y="717"/>
                  </a:lnTo>
                  <a:lnTo>
                    <a:pt x="387" y="717"/>
                  </a:lnTo>
                  <a:lnTo>
                    <a:pt x="382" y="720"/>
                  </a:lnTo>
                  <a:lnTo>
                    <a:pt x="377" y="712"/>
                  </a:lnTo>
                  <a:lnTo>
                    <a:pt x="377" y="712"/>
                  </a:lnTo>
                  <a:lnTo>
                    <a:pt x="376" y="712"/>
                  </a:lnTo>
                  <a:lnTo>
                    <a:pt x="378" y="712"/>
                  </a:lnTo>
                  <a:lnTo>
                    <a:pt x="381" y="712"/>
                  </a:lnTo>
                  <a:lnTo>
                    <a:pt x="386" y="712"/>
                  </a:lnTo>
                  <a:lnTo>
                    <a:pt x="391" y="712"/>
                  </a:lnTo>
                  <a:lnTo>
                    <a:pt x="396" y="711"/>
                  </a:lnTo>
                  <a:lnTo>
                    <a:pt x="400" y="709"/>
                  </a:lnTo>
                  <a:lnTo>
                    <a:pt x="402" y="707"/>
                  </a:lnTo>
                  <a:lnTo>
                    <a:pt x="402" y="705"/>
                  </a:lnTo>
                  <a:lnTo>
                    <a:pt x="401" y="703"/>
                  </a:lnTo>
                  <a:lnTo>
                    <a:pt x="400" y="703"/>
                  </a:lnTo>
                  <a:lnTo>
                    <a:pt x="399" y="702"/>
                  </a:lnTo>
                  <a:lnTo>
                    <a:pt x="396" y="702"/>
                  </a:lnTo>
                  <a:lnTo>
                    <a:pt x="393" y="703"/>
                  </a:lnTo>
                  <a:lnTo>
                    <a:pt x="390" y="704"/>
                  </a:lnTo>
                  <a:lnTo>
                    <a:pt x="386" y="705"/>
                  </a:lnTo>
                  <a:lnTo>
                    <a:pt x="385" y="705"/>
                  </a:lnTo>
                  <a:lnTo>
                    <a:pt x="384" y="704"/>
                  </a:lnTo>
                  <a:lnTo>
                    <a:pt x="383" y="703"/>
                  </a:lnTo>
                  <a:lnTo>
                    <a:pt x="382" y="702"/>
                  </a:lnTo>
                  <a:lnTo>
                    <a:pt x="376" y="700"/>
                  </a:lnTo>
                  <a:lnTo>
                    <a:pt x="368" y="698"/>
                  </a:lnTo>
                  <a:lnTo>
                    <a:pt x="358" y="696"/>
                  </a:lnTo>
                  <a:lnTo>
                    <a:pt x="350" y="694"/>
                  </a:lnTo>
                  <a:lnTo>
                    <a:pt x="343" y="692"/>
                  </a:lnTo>
                  <a:lnTo>
                    <a:pt x="338" y="689"/>
                  </a:lnTo>
                  <a:lnTo>
                    <a:pt x="336" y="687"/>
                  </a:lnTo>
                  <a:lnTo>
                    <a:pt x="336" y="685"/>
                  </a:lnTo>
                  <a:lnTo>
                    <a:pt x="336" y="683"/>
                  </a:lnTo>
                  <a:lnTo>
                    <a:pt x="337" y="680"/>
                  </a:lnTo>
                  <a:lnTo>
                    <a:pt x="332" y="680"/>
                  </a:lnTo>
                  <a:lnTo>
                    <a:pt x="328" y="680"/>
                  </a:lnTo>
                  <a:lnTo>
                    <a:pt x="324" y="681"/>
                  </a:lnTo>
                  <a:lnTo>
                    <a:pt x="321" y="682"/>
                  </a:lnTo>
                  <a:lnTo>
                    <a:pt x="319" y="683"/>
                  </a:lnTo>
                  <a:lnTo>
                    <a:pt x="318" y="685"/>
                  </a:lnTo>
                  <a:lnTo>
                    <a:pt x="317" y="687"/>
                  </a:lnTo>
                  <a:lnTo>
                    <a:pt x="317" y="689"/>
                  </a:lnTo>
                  <a:lnTo>
                    <a:pt x="317" y="689"/>
                  </a:lnTo>
                  <a:lnTo>
                    <a:pt x="308" y="683"/>
                  </a:lnTo>
                  <a:lnTo>
                    <a:pt x="308" y="683"/>
                  </a:lnTo>
                  <a:lnTo>
                    <a:pt x="306" y="686"/>
                  </a:lnTo>
                  <a:lnTo>
                    <a:pt x="304" y="689"/>
                  </a:lnTo>
                  <a:lnTo>
                    <a:pt x="302" y="691"/>
                  </a:lnTo>
                  <a:lnTo>
                    <a:pt x="299" y="693"/>
                  </a:lnTo>
                  <a:lnTo>
                    <a:pt x="296" y="695"/>
                  </a:lnTo>
                  <a:lnTo>
                    <a:pt x="293" y="696"/>
                  </a:lnTo>
                  <a:lnTo>
                    <a:pt x="288" y="698"/>
                  </a:lnTo>
                  <a:lnTo>
                    <a:pt x="283" y="699"/>
                  </a:lnTo>
                  <a:lnTo>
                    <a:pt x="284" y="697"/>
                  </a:lnTo>
                  <a:lnTo>
                    <a:pt x="284" y="695"/>
                  </a:lnTo>
                  <a:lnTo>
                    <a:pt x="282" y="693"/>
                  </a:lnTo>
                  <a:lnTo>
                    <a:pt x="279" y="692"/>
                  </a:lnTo>
                  <a:lnTo>
                    <a:pt x="276" y="691"/>
                  </a:lnTo>
                  <a:lnTo>
                    <a:pt x="273" y="689"/>
                  </a:lnTo>
                  <a:lnTo>
                    <a:pt x="270" y="687"/>
                  </a:lnTo>
                  <a:lnTo>
                    <a:pt x="268" y="685"/>
                  </a:lnTo>
                  <a:lnTo>
                    <a:pt x="268" y="685"/>
                  </a:lnTo>
                  <a:lnTo>
                    <a:pt x="243" y="689"/>
                  </a:lnTo>
                  <a:lnTo>
                    <a:pt x="243" y="689"/>
                  </a:lnTo>
                  <a:lnTo>
                    <a:pt x="241" y="684"/>
                  </a:lnTo>
                  <a:lnTo>
                    <a:pt x="238" y="681"/>
                  </a:lnTo>
                  <a:lnTo>
                    <a:pt x="234" y="680"/>
                  </a:lnTo>
                  <a:lnTo>
                    <a:pt x="229" y="679"/>
                  </a:lnTo>
                  <a:lnTo>
                    <a:pt x="223" y="679"/>
                  </a:lnTo>
                  <a:lnTo>
                    <a:pt x="216" y="679"/>
                  </a:lnTo>
                  <a:lnTo>
                    <a:pt x="209" y="677"/>
                  </a:lnTo>
                  <a:lnTo>
                    <a:pt x="203" y="675"/>
                  </a:lnTo>
                  <a:lnTo>
                    <a:pt x="203" y="675"/>
                  </a:lnTo>
                  <a:lnTo>
                    <a:pt x="184" y="665"/>
                  </a:lnTo>
                  <a:lnTo>
                    <a:pt x="184" y="665"/>
                  </a:lnTo>
                  <a:lnTo>
                    <a:pt x="179" y="665"/>
                  </a:lnTo>
                  <a:lnTo>
                    <a:pt x="176" y="663"/>
                  </a:lnTo>
                  <a:lnTo>
                    <a:pt x="176" y="661"/>
                  </a:lnTo>
                  <a:lnTo>
                    <a:pt x="177" y="659"/>
                  </a:lnTo>
                  <a:lnTo>
                    <a:pt x="179" y="655"/>
                  </a:lnTo>
                  <a:lnTo>
                    <a:pt x="181" y="653"/>
                  </a:lnTo>
                  <a:lnTo>
                    <a:pt x="183" y="652"/>
                  </a:lnTo>
                  <a:lnTo>
                    <a:pt x="184" y="651"/>
                  </a:lnTo>
                  <a:lnTo>
                    <a:pt x="183" y="651"/>
                  </a:lnTo>
                  <a:lnTo>
                    <a:pt x="182" y="650"/>
                  </a:lnTo>
                  <a:lnTo>
                    <a:pt x="180" y="649"/>
                  </a:lnTo>
                  <a:lnTo>
                    <a:pt x="178" y="648"/>
                  </a:lnTo>
                  <a:lnTo>
                    <a:pt x="176" y="646"/>
                  </a:lnTo>
                  <a:lnTo>
                    <a:pt x="174" y="645"/>
                  </a:lnTo>
                  <a:lnTo>
                    <a:pt x="173" y="644"/>
                  </a:lnTo>
                  <a:lnTo>
                    <a:pt x="173" y="643"/>
                  </a:lnTo>
                  <a:lnTo>
                    <a:pt x="176" y="641"/>
                  </a:lnTo>
                  <a:lnTo>
                    <a:pt x="177" y="638"/>
                  </a:lnTo>
                  <a:lnTo>
                    <a:pt x="177" y="636"/>
                  </a:lnTo>
                  <a:lnTo>
                    <a:pt x="176" y="633"/>
                  </a:lnTo>
                  <a:lnTo>
                    <a:pt x="174" y="631"/>
                  </a:lnTo>
                  <a:lnTo>
                    <a:pt x="172" y="628"/>
                  </a:lnTo>
                  <a:lnTo>
                    <a:pt x="170" y="626"/>
                  </a:lnTo>
                  <a:lnTo>
                    <a:pt x="169" y="622"/>
                  </a:lnTo>
                  <a:lnTo>
                    <a:pt x="174" y="620"/>
                  </a:lnTo>
                  <a:lnTo>
                    <a:pt x="181" y="618"/>
                  </a:lnTo>
                  <a:lnTo>
                    <a:pt x="189" y="616"/>
                  </a:lnTo>
                  <a:lnTo>
                    <a:pt x="197" y="615"/>
                  </a:lnTo>
                  <a:lnTo>
                    <a:pt x="205" y="613"/>
                  </a:lnTo>
                  <a:lnTo>
                    <a:pt x="212" y="610"/>
                  </a:lnTo>
                  <a:lnTo>
                    <a:pt x="219" y="608"/>
                  </a:lnTo>
                  <a:lnTo>
                    <a:pt x="224" y="604"/>
                  </a:lnTo>
                  <a:lnTo>
                    <a:pt x="220" y="604"/>
                  </a:lnTo>
                  <a:lnTo>
                    <a:pt x="215" y="604"/>
                  </a:lnTo>
                  <a:lnTo>
                    <a:pt x="210" y="604"/>
                  </a:lnTo>
                  <a:lnTo>
                    <a:pt x="204" y="604"/>
                  </a:lnTo>
                  <a:lnTo>
                    <a:pt x="198" y="604"/>
                  </a:lnTo>
                  <a:lnTo>
                    <a:pt x="193" y="604"/>
                  </a:lnTo>
                  <a:lnTo>
                    <a:pt x="188" y="605"/>
                  </a:lnTo>
                  <a:lnTo>
                    <a:pt x="184" y="606"/>
                  </a:lnTo>
                  <a:lnTo>
                    <a:pt x="184" y="605"/>
                  </a:lnTo>
                  <a:lnTo>
                    <a:pt x="185" y="603"/>
                  </a:lnTo>
                  <a:lnTo>
                    <a:pt x="187" y="602"/>
                  </a:lnTo>
                  <a:lnTo>
                    <a:pt x="189" y="601"/>
                  </a:lnTo>
                  <a:lnTo>
                    <a:pt x="191" y="600"/>
                  </a:lnTo>
                  <a:lnTo>
                    <a:pt x="194" y="599"/>
                  </a:lnTo>
                  <a:lnTo>
                    <a:pt x="196" y="598"/>
                  </a:lnTo>
                  <a:lnTo>
                    <a:pt x="198" y="596"/>
                  </a:lnTo>
                  <a:lnTo>
                    <a:pt x="194" y="593"/>
                  </a:lnTo>
                  <a:lnTo>
                    <a:pt x="193" y="588"/>
                  </a:lnTo>
                  <a:lnTo>
                    <a:pt x="193" y="584"/>
                  </a:lnTo>
                  <a:lnTo>
                    <a:pt x="195" y="580"/>
                  </a:lnTo>
                  <a:lnTo>
                    <a:pt x="197" y="576"/>
                  </a:lnTo>
                  <a:lnTo>
                    <a:pt x="200" y="572"/>
                  </a:lnTo>
                  <a:lnTo>
                    <a:pt x="202" y="568"/>
                  </a:lnTo>
                  <a:lnTo>
                    <a:pt x="203" y="564"/>
                  </a:lnTo>
                  <a:lnTo>
                    <a:pt x="209" y="564"/>
                  </a:lnTo>
                  <a:lnTo>
                    <a:pt x="211" y="564"/>
                  </a:lnTo>
                  <a:lnTo>
                    <a:pt x="211" y="562"/>
                  </a:lnTo>
                  <a:lnTo>
                    <a:pt x="210" y="561"/>
                  </a:lnTo>
                  <a:lnTo>
                    <a:pt x="208" y="560"/>
                  </a:lnTo>
                  <a:lnTo>
                    <a:pt x="208" y="558"/>
                  </a:lnTo>
                  <a:lnTo>
                    <a:pt x="209" y="556"/>
                  </a:lnTo>
                  <a:lnTo>
                    <a:pt x="213" y="556"/>
                  </a:lnTo>
                  <a:lnTo>
                    <a:pt x="227" y="555"/>
                  </a:lnTo>
                  <a:lnTo>
                    <a:pt x="236" y="553"/>
                  </a:lnTo>
                  <a:lnTo>
                    <a:pt x="244" y="550"/>
                  </a:lnTo>
                  <a:lnTo>
                    <a:pt x="251" y="546"/>
                  </a:lnTo>
                  <a:lnTo>
                    <a:pt x="257" y="542"/>
                  </a:lnTo>
                  <a:lnTo>
                    <a:pt x="264" y="537"/>
                  </a:lnTo>
                  <a:lnTo>
                    <a:pt x="272" y="534"/>
                  </a:lnTo>
                  <a:lnTo>
                    <a:pt x="283" y="530"/>
                  </a:lnTo>
                  <a:lnTo>
                    <a:pt x="282" y="528"/>
                  </a:lnTo>
                  <a:lnTo>
                    <a:pt x="280" y="527"/>
                  </a:lnTo>
                  <a:lnTo>
                    <a:pt x="278" y="524"/>
                  </a:lnTo>
                  <a:lnTo>
                    <a:pt x="275" y="523"/>
                  </a:lnTo>
                  <a:lnTo>
                    <a:pt x="272" y="521"/>
                  </a:lnTo>
                  <a:lnTo>
                    <a:pt x="269" y="520"/>
                  </a:lnTo>
                  <a:lnTo>
                    <a:pt x="266" y="518"/>
                  </a:lnTo>
                  <a:lnTo>
                    <a:pt x="263" y="516"/>
                  </a:lnTo>
                  <a:lnTo>
                    <a:pt x="259" y="520"/>
                  </a:lnTo>
                  <a:lnTo>
                    <a:pt x="255" y="523"/>
                  </a:lnTo>
                  <a:lnTo>
                    <a:pt x="249" y="526"/>
                  </a:lnTo>
                  <a:lnTo>
                    <a:pt x="244" y="527"/>
                  </a:lnTo>
                  <a:lnTo>
                    <a:pt x="232" y="528"/>
                  </a:lnTo>
                  <a:lnTo>
                    <a:pt x="220" y="527"/>
                  </a:lnTo>
                  <a:lnTo>
                    <a:pt x="206" y="524"/>
                  </a:lnTo>
                  <a:lnTo>
                    <a:pt x="194" y="523"/>
                  </a:lnTo>
                  <a:lnTo>
                    <a:pt x="188" y="523"/>
                  </a:lnTo>
                  <a:lnTo>
                    <a:pt x="183" y="524"/>
                  </a:lnTo>
                  <a:lnTo>
                    <a:pt x="178" y="526"/>
                  </a:lnTo>
                  <a:lnTo>
                    <a:pt x="173" y="528"/>
                  </a:lnTo>
                  <a:lnTo>
                    <a:pt x="173" y="528"/>
                  </a:lnTo>
                  <a:lnTo>
                    <a:pt x="159" y="528"/>
                  </a:lnTo>
                  <a:lnTo>
                    <a:pt x="154" y="511"/>
                  </a:lnTo>
                  <a:lnTo>
                    <a:pt x="154" y="511"/>
                  </a:lnTo>
                  <a:lnTo>
                    <a:pt x="152" y="512"/>
                  </a:lnTo>
                  <a:lnTo>
                    <a:pt x="151" y="513"/>
                  </a:lnTo>
                  <a:lnTo>
                    <a:pt x="149" y="514"/>
                  </a:lnTo>
                  <a:lnTo>
                    <a:pt x="147" y="515"/>
                  </a:lnTo>
                  <a:lnTo>
                    <a:pt x="145" y="516"/>
                  </a:lnTo>
                  <a:lnTo>
                    <a:pt x="144" y="517"/>
                  </a:lnTo>
                  <a:lnTo>
                    <a:pt x="144" y="518"/>
                  </a:lnTo>
                  <a:lnTo>
                    <a:pt x="144" y="519"/>
                  </a:lnTo>
                  <a:lnTo>
                    <a:pt x="142" y="519"/>
                  </a:lnTo>
                  <a:lnTo>
                    <a:pt x="140" y="518"/>
                  </a:lnTo>
                  <a:lnTo>
                    <a:pt x="139" y="516"/>
                  </a:lnTo>
                  <a:lnTo>
                    <a:pt x="138" y="515"/>
                  </a:lnTo>
                  <a:lnTo>
                    <a:pt x="137" y="513"/>
                  </a:lnTo>
                  <a:lnTo>
                    <a:pt x="137" y="512"/>
                  </a:lnTo>
                  <a:lnTo>
                    <a:pt x="136" y="510"/>
                  </a:lnTo>
                  <a:lnTo>
                    <a:pt x="134" y="509"/>
                  </a:lnTo>
                  <a:lnTo>
                    <a:pt x="134" y="509"/>
                  </a:lnTo>
                  <a:lnTo>
                    <a:pt x="139" y="506"/>
                  </a:lnTo>
                  <a:lnTo>
                    <a:pt x="139" y="506"/>
                  </a:lnTo>
                  <a:lnTo>
                    <a:pt x="132" y="502"/>
                  </a:lnTo>
                  <a:lnTo>
                    <a:pt x="126" y="499"/>
                  </a:lnTo>
                  <a:lnTo>
                    <a:pt x="119" y="496"/>
                  </a:lnTo>
                  <a:lnTo>
                    <a:pt x="112" y="493"/>
                  </a:lnTo>
                  <a:lnTo>
                    <a:pt x="107" y="488"/>
                  </a:lnTo>
                  <a:lnTo>
                    <a:pt x="102" y="485"/>
                  </a:lnTo>
                  <a:lnTo>
                    <a:pt x="98" y="480"/>
                  </a:lnTo>
                  <a:lnTo>
                    <a:pt x="95" y="474"/>
                  </a:lnTo>
                  <a:lnTo>
                    <a:pt x="101" y="472"/>
                  </a:lnTo>
                  <a:lnTo>
                    <a:pt x="105" y="471"/>
                  </a:lnTo>
                  <a:lnTo>
                    <a:pt x="107" y="469"/>
                  </a:lnTo>
                  <a:lnTo>
                    <a:pt x="108" y="467"/>
                  </a:lnTo>
                  <a:lnTo>
                    <a:pt x="108" y="466"/>
                  </a:lnTo>
                  <a:lnTo>
                    <a:pt x="107" y="464"/>
                  </a:lnTo>
                  <a:lnTo>
                    <a:pt x="106" y="462"/>
                  </a:lnTo>
                  <a:lnTo>
                    <a:pt x="104" y="460"/>
                  </a:lnTo>
                  <a:lnTo>
                    <a:pt x="99" y="456"/>
                  </a:lnTo>
                  <a:lnTo>
                    <a:pt x="95" y="452"/>
                  </a:lnTo>
                  <a:lnTo>
                    <a:pt x="94" y="450"/>
                  </a:lnTo>
                  <a:lnTo>
                    <a:pt x="93" y="447"/>
                  </a:lnTo>
                  <a:lnTo>
                    <a:pt x="93" y="445"/>
                  </a:lnTo>
                  <a:lnTo>
                    <a:pt x="95" y="443"/>
                  </a:lnTo>
                  <a:lnTo>
                    <a:pt x="88" y="440"/>
                  </a:lnTo>
                  <a:lnTo>
                    <a:pt x="82" y="436"/>
                  </a:lnTo>
                  <a:lnTo>
                    <a:pt x="77" y="433"/>
                  </a:lnTo>
                  <a:lnTo>
                    <a:pt x="74" y="429"/>
                  </a:lnTo>
                  <a:lnTo>
                    <a:pt x="68" y="419"/>
                  </a:lnTo>
                  <a:lnTo>
                    <a:pt x="64" y="411"/>
                  </a:lnTo>
                  <a:lnTo>
                    <a:pt x="62" y="406"/>
                  </a:lnTo>
                  <a:lnTo>
                    <a:pt x="60" y="402"/>
                  </a:lnTo>
                  <a:lnTo>
                    <a:pt x="57" y="399"/>
                  </a:lnTo>
                  <a:lnTo>
                    <a:pt x="53" y="395"/>
                  </a:lnTo>
                  <a:lnTo>
                    <a:pt x="48" y="391"/>
                  </a:lnTo>
                  <a:lnTo>
                    <a:pt x="42" y="388"/>
                  </a:lnTo>
                  <a:lnTo>
                    <a:pt x="34" y="386"/>
                  </a:lnTo>
                  <a:lnTo>
                    <a:pt x="25" y="384"/>
                  </a:lnTo>
                  <a:lnTo>
                    <a:pt x="27" y="383"/>
                  </a:lnTo>
                  <a:lnTo>
                    <a:pt x="29" y="381"/>
                  </a:lnTo>
                  <a:lnTo>
                    <a:pt x="30" y="379"/>
                  </a:lnTo>
                  <a:lnTo>
                    <a:pt x="30" y="377"/>
                  </a:lnTo>
                  <a:lnTo>
                    <a:pt x="29" y="372"/>
                  </a:lnTo>
                  <a:lnTo>
                    <a:pt x="28" y="366"/>
                  </a:lnTo>
                  <a:lnTo>
                    <a:pt x="26" y="360"/>
                  </a:lnTo>
                  <a:lnTo>
                    <a:pt x="24" y="355"/>
                  </a:lnTo>
                  <a:lnTo>
                    <a:pt x="23" y="352"/>
                  </a:lnTo>
                  <a:lnTo>
                    <a:pt x="23" y="349"/>
                  </a:lnTo>
                  <a:lnTo>
                    <a:pt x="24" y="347"/>
                  </a:lnTo>
                  <a:lnTo>
                    <a:pt x="25" y="345"/>
                  </a:lnTo>
                  <a:lnTo>
                    <a:pt x="25" y="345"/>
                  </a:lnTo>
                  <a:lnTo>
                    <a:pt x="10" y="326"/>
                  </a:lnTo>
                  <a:lnTo>
                    <a:pt x="10" y="326"/>
                  </a:lnTo>
                  <a:lnTo>
                    <a:pt x="13" y="326"/>
                  </a:lnTo>
                  <a:lnTo>
                    <a:pt x="15" y="326"/>
                  </a:lnTo>
                  <a:lnTo>
                    <a:pt x="17" y="325"/>
                  </a:lnTo>
                  <a:lnTo>
                    <a:pt x="18" y="324"/>
                  </a:lnTo>
                  <a:lnTo>
                    <a:pt x="20" y="323"/>
                  </a:lnTo>
                  <a:lnTo>
                    <a:pt x="22" y="322"/>
                  </a:lnTo>
                  <a:lnTo>
                    <a:pt x="23" y="322"/>
                  </a:lnTo>
                  <a:lnTo>
                    <a:pt x="25" y="321"/>
                  </a:lnTo>
                  <a:lnTo>
                    <a:pt x="23" y="320"/>
                  </a:lnTo>
                  <a:lnTo>
                    <a:pt x="23" y="319"/>
                  </a:lnTo>
                  <a:lnTo>
                    <a:pt x="22" y="317"/>
                  </a:lnTo>
                  <a:lnTo>
                    <a:pt x="22" y="316"/>
                  </a:lnTo>
                  <a:lnTo>
                    <a:pt x="23" y="313"/>
                  </a:lnTo>
                  <a:lnTo>
                    <a:pt x="24" y="310"/>
                  </a:lnTo>
                  <a:lnTo>
                    <a:pt x="25" y="307"/>
                  </a:lnTo>
                  <a:lnTo>
                    <a:pt x="24" y="304"/>
                  </a:lnTo>
                  <a:lnTo>
                    <a:pt x="21" y="302"/>
                  </a:lnTo>
                  <a:lnTo>
                    <a:pt x="15" y="300"/>
                  </a:lnTo>
                  <a:lnTo>
                    <a:pt x="15" y="300"/>
                  </a:lnTo>
                  <a:lnTo>
                    <a:pt x="0" y="300"/>
                  </a:lnTo>
                  <a:lnTo>
                    <a:pt x="15" y="292"/>
                  </a:lnTo>
                  <a:lnTo>
                    <a:pt x="15" y="292"/>
                  </a:lnTo>
                  <a:lnTo>
                    <a:pt x="10" y="289"/>
                  </a:lnTo>
                  <a:lnTo>
                    <a:pt x="6" y="287"/>
                  </a:lnTo>
                  <a:lnTo>
                    <a:pt x="5" y="284"/>
                  </a:lnTo>
                  <a:lnTo>
                    <a:pt x="5" y="281"/>
                  </a:lnTo>
                  <a:lnTo>
                    <a:pt x="5" y="279"/>
                  </a:lnTo>
                  <a:lnTo>
                    <a:pt x="5" y="276"/>
                  </a:lnTo>
                  <a:lnTo>
                    <a:pt x="6" y="274"/>
                  </a:lnTo>
                  <a:lnTo>
                    <a:pt x="5" y="271"/>
                  </a:lnTo>
                  <a:lnTo>
                    <a:pt x="7" y="265"/>
                  </a:lnTo>
                  <a:lnTo>
                    <a:pt x="11" y="260"/>
                  </a:lnTo>
                  <a:lnTo>
                    <a:pt x="15" y="255"/>
                  </a:lnTo>
                  <a:lnTo>
                    <a:pt x="21" y="251"/>
                  </a:lnTo>
                  <a:lnTo>
                    <a:pt x="35" y="245"/>
                  </a:lnTo>
                  <a:lnTo>
                    <a:pt x="52" y="239"/>
                  </a:lnTo>
                  <a:lnTo>
                    <a:pt x="68" y="234"/>
                  </a:lnTo>
                  <a:lnTo>
                    <a:pt x="85" y="227"/>
                  </a:lnTo>
                  <a:lnTo>
                    <a:pt x="93" y="224"/>
                  </a:lnTo>
                  <a:lnTo>
                    <a:pt x="99" y="221"/>
                  </a:lnTo>
                  <a:lnTo>
                    <a:pt x="105" y="217"/>
                  </a:lnTo>
                  <a:lnTo>
                    <a:pt x="110" y="213"/>
                  </a:lnTo>
                  <a:lnTo>
                    <a:pt x="108" y="210"/>
                  </a:lnTo>
                  <a:lnTo>
                    <a:pt x="105" y="207"/>
                  </a:lnTo>
                  <a:lnTo>
                    <a:pt x="101" y="205"/>
                  </a:lnTo>
                  <a:lnTo>
                    <a:pt x="97" y="203"/>
                  </a:lnTo>
                  <a:lnTo>
                    <a:pt x="87" y="199"/>
                  </a:lnTo>
                  <a:lnTo>
                    <a:pt x="78" y="195"/>
                  </a:lnTo>
                  <a:lnTo>
                    <a:pt x="68" y="191"/>
                  </a:lnTo>
                  <a:lnTo>
                    <a:pt x="62" y="186"/>
                  </a:lnTo>
                  <a:lnTo>
                    <a:pt x="61" y="184"/>
                  </a:lnTo>
                  <a:lnTo>
                    <a:pt x="61" y="181"/>
                  </a:lnTo>
                  <a:lnTo>
                    <a:pt x="62" y="177"/>
                  </a:lnTo>
                  <a:lnTo>
                    <a:pt x="65" y="173"/>
                  </a:lnTo>
                  <a:lnTo>
                    <a:pt x="68" y="172"/>
                  </a:lnTo>
                  <a:lnTo>
                    <a:pt x="70" y="170"/>
                  </a:lnTo>
                  <a:lnTo>
                    <a:pt x="73" y="168"/>
                  </a:lnTo>
                  <a:lnTo>
                    <a:pt x="75" y="164"/>
                  </a:lnTo>
                  <a:lnTo>
                    <a:pt x="75" y="157"/>
                  </a:lnTo>
                  <a:lnTo>
                    <a:pt x="75" y="149"/>
                  </a:lnTo>
                  <a:lnTo>
                    <a:pt x="73" y="142"/>
                  </a:lnTo>
                  <a:lnTo>
                    <a:pt x="69" y="135"/>
                  </a:lnTo>
                  <a:lnTo>
                    <a:pt x="67" y="128"/>
                  </a:lnTo>
                  <a:lnTo>
                    <a:pt x="65" y="125"/>
                  </a:lnTo>
                  <a:lnTo>
                    <a:pt x="68" y="123"/>
                  </a:lnTo>
                  <a:lnTo>
                    <a:pt x="72" y="120"/>
                  </a:lnTo>
                  <a:lnTo>
                    <a:pt x="75" y="116"/>
                  </a:lnTo>
                  <a:lnTo>
                    <a:pt x="77" y="112"/>
                  </a:lnTo>
                  <a:lnTo>
                    <a:pt x="82" y="102"/>
                  </a:lnTo>
                  <a:lnTo>
                    <a:pt x="86" y="90"/>
                  </a:lnTo>
                  <a:lnTo>
                    <a:pt x="91" y="79"/>
                  </a:lnTo>
                  <a:lnTo>
                    <a:pt x="96" y="69"/>
                  </a:lnTo>
                  <a:lnTo>
                    <a:pt x="99" y="64"/>
                  </a:lnTo>
                  <a:lnTo>
                    <a:pt x="102" y="60"/>
                  </a:lnTo>
                  <a:lnTo>
                    <a:pt x="106" y="57"/>
                  </a:lnTo>
                  <a:lnTo>
                    <a:pt x="110" y="55"/>
                  </a:lnTo>
                  <a:lnTo>
                    <a:pt x="114" y="55"/>
                  </a:lnTo>
                  <a:lnTo>
                    <a:pt x="118" y="54"/>
                  </a:lnTo>
                  <a:lnTo>
                    <a:pt x="121" y="53"/>
                  </a:lnTo>
                  <a:lnTo>
                    <a:pt x="124" y="52"/>
                  </a:lnTo>
                  <a:lnTo>
                    <a:pt x="127" y="52"/>
                  </a:lnTo>
                  <a:lnTo>
                    <a:pt x="130" y="51"/>
                  </a:lnTo>
                  <a:lnTo>
                    <a:pt x="133" y="50"/>
                  </a:lnTo>
                  <a:lnTo>
                    <a:pt x="138" y="50"/>
                  </a:lnTo>
                  <a:lnTo>
                    <a:pt x="207" y="44"/>
                  </a:lnTo>
                  <a:lnTo>
                    <a:pt x="277" y="40"/>
                  </a:lnTo>
                  <a:lnTo>
                    <a:pt x="348" y="37"/>
                  </a:lnTo>
                  <a:lnTo>
                    <a:pt x="420" y="34"/>
                  </a:lnTo>
                  <a:lnTo>
                    <a:pt x="491" y="32"/>
                  </a:lnTo>
                  <a:lnTo>
                    <a:pt x="563" y="30"/>
                  </a:lnTo>
                  <a:lnTo>
                    <a:pt x="633" y="28"/>
                  </a:lnTo>
                  <a:lnTo>
                    <a:pt x="704" y="26"/>
                  </a:lnTo>
                  <a:lnTo>
                    <a:pt x="704" y="26"/>
                  </a:lnTo>
                  <a:lnTo>
                    <a:pt x="1442" y="3"/>
                  </a:lnTo>
                  <a:lnTo>
                    <a:pt x="1442" y="3"/>
                  </a:lnTo>
                  <a:lnTo>
                    <a:pt x="1465" y="1"/>
                  </a:lnTo>
                  <a:lnTo>
                    <a:pt x="1488" y="0"/>
                  </a:lnTo>
                  <a:lnTo>
                    <a:pt x="1511" y="1"/>
                  </a:lnTo>
                  <a:lnTo>
                    <a:pt x="1535" y="1"/>
                  </a:lnTo>
                  <a:lnTo>
                    <a:pt x="1559" y="3"/>
                  </a:lnTo>
                  <a:lnTo>
                    <a:pt x="1583" y="4"/>
                  </a:lnTo>
                  <a:lnTo>
                    <a:pt x="1607" y="4"/>
                  </a:lnTo>
                  <a:lnTo>
                    <a:pt x="1630" y="4"/>
                  </a:lnTo>
                  <a:lnTo>
                    <a:pt x="1630" y="4"/>
                  </a:lnTo>
                  <a:lnTo>
                    <a:pt x="1630" y="3"/>
                  </a:lnTo>
                  <a:lnTo>
                    <a:pt x="1630" y="3"/>
                  </a:lnTo>
                </a:path>
              </a:pathLst>
            </a:custGeom>
            <a:noFill/>
            <a:ln w="1588">
              <a:solidFill>
                <a:srgbClr val="0B537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64" name="Freeform 168"/>
            <p:cNvSpPr>
              <a:spLocks/>
            </p:cNvSpPr>
            <p:nvPr userDrawn="1"/>
          </p:nvSpPr>
          <p:spPr bwMode="auto">
            <a:xfrm>
              <a:off x="220" y="218"/>
              <a:ext cx="195" cy="176"/>
            </a:xfrm>
            <a:custGeom>
              <a:avLst/>
              <a:gdLst>
                <a:gd name="T0" fmla="*/ 0 w 1754"/>
                <a:gd name="T1" fmla="*/ 0 h 1591"/>
                <a:gd name="T2" fmla="*/ 0 w 1754"/>
                <a:gd name="T3" fmla="*/ 1591 h 1591"/>
                <a:gd name="T4" fmla="*/ 580 w 1754"/>
                <a:gd name="T5" fmla="*/ 1591 h 1591"/>
                <a:gd name="T6" fmla="*/ 580 w 1754"/>
                <a:gd name="T7" fmla="*/ 599 h 1591"/>
                <a:gd name="T8" fmla="*/ 1174 w 1754"/>
                <a:gd name="T9" fmla="*/ 599 h 1591"/>
                <a:gd name="T10" fmla="*/ 1174 w 1754"/>
                <a:gd name="T11" fmla="*/ 1591 h 1591"/>
                <a:gd name="T12" fmla="*/ 1754 w 1754"/>
                <a:gd name="T13" fmla="*/ 1591 h 1591"/>
                <a:gd name="T14" fmla="*/ 1754 w 1754"/>
                <a:gd name="T15" fmla="*/ 0 h 1591"/>
                <a:gd name="T16" fmla="*/ 0 w 1754"/>
                <a:gd name="T17" fmla="*/ 0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4" h="1591">
                  <a:moveTo>
                    <a:pt x="0" y="0"/>
                  </a:moveTo>
                  <a:lnTo>
                    <a:pt x="0" y="1591"/>
                  </a:lnTo>
                  <a:lnTo>
                    <a:pt x="580" y="1591"/>
                  </a:lnTo>
                  <a:lnTo>
                    <a:pt x="580" y="599"/>
                  </a:lnTo>
                  <a:lnTo>
                    <a:pt x="1174" y="599"/>
                  </a:lnTo>
                  <a:lnTo>
                    <a:pt x="1174" y="1591"/>
                  </a:lnTo>
                  <a:lnTo>
                    <a:pt x="1754" y="1591"/>
                  </a:lnTo>
                  <a:lnTo>
                    <a:pt x="1754" y="0"/>
                  </a:lnTo>
                  <a:lnTo>
                    <a:pt x="0" y="0"/>
                  </a:lnTo>
                  <a:close/>
                </a:path>
              </a:pathLst>
            </a:custGeom>
            <a:solidFill>
              <a:srgbClr val="82BB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5" name="Freeform 169"/>
            <p:cNvSpPr>
              <a:spLocks/>
            </p:cNvSpPr>
            <p:nvPr userDrawn="1"/>
          </p:nvSpPr>
          <p:spPr bwMode="auto">
            <a:xfrm>
              <a:off x="220" y="218"/>
              <a:ext cx="195" cy="176"/>
            </a:xfrm>
            <a:custGeom>
              <a:avLst/>
              <a:gdLst>
                <a:gd name="T0" fmla="*/ 0 w 1754"/>
                <a:gd name="T1" fmla="*/ 0 h 1591"/>
                <a:gd name="T2" fmla="*/ 0 w 1754"/>
                <a:gd name="T3" fmla="*/ 1591 h 1591"/>
                <a:gd name="T4" fmla="*/ 580 w 1754"/>
                <a:gd name="T5" fmla="*/ 1591 h 1591"/>
                <a:gd name="T6" fmla="*/ 580 w 1754"/>
                <a:gd name="T7" fmla="*/ 599 h 1591"/>
                <a:gd name="T8" fmla="*/ 1174 w 1754"/>
                <a:gd name="T9" fmla="*/ 599 h 1591"/>
                <a:gd name="T10" fmla="*/ 1174 w 1754"/>
                <a:gd name="T11" fmla="*/ 1591 h 1591"/>
                <a:gd name="T12" fmla="*/ 1754 w 1754"/>
                <a:gd name="T13" fmla="*/ 1591 h 1591"/>
                <a:gd name="T14" fmla="*/ 1754 w 1754"/>
                <a:gd name="T15" fmla="*/ 0 h 1591"/>
                <a:gd name="T16" fmla="*/ 0 w 1754"/>
                <a:gd name="T17" fmla="*/ 0 h 1591"/>
                <a:gd name="T18" fmla="*/ 0 w 1754"/>
                <a:gd name="T19" fmla="*/ 0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4" h="1591">
                  <a:moveTo>
                    <a:pt x="0" y="0"/>
                  </a:moveTo>
                  <a:lnTo>
                    <a:pt x="0" y="1591"/>
                  </a:lnTo>
                  <a:lnTo>
                    <a:pt x="580" y="1591"/>
                  </a:lnTo>
                  <a:lnTo>
                    <a:pt x="580" y="599"/>
                  </a:lnTo>
                  <a:lnTo>
                    <a:pt x="1174" y="599"/>
                  </a:lnTo>
                  <a:lnTo>
                    <a:pt x="1174" y="1591"/>
                  </a:lnTo>
                  <a:lnTo>
                    <a:pt x="1754" y="1591"/>
                  </a:lnTo>
                  <a:lnTo>
                    <a:pt x="1754" y="0"/>
                  </a:lnTo>
                  <a:lnTo>
                    <a:pt x="0" y="0"/>
                  </a:lnTo>
                  <a:lnTo>
                    <a:pt x="0" y="0"/>
                  </a:lnTo>
                </a:path>
              </a:pathLst>
            </a:custGeom>
            <a:noFill/>
            <a:ln w="1588">
              <a:solidFill>
                <a:srgbClr val="82BB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29915" name="Group 219"/>
            <p:cNvGrpSpPr>
              <a:grpSpLocks/>
            </p:cNvGrpSpPr>
            <p:nvPr userDrawn="1"/>
          </p:nvGrpSpPr>
          <p:grpSpPr bwMode="auto">
            <a:xfrm>
              <a:off x="1235" y="384"/>
              <a:ext cx="866" cy="61"/>
              <a:chOff x="1155" y="384"/>
              <a:chExt cx="866" cy="61"/>
            </a:xfrm>
          </p:grpSpPr>
          <p:sp>
            <p:nvSpPr>
              <p:cNvPr id="29866" name="Rectangle 170"/>
              <p:cNvSpPr>
                <a:spLocks noChangeArrowheads="1"/>
              </p:cNvSpPr>
              <p:nvPr userDrawn="1"/>
            </p:nvSpPr>
            <p:spPr bwMode="auto">
              <a:xfrm>
                <a:off x="1824" y="384"/>
                <a:ext cx="197" cy="61"/>
              </a:xfrm>
              <a:prstGeom prst="rect">
                <a:avLst/>
              </a:prstGeom>
              <a:solidFill>
                <a:srgbClr val="0B53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9867" name="Freeform 171"/>
              <p:cNvSpPr>
                <a:spLocks/>
              </p:cNvSpPr>
              <p:nvPr userDrawn="1"/>
            </p:nvSpPr>
            <p:spPr bwMode="auto">
              <a:xfrm>
                <a:off x="1824" y="384"/>
                <a:ext cx="197" cy="61"/>
              </a:xfrm>
              <a:custGeom>
                <a:avLst/>
                <a:gdLst>
                  <a:gd name="T0" fmla="*/ 0 w 1776"/>
                  <a:gd name="T1" fmla="*/ 0 h 547"/>
                  <a:gd name="T2" fmla="*/ 1776 w 1776"/>
                  <a:gd name="T3" fmla="*/ 0 h 547"/>
                  <a:gd name="T4" fmla="*/ 1776 w 1776"/>
                  <a:gd name="T5" fmla="*/ 547 h 547"/>
                  <a:gd name="T6" fmla="*/ 0 w 1776"/>
                  <a:gd name="T7" fmla="*/ 547 h 547"/>
                  <a:gd name="T8" fmla="*/ 0 w 1776"/>
                  <a:gd name="T9" fmla="*/ 0 h 547"/>
                  <a:gd name="T10" fmla="*/ 0 w 1776"/>
                  <a:gd name="T11" fmla="*/ 0 h 547"/>
                </a:gdLst>
                <a:ahLst/>
                <a:cxnLst>
                  <a:cxn ang="0">
                    <a:pos x="T0" y="T1"/>
                  </a:cxn>
                  <a:cxn ang="0">
                    <a:pos x="T2" y="T3"/>
                  </a:cxn>
                  <a:cxn ang="0">
                    <a:pos x="T4" y="T5"/>
                  </a:cxn>
                  <a:cxn ang="0">
                    <a:pos x="T6" y="T7"/>
                  </a:cxn>
                  <a:cxn ang="0">
                    <a:pos x="T8" y="T9"/>
                  </a:cxn>
                  <a:cxn ang="0">
                    <a:pos x="T10" y="T11"/>
                  </a:cxn>
                </a:cxnLst>
                <a:rect l="0" t="0" r="r" b="b"/>
                <a:pathLst>
                  <a:path w="1776" h="547">
                    <a:moveTo>
                      <a:pt x="0" y="0"/>
                    </a:moveTo>
                    <a:lnTo>
                      <a:pt x="1776" y="0"/>
                    </a:lnTo>
                    <a:lnTo>
                      <a:pt x="1776" y="547"/>
                    </a:lnTo>
                    <a:lnTo>
                      <a:pt x="0" y="547"/>
                    </a:lnTo>
                    <a:lnTo>
                      <a:pt x="0" y="0"/>
                    </a:lnTo>
                    <a:lnTo>
                      <a:pt x="0" y="0"/>
                    </a:lnTo>
                  </a:path>
                </a:pathLst>
              </a:custGeom>
              <a:noFill/>
              <a:ln w="1588">
                <a:solidFill>
                  <a:srgbClr val="0B537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68" name="Freeform 172"/>
              <p:cNvSpPr>
                <a:spLocks/>
              </p:cNvSpPr>
              <p:nvPr userDrawn="1"/>
            </p:nvSpPr>
            <p:spPr bwMode="auto">
              <a:xfrm>
                <a:off x="1155" y="395"/>
                <a:ext cx="63" cy="39"/>
              </a:xfrm>
              <a:custGeom>
                <a:avLst/>
                <a:gdLst>
                  <a:gd name="T0" fmla="*/ 0 w 563"/>
                  <a:gd name="T1" fmla="*/ 0 h 351"/>
                  <a:gd name="T2" fmla="*/ 82 w 563"/>
                  <a:gd name="T3" fmla="*/ 0 h 351"/>
                  <a:gd name="T4" fmla="*/ 169 w 563"/>
                  <a:gd name="T5" fmla="*/ 235 h 351"/>
                  <a:gd name="T6" fmla="*/ 259 w 563"/>
                  <a:gd name="T7" fmla="*/ 0 h 351"/>
                  <a:gd name="T8" fmla="*/ 316 w 563"/>
                  <a:gd name="T9" fmla="*/ 0 h 351"/>
                  <a:gd name="T10" fmla="*/ 409 w 563"/>
                  <a:gd name="T11" fmla="*/ 235 h 351"/>
                  <a:gd name="T12" fmla="*/ 491 w 563"/>
                  <a:gd name="T13" fmla="*/ 0 h 351"/>
                  <a:gd name="T14" fmla="*/ 563 w 563"/>
                  <a:gd name="T15" fmla="*/ 0 h 351"/>
                  <a:gd name="T16" fmla="*/ 431 w 563"/>
                  <a:gd name="T17" fmla="*/ 351 h 351"/>
                  <a:gd name="T18" fmla="*/ 376 w 563"/>
                  <a:gd name="T19" fmla="*/ 351 h 351"/>
                  <a:gd name="T20" fmla="*/ 283 w 563"/>
                  <a:gd name="T21" fmla="*/ 107 h 351"/>
                  <a:gd name="T22" fmla="*/ 187 w 563"/>
                  <a:gd name="T23" fmla="*/ 351 h 351"/>
                  <a:gd name="T24" fmla="*/ 132 w 563"/>
                  <a:gd name="T25" fmla="*/ 351 h 351"/>
                  <a:gd name="T26" fmla="*/ 0 w 563"/>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3" h="351">
                    <a:moveTo>
                      <a:pt x="0" y="0"/>
                    </a:moveTo>
                    <a:lnTo>
                      <a:pt x="82" y="0"/>
                    </a:lnTo>
                    <a:lnTo>
                      <a:pt x="169" y="235"/>
                    </a:lnTo>
                    <a:lnTo>
                      <a:pt x="259" y="0"/>
                    </a:lnTo>
                    <a:lnTo>
                      <a:pt x="316" y="0"/>
                    </a:lnTo>
                    <a:lnTo>
                      <a:pt x="409" y="235"/>
                    </a:lnTo>
                    <a:lnTo>
                      <a:pt x="491" y="0"/>
                    </a:lnTo>
                    <a:lnTo>
                      <a:pt x="563" y="0"/>
                    </a:lnTo>
                    <a:lnTo>
                      <a:pt x="431" y="351"/>
                    </a:lnTo>
                    <a:lnTo>
                      <a:pt x="376" y="351"/>
                    </a:lnTo>
                    <a:lnTo>
                      <a:pt x="283" y="107"/>
                    </a:lnTo>
                    <a:lnTo>
                      <a:pt x="187" y="351"/>
                    </a:lnTo>
                    <a:lnTo>
                      <a:pt x="132"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9" name="Freeform 173"/>
              <p:cNvSpPr>
                <a:spLocks noEditPoints="1"/>
              </p:cNvSpPr>
              <p:nvPr userDrawn="1"/>
            </p:nvSpPr>
            <p:spPr bwMode="auto">
              <a:xfrm>
                <a:off x="1229" y="395"/>
                <a:ext cx="52" cy="39"/>
              </a:xfrm>
              <a:custGeom>
                <a:avLst/>
                <a:gdLst>
                  <a:gd name="T0" fmla="*/ 195 w 464"/>
                  <a:gd name="T1" fmla="*/ 0 h 351"/>
                  <a:gd name="T2" fmla="*/ 271 w 464"/>
                  <a:gd name="T3" fmla="*/ 0 h 351"/>
                  <a:gd name="T4" fmla="*/ 464 w 464"/>
                  <a:gd name="T5" fmla="*/ 351 h 351"/>
                  <a:gd name="T6" fmla="*/ 375 w 464"/>
                  <a:gd name="T7" fmla="*/ 351 h 351"/>
                  <a:gd name="T8" fmla="*/ 335 w 464"/>
                  <a:gd name="T9" fmla="*/ 273 h 351"/>
                  <a:gd name="T10" fmla="*/ 120 w 464"/>
                  <a:gd name="T11" fmla="*/ 273 h 351"/>
                  <a:gd name="T12" fmla="*/ 80 w 464"/>
                  <a:gd name="T13" fmla="*/ 351 h 351"/>
                  <a:gd name="T14" fmla="*/ 0 w 464"/>
                  <a:gd name="T15" fmla="*/ 351 h 351"/>
                  <a:gd name="T16" fmla="*/ 195 w 464"/>
                  <a:gd name="T17" fmla="*/ 0 h 351"/>
                  <a:gd name="T18" fmla="*/ 302 w 464"/>
                  <a:gd name="T19" fmla="*/ 211 h 351"/>
                  <a:gd name="T20" fmla="*/ 230 w 464"/>
                  <a:gd name="T21" fmla="*/ 67 h 351"/>
                  <a:gd name="T22" fmla="*/ 154 w 464"/>
                  <a:gd name="T23" fmla="*/ 211 h 351"/>
                  <a:gd name="T24" fmla="*/ 302 w 464"/>
                  <a:gd name="T25" fmla="*/ 21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351">
                    <a:moveTo>
                      <a:pt x="195" y="0"/>
                    </a:moveTo>
                    <a:lnTo>
                      <a:pt x="271" y="0"/>
                    </a:lnTo>
                    <a:lnTo>
                      <a:pt x="464" y="351"/>
                    </a:lnTo>
                    <a:lnTo>
                      <a:pt x="375" y="351"/>
                    </a:lnTo>
                    <a:lnTo>
                      <a:pt x="335" y="273"/>
                    </a:lnTo>
                    <a:lnTo>
                      <a:pt x="120" y="273"/>
                    </a:lnTo>
                    <a:lnTo>
                      <a:pt x="80" y="351"/>
                    </a:lnTo>
                    <a:lnTo>
                      <a:pt x="0" y="351"/>
                    </a:lnTo>
                    <a:lnTo>
                      <a:pt x="195" y="0"/>
                    </a:lnTo>
                    <a:close/>
                    <a:moveTo>
                      <a:pt x="302" y="211"/>
                    </a:moveTo>
                    <a:lnTo>
                      <a:pt x="230" y="67"/>
                    </a:lnTo>
                    <a:lnTo>
                      <a:pt x="154" y="211"/>
                    </a:lnTo>
                    <a:lnTo>
                      <a:pt x="302" y="211"/>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0" name="Freeform 174"/>
              <p:cNvSpPr>
                <a:spLocks/>
              </p:cNvSpPr>
              <p:nvPr userDrawn="1"/>
            </p:nvSpPr>
            <p:spPr bwMode="auto">
              <a:xfrm>
                <a:off x="1299" y="395"/>
                <a:ext cx="46" cy="39"/>
              </a:xfrm>
              <a:custGeom>
                <a:avLst/>
                <a:gdLst>
                  <a:gd name="T0" fmla="*/ 79 w 406"/>
                  <a:gd name="T1" fmla="*/ 285 h 351"/>
                  <a:gd name="T2" fmla="*/ 329 w 406"/>
                  <a:gd name="T3" fmla="*/ 206 h 351"/>
                  <a:gd name="T4" fmla="*/ 198 w 406"/>
                  <a:gd name="T5" fmla="*/ 147 h 351"/>
                  <a:gd name="T6" fmla="*/ 406 w 406"/>
                  <a:gd name="T7" fmla="*/ 267 h 351"/>
                  <a:gd name="T8" fmla="*/ 405 w 406"/>
                  <a:gd name="T9" fmla="*/ 290 h 351"/>
                  <a:gd name="T10" fmla="*/ 402 w 406"/>
                  <a:gd name="T11" fmla="*/ 309 h 351"/>
                  <a:gd name="T12" fmla="*/ 396 w 406"/>
                  <a:gd name="T13" fmla="*/ 323 h 351"/>
                  <a:gd name="T14" fmla="*/ 388 w 406"/>
                  <a:gd name="T15" fmla="*/ 333 h 351"/>
                  <a:gd name="T16" fmla="*/ 376 w 406"/>
                  <a:gd name="T17" fmla="*/ 342 h 351"/>
                  <a:gd name="T18" fmla="*/ 362 w 406"/>
                  <a:gd name="T19" fmla="*/ 347 h 351"/>
                  <a:gd name="T20" fmla="*/ 343 w 406"/>
                  <a:gd name="T21" fmla="*/ 350 h 351"/>
                  <a:gd name="T22" fmla="*/ 321 w 406"/>
                  <a:gd name="T23" fmla="*/ 351 h 351"/>
                  <a:gd name="T24" fmla="*/ 73 w 406"/>
                  <a:gd name="T25" fmla="*/ 350 h 351"/>
                  <a:gd name="T26" fmla="*/ 53 w 406"/>
                  <a:gd name="T27" fmla="*/ 349 h 351"/>
                  <a:gd name="T28" fmla="*/ 37 w 406"/>
                  <a:gd name="T29" fmla="*/ 345 h 351"/>
                  <a:gd name="T30" fmla="*/ 24 w 406"/>
                  <a:gd name="T31" fmla="*/ 338 h 351"/>
                  <a:gd name="T32" fmla="*/ 14 w 406"/>
                  <a:gd name="T33" fmla="*/ 329 h 351"/>
                  <a:gd name="T34" fmla="*/ 7 w 406"/>
                  <a:gd name="T35" fmla="*/ 316 h 351"/>
                  <a:gd name="T36" fmla="*/ 3 w 406"/>
                  <a:gd name="T37" fmla="*/ 299 h 351"/>
                  <a:gd name="T38" fmla="*/ 1 w 406"/>
                  <a:gd name="T39" fmla="*/ 280 h 351"/>
                  <a:gd name="T40" fmla="*/ 0 w 406"/>
                  <a:gd name="T41" fmla="*/ 83 h 351"/>
                  <a:gd name="T42" fmla="*/ 1 w 406"/>
                  <a:gd name="T43" fmla="*/ 60 h 351"/>
                  <a:gd name="T44" fmla="*/ 5 w 406"/>
                  <a:gd name="T45" fmla="*/ 41 h 351"/>
                  <a:gd name="T46" fmla="*/ 10 w 406"/>
                  <a:gd name="T47" fmla="*/ 27 h 351"/>
                  <a:gd name="T48" fmla="*/ 19 w 406"/>
                  <a:gd name="T49" fmla="*/ 17 h 351"/>
                  <a:gd name="T50" fmla="*/ 30 w 406"/>
                  <a:gd name="T51" fmla="*/ 8 h 351"/>
                  <a:gd name="T52" fmla="*/ 45 w 406"/>
                  <a:gd name="T53" fmla="*/ 3 h 351"/>
                  <a:gd name="T54" fmla="*/ 63 w 406"/>
                  <a:gd name="T55" fmla="*/ 0 h 351"/>
                  <a:gd name="T56" fmla="*/ 85 w 406"/>
                  <a:gd name="T57" fmla="*/ 0 h 351"/>
                  <a:gd name="T58" fmla="*/ 333 w 406"/>
                  <a:gd name="T59" fmla="*/ 0 h 351"/>
                  <a:gd name="T60" fmla="*/ 352 w 406"/>
                  <a:gd name="T61" fmla="*/ 1 h 351"/>
                  <a:gd name="T62" fmla="*/ 368 w 406"/>
                  <a:gd name="T63" fmla="*/ 5 h 351"/>
                  <a:gd name="T64" fmla="*/ 381 w 406"/>
                  <a:gd name="T65" fmla="*/ 11 h 351"/>
                  <a:gd name="T66" fmla="*/ 391 w 406"/>
                  <a:gd name="T67" fmla="*/ 21 h 351"/>
                  <a:gd name="T68" fmla="*/ 399 w 406"/>
                  <a:gd name="T69" fmla="*/ 33 h 351"/>
                  <a:gd name="T70" fmla="*/ 403 w 406"/>
                  <a:gd name="T71" fmla="*/ 49 h 351"/>
                  <a:gd name="T72" fmla="*/ 405 w 406"/>
                  <a:gd name="T73" fmla="*/ 68 h 351"/>
                  <a:gd name="T74" fmla="*/ 406 w 406"/>
                  <a:gd name="T75" fmla="*/ 81 h 351"/>
                  <a:gd name="T76" fmla="*/ 406 w 406"/>
                  <a:gd name="T77" fmla="*/ 83 h 351"/>
                  <a:gd name="T78" fmla="*/ 406 w 406"/>
                  <a:gd name="T79" fmla="*/ 85 h 351"/>
                  <a:gd name="T80" fmla="*/ 406 w 406"/>
                  <a:gd name="T81" fmla="*/ 87 h 351"/>
                  <a:gd name="T82" fmla="*/ 329 w 406"/>
                  <a:gd name="T83" fmla="*/ 101 h 351"/>
                  <a:gd name="T84" fmla="*/ 79 w 406"/>
                  <a:gd name="T85" fmla="*/ 6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351">
                    <a:moveTo>
                      <a:pt x="79" y="62"/>
                    </a:moveTo>
                    <a:lnTo>
                      <a:pt x="79" y="285"/>
                    </a:lnTo>
                    <a:lnTo>
                      <a:pt x="329" y="285"/>
                    </a:lnTo>
                    <a:lnTo>
                      <a:pt x="329" y="206"/>
                    </a:lnTo>
                    <a:lnTo>
                      <a:pt x="198" y="206"/>
                    </a:lnTo>
                    <a:lnTo>
                      <a:pt x="198" y="147"/>
                    </a:lnTo>
                    <a:lnTo>
                      <a:pt x="406" y="147"/>
                    </a:lnTo>
                    <a:lnTo>
                      <a:pt x="406" y="267"/>
                    </a:lnTo>
                    <a:lnTo>
                      <a:pt x="406" y="280"/>
                    </a:lnTo>
                    <a:lnTo>
                      <a:pt x="405" y="290"/>
                    </a:lnTo>
                    <a:lnTo>
                      <a:pt x="403" y="299"/>
                    </a:lnTo>
                    <a:lnTo>
                      <a:pt x="402" y="309"/>
                    </a:lnTo>
                    <a:lnTo>
                      <a:pt x="399" y="316"/>
                    </a:lnTo>
                    <a:lnTo>
                      <a:pt x="396" y="323"/>
                    </a:lnTo>
                    <a:lnTo>
                      <a:pt x="392" y="329"/>
                    </a:lnTo>
                    <a:lnTo>
                      <a:pt x="388" y="333"/>
                    </a:lnTo>
                    <a:lnTo>
                      <a:pt x="382" y="338"/>
                    </a:lnTo>
                    <a:lnTo>
                      <a:pt x="376" y="342"/>
                    </a:lnTo>
                    <a:lnTo>
                      <a:pt x="369" y="345"/>
                    </a:lnTo>
                    <a:lnTo>
                      <a:pt x="362" y="347"/>
                    </a:lnTo>
                    <a:lnTo>
                      <a:pt x="353" y="349"/>
                    </a:lnTo>
                    <a:lnTo>
                      <a:pt x="343" y="350"/>
                    </a:lnTo>
                    <a:lnTo>
                      <a:pt x="333" y="350"/>
                    </a:lnTo>
                    <a:lnTo>
                      <a:pt x="321" y="351"/>
                    </a:lnTo>
                    <a:lnTo>
                      <a:pt x="85" y="351"/>
                    </a:lnTo>
                    <a:lnTo>
                      <a:pt x="73" y="350"/>
                    </a:lnTo>
                    <a:lnTo>
                      <a:pt x="63" y="350"/>
                    </a:lnTo>
                    <a:lnTo>
                      <a:pt x="53" y="349"/>
                    </a:lnTo>
                    <a:lnTo>
                      <a:pt x="45" y="347"/>
                    </a:lnTo>
                    <a:lnTo>
                      <a:pt x="37" y="345"/>
                    </a:lnTo>
                    <a:lnTo>
                      <a:pt x="30" y="342"/>
                    </a:lnTo>
                    <a:lnTo>
                      <a:pt x="24" y="338"/>
                    </a:lnTo>
                    <a:lnTo>
                      <a:pt x="19" y="333"/>
                    </a:lnTo>
                    <a:lnTo>
                      <a:pt x="14" y="329"/>
                    </a:lnTo>
                    <a:lnTo>
                      <a:pt x="10" y="323"/>
                    </a:lnTo>
                    <a:lnTo>
                      <a:pt x="7" y="316"/>
                    </a:lnTo>
                    <a:lnTo>
                      <a:pt x="5" y="309"/>
                    </a:lnTo>
                    <a:lnTo>
                      <a:pt x="3" y="299"/>
                    </a:lnTo>
                    <a:lnTo>
                      <a:pt x="1" y="290"/>
                    </a:lnTo>
                    <a:lnTo>
                      <a:pt x="1" y="280"/>
                    </a:lnTo>
                    <a:lnTo>
                      <a:pt x="0" y="267"/>
                    </a:lnTo>
                    <a:lnTo>
                      <a:pt x="0" y="83"/>
                    </a:lnTo>
                    <a:lnTo>
                      <a:pt x="1" y="70"/>
                    </a:lnTo>
                    <a:lnTo>
                      <a:pt x="1" y="60"/>
                    </a:lnTo>
                    <a:lnTo>
                      <a:pt x="3" y="51"/>
                    </a:lnTo>
                    <a:lnTo>
                      <a:pt x="5" y="41"/>
                    </a:lnTo>
                    <a:lnTo>
                      <a:pt x="7" y="34"/>
                    </a:lnTo>
                    <a:lnTo>
                      <a:pt x="10" y="27"/>
                    </a:lnTo>
                    <a:lnTo>
                      <a:pt x="14" y="22"/>
                    </a:lnTo>
                    <a:lnTo>
                      <a:pt x="19" y="17"/>
                    </a:lnTo>
                    <a:lnTo>
                      <a:pt x="24" y="12"/>
                    </a:lnTo>
                    <a:lnTo>
                      <a:pt x="30" y="8"/>
                    </a:lnTo>
                    <a:lnTo>
                      <a:pt x="37" y="5"/>
                    </a:lnTo>
                    <a:lnTo>
                      <a:pt x="45" y="3"/>
                    </a:lnTo>
                    <a:lnTo>
                      <a:pt x="53" y="2"/>
                    </a:lnTo>
                    <a:lnTo>
                      <a:pt x="63" y="0"/>
                    </a:lnTo>
                    <a:lnTo>
                      <a:pt x="73" y="0"/>
                    </a:lnTo>
                    <a:lnTo>
                      <a:pt x="85" y="0"/>
                    </a:lnTo>
                    <a:lnTo>
                      <a:pt x="321" y="0"/>
                    </a:lnTo>
                    <a:lnTo>
                      <a:pt x="333" y="0"/>
                    </a:lnTo>
                    <a:lnTo>
                      <a:pt x="343" y="0"/>
                    </a:lnTo>
                    <a:lnTo>
                      <a:pt x="352" y="1"/>
                    </a:lnTo>
                    <a:lnTo>
                      <a:pt x="361" y="3"/>
                    </a:lnTo>
                    <a:lnTo>
                      <a:pt x="368" y="5"/>
                    </a:lnTo>
                    <a:lnTo>
                      <a:pt x="375" y="8"/>
                    </a:lnTo>
                    <a:lnTo>
                      <a:pt x="381" y="11"/>
                    </a:lnTo>
                    <a:lnTo>
                      <a:pt x="387" y="16"/>
                    </a:lnTo>
                    <a:lnTo>
                      <a:pt x="391" y="21"/>
                    </a:lnTo>
                    <a:lnTo>
                      <a:pt x="395" y="26"/>
                    </a:lnTo>
                    <a:lnTo>
                      <a:pt x="399" y="33"/>
                    </a:lnTo>
                    <a:lnTo>
                      <a:pt x="401" y="40"/>
                    </a:lnTo>
                    <a:lnTo>
                      <a:pt x="403" y="49"/>
                    </a:lnTo>
                    <a:lnTo>
                      <a:pt x="405" y="58"/>
                    </a:lnTo>
                    <a:lnTo>
                      <a:pt x="405" y="68"/>
                    </a:lnTo>
                    <a:lnTo>
                      <a:pt x="406" y="80"/>
                    </a:lnTo>
                    <a:lnTo>
                      <a:pt x="406" y="81"/>
                    </a:lnTo>
                    <a:lnTo>
                      <a:pt x="406" y="82"/>
                    </a:lnTo>
                    <a:lnTo>
                      <a:pt x="406" y="83"/>
                    </a:lnTo>
                    <a:lnTo>
                      <a:pt x="406" y="84"/>
                    </a:lnTo>
                    <a:lnTo>
                      <a:pt x="406" y="85"/>
                    </a:lnTo>
                    <a:lnTo>
                      <a:pt x="406" y="86"/>
                    </a:lnTo>
                    <a:lnTo>
                      <a:pt x="406" y="87"/>
                    </a:lnTo>
                    <a:lnTo>
                      <a:pt x="406" y="87"/>
                    </a:lnTo>
                    <a:lnTo>
                      <a:pt x="329" y="101"/>
                    </a:lnTo>
                    <a:lnTo>
                      <a:pt x="329" y="62"/>
                    </a:lnTo>
                    <a:lnTo>
                      <a:pt x="79" y="62"/>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1" name="Freeform 175"/>
              <p:cNvSpPr>
                <a:spLocks/>
              </p:cNvSpPr>
              <p:nvPr userDrawn="1"/>
            </p:nvSpPr>
            <p:spPr bwMode="auto">
              <a:xfrm>
                <a:off x="1374" y="395"/>
                <a:ext cx="40" cy="39"/>
              </a:xfrm>
              <a:custGeom>
                <a:avLst/>
                <a:gdLst>
                  <a:gd name="T0" fmla="*/ 0 w 355"/>
                  <a:gd name="T1" fmla="*/ 0 h 351"/>
                  <a:gd name="T2" fmla="*/ 351 w 355"/>
                  <a:gd name="T3" fmla="*/ 0 h 351"/>
                  <a:gd name="T4" fmla="*/ 351 w 355"/>
                  <a:gd name="T5" fmla="*/ 60 h 351"/>
                  <a:gd name="T6" fmla="*/ 80 w 355"/>
                  <a:gd name="T7" fmla="*/ 60 h 351"/>
                  <a:gd name="T8" fmla="*/ 80 w 355"/>
                  <a:gd name="T9" fmla="*/ 137 h 351"/>
                  <a:gd name="T10" fmla="*/ 238 w 355"/>
                  <a:gd name="T11" fmla="*/ 137 h 351"/>
                  <a:gd name="T12" fmla="*/ 238 w 355"/>
                  <a:gd name="T13" fmla="*/ 197 h 351"/>
                  <a:gd name="T14" fmla="*/ 80 w 355"/>
                  <a:gd name="T15" fmla="*/ 197 h 351"/>
                  <a:gd name="T16" fmla="*/ 80 w 355"/>
                  <a:gd name="T17" fmla="*/ 285 h 351"/>
                  <a:gd name="T18" fmla="*/ 355 w 355"/>
                  <a:gd name="T19" fmla="*/ 285 h 351"/>
                  <a:gd name="T20" fmla="*/ 355 w 355"/>
                  <a:gd name="T21" fmla="*/ 351 h 351"/>
                  <a:gd name="T22" fmla="*/ 0 w 355"/>
                  <a:gd name="T23" fmla="*/ 351 h 351"/>
                  <a:gd name="T24" fmla="*/ 0 w 355"/>
                  <a:gd name="T2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 h="351">
                    <a:moveTo>
                      <a:pt x="0" y="0"/>
                    </a:moveTo>
                    <a:lnTo>
                      <a:pt x="351" y="0"/>
                    </a:lnTo>
                    <a:lnTo>
                      <a:pt x="351" y="60"/>
                    </a:lnTo>
                    <a:lnTo>
                      <a:pt x="80" y="60"/>
                    </a:lnTo>
                    <a:lnTo>
                      <a:pt x="80" y="137"/>
                    </a:lnTo>
                    <a:lnTo>
                      <a:pt x="238" y="137"/>
                    </a:lnTo>
                    <a:lnTo>
                      <a:pt x="238" y="197"/>
                    </a:lnTo>
                    <a:lnTo>
                      <a:pt x="80" y="197"/>
                    </a:lnTo>
                    <a:lnTo>
                      <a:pt x="80" y="285"/>
                    </a:lnTo>
                    <a:lnTo>
                      <a:pt x="355" y="285"/>
                    </a:lnTo>
                    <a:lnTo>
                      <a:pt x="355"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2" name="Freeform 176"/>
              <p:cNvSpPr>
                <a:spLocks/>
              </p:cNvSpPr>
              <p:nvPr userDrawn="1"/>
            </p:nvSpPr>
            <p:spPr bwMode="auto">
              <a:xfrm>
                <a:off x="1438" y="395"/>
                <a:ext cx="45" cy="39"/>
              </a:xfrm>
              <a:custGeom>
                <a:avLst/>
                <a:gdLst>
                  <a:gd name="T0" fmla="*/ 0 w 403"/>
                  <a:gd name="T1" fmla="*/ 0 h 351"/>
                  <a:gd name="T2" fmla="*/ 54 w 403"/>
                  <a:gd name="T3" fmla="*/ 0 h 351"/>
                  <a:gd name="T4" fmla="*/ 295 w 403"/>
                  <a:gd name="T5" fmla="*/ 206 h 351"/>
                  <a:gd name="T6" fmla="*/ 301 w 403"/>
                  <a:gd name="T7" fmla="*/ 211 h 351"/>
                  <a:gd name="T8" fmla="*/ 306 w 403"/>
                  <a:gd name="T9" fmla="*/ 215 h 351"/>
                  <a:gd name="T10" fmla="*/ 311 w 403"/>
                  <a:gd name="T11" fmla="*/ 220 h 351"/>
                  <a:gd name="T12" fmla="*/ 316 w 403"/>
                  <a:gd name="T13" fmla="*/ 224 h 351"/>
                  <a:gd name="T14" fmla="*/ 320 w 403"/>
                  <a:gd name="T15" fmla="*/ 229 h 351"/>
                  <a:gd name="T16" fmla="*/ 325 w 403"/>
                  <a:gd name="T17" fmla="*/ 234 h 351"/>
                  <a:gd name="T18" fmla="*/ 330 w 403"/>
                  <a:gd name="T19" fmla="*/ 239 h 351"/>
                  <a:gd name="T20" fmla="*/ 334 w 403"/>
                  <a:gd name="T21" fmla="*/ 245 h 351"/>
                  <a:gd name="T22" fmla="*/ 334 w 403"/>
                  <a:gd name="T23" fmla="*/ 234 h 351"/>
                  <a:gd name="T24" fmla="*/ 333 w 403"/>
                  <a:gd name="T25" fmla="*/ 224 h 351"/>
                  <a:gd name="T26" fmla="*/ 332 w 403"/>
                  <a:gd name="T27" fmla="*/ 216 h 351"/>
                  <a:gd name="T28" fmla="*/ 332 w 403"/>
                  <a:gd name="T29" fmla="*/ 207 h 351"/>
                  <a:gd name="T30" fmla="*/ 332 w 403"/>
                  <a:gd name="T31" fmla="*/ 200 h 351"/>
                  <a:gd name="T32" fmla="*/ 331 w 403"/>
                  <a:gd name="T33" fmla="*/ 194 h 351"/>
                  <a:gd name="T34" fmla="*/ 331 w 403"/>
                  <a:gd name="T35" fmla="*/ 189 h 351"/>
                  <a:gd name="T36" fmla="*/ 331 w 403"/>
                  <a:gd name="T37" fmla="*/ 184 h 351"/>
                  <a:gd name="T38" fmla="*/ 331 w 403"/>
                  <a:gd name="T39" fmla="*/ 0 h 351"/>
                  <a:gd name="T40" fmla="*/ 403 w 403"/>
                  <a:gd name="T41" fmla="*/ 0 h 351"/>
                  <a:gd name="T42" fmla="*/ 403 w 403"/>
                  <a:gd name="T43" fmla="*/ 351 h 351"/>
                  <a:gd name="T44" fmla="*/ 349 w 403"/>
                  <a:gd name="T45" fmla="*/ 351 h 351"/>
                  <a:gd name="T46" fmla="*/ 97 w 403"/>
                  <a:gd name="T47" fmla="*/ 133 h 351"/>
                  <a:gd name="T48" fmla="*/ 94 w 403"/>
                  <a:gd name="T49" fmla="*/ 130 h 351"/>
                  <a:gd name="T50" fmla="*/ 90 w 403"/>
                  <a:gd name="T51" fmla="*/ 127 h 351"/>
                  <a:gd name="T52" fmla="*/ 86 w 403"/>
                  <a:gd name="T53" fmla="*/ 124 h 351"/>
                  <a:gd name="T54" fmla="*/ 83 w 403"/>
                  <a:gd name="T55" fmla="*/ 120 h 351"/>
                  <a:gd name="T56" fmla="*/ 79 w 403"/>
                  <a:gd name="T57" fmla="*/ 117 h 351"/>
                  <a:gd name="T58" fmla="*/ 76 w 403"/>
                  <a:gd name="T59" fmla="*/ 113 h 351"/>
                  <a:gd name="T60" fmla="*/ 72 w 403"/>
                  <a:gd name="T61" fmla="*/ 109 h 351"/>
                  <a:gd name="T62" fmla="*/ 69 w 403"/>
                  <a:gd name="T63" fmla="*/ 105 h 351"/>
                  <a:gd name="T64" fmla="*/ 70 w 403"/>
                  <a:gd name="T65" fmla="*/ 115 h 351"/>
                  <a:gd name="T66" fmla="*/ 71 w 403"/>
                  <a:gd name="T67" fmla="*/ 124 h 351"/>
                  <a:gd name="T68" fmla="*/ 71 w 403"/>
                  <a:gd name="T69" fmla="*/ 132 h 351"/>
                  <a:gd name="T70" fmla="*/ 72 w 403"/>
                  <a:gd name="T71" fmla="*/ 139 h 351"/>
                  <a:gd name="T72" fmla="*/ 72 w 403"/>
                  <a:gd name="T73" fmla="*/ 146 h 351"/>
                  <a:gd name="T74" fmla="*/ 72 w 403"/>
                  <a:gd name="T75" fmla="*/ 152 h 351"/>
                  <a:gd name="T76" fmla="*/ 72 w 403"/>
                  <a:gd name="T77" fmla="*/ 157 h 351"/>
                  <a:gd name="T78" fmla="*/ 72 w 403"/>
                  <a:gd name="T79" fmla="*/ 161 h 351"/>
                  <a:gd name="T80" fmla="*/ 72 w 403"/>
                  <a:gd name="T81" fmla="*/ 351 h 351"/>
                  <a:gd name="T82" fmla="*/ 0 w 403"/>
                  <a:gd name="T83" fmla="*/ 351 h 351"/>
                  <a:gd name="T84" fmla="*/ 0 w 403"/>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3" h="351">
                    <a:moveTo>
                      <a:pt x="0" y="0"/>
                    </a:moveTo>
                    <a:lnTo>
                      <a:pt x="54" y="0"/>
                    </a:lnTo>
                    <a:lnTo>
                      <a:pt x="295" y="206"/>
                    </a:lnTo>
                    <a:lnTo>
                      <a:pt x="301" y="211"/>
                    </a:lnTo>
                    <a:lnTo>
                      <a:pt x="306" y="215"/>
                    </a:lnTo>
                    <a:lnTo>
                      <a:pt x="311" y="220"/>
                    </a:lnTo>
                    <a:lnTo>
                      <a:pt x="316" y="224"/>
                    </a:lnTo>
                    <a:lnTo>
                      <a:pt x="320" y="229"/>
                    </a:lnTo>
                    <a:lnTo>
                      <a:pt x="325" y="234"/>
                    </a:lnTo>
                    <a:lnTo>
                      <a:pt x="330" y="239"/>
                    </a:lnTo>
                    <a:lnTo>
                      <a:pt x="334" y="245"/>
                    </a:lnTo>
                    <a:lnTo>
                      <a:pt x="334" y="234"/>
                    </a:lnTo>
                    <a:lnTo>
                      <a:pt x="333" y="224"/>
                    </a:lnTo>
                    <a:lnTo>
                      <a:pt x="332" y="216"/>
                    </a:lnTo>
                    <a:lnTo>
                      <a:pt x="332" y="207"/>
                    </a:lnTo>
                    <a:lnTo>
                      <a:pt x="332" y="200"/>
                    </a:lnTo>
                    <a:lnTo>
                      <a:pt x="331" y="194"/>
                    </a:lnTo>
                    <a:lnTo>
                      <a:pt x="331" y="189"/>
                    </a:lnTo>
                    <a:lnTo>
                      <a:pt x="331" y="184"/>
                    </a:lnTo>
                    <a:lnTo>
                      <a:pt x="331" y="0"/>
                    </a:lnTo>
                    <a:lnTo>
                      <a:pt x="403" y="0"/>
                    </a:lnTo>
                    <a:lnTo>
                      <a:pt x="403" y="351"/>
                    </a:lnTo>
                    <a:lnTo>
                      <a:pt x="349" y="351"/>
                    </a:lnTo>
                    <a:lnTo>
                      <a:pt x="97" y="133"/>
                    </a:lnTo>
                    <a:lnTo>
                      <a:pt x="94" y="130"/>
                    </a:lnTo>
                    <a:lnTo>
                      <a:pt x="90" y="127"/>
                    </a:lnTo>
                    <a:lnTo>
                      <a:pt x="86" y="124"/>
                    </a:lnTo>
                    <a:lnTo>
                      <a:pt x="83" y="120"/>
                    </a:lnTo>
                    <a:lnTo>
                      <a:pt x="79" y="117"/>
                    </a:lnTo>
                    <a:lnTo>
                      <a:pt x="76" y="113"/>
                    </a:lnTo>
                    <a:lnTo>
                      <a:pt x="72" y="109"/>
                    </a:lnTo>
                    <a:lnTo>
                      <a:pt x="69" y="105"/>
                    </a:lnTo>
                    <a:lnTo>
                      <a:pt x="70" y="115"/>
                    </a:lnTo>
                    <a:lnTo>
                      <a:pt x="71" y="124"/>
                    </a:lnTo>
                    <a:lnTo>
                      <a:pt x="71" y="132"/>
                    </a:lnTo>
                    <a:lnTo>
                      <a:pt x="72" y="139"/>
                    </a:lnTo>
                    <a:lnTo>
                      <a:pt x="72" y="146"/>
                    </a:lnTo>
                    <a:lnTo>
                      <a:pt x="72" y="152"/>
                    </a:lnTo>
                    <a:lnTo>
                      <a:pt x="72" y="157"/>
                    </a:lnTo>
                    <a:lnTo>
                      <a:pt x="72" y="161"/>
                    </a:lnTo>
                    <a:lnTo>
                      <a:pt x="72"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3" name="Rectangle 177"/>
              <p:cNvSpPr>
                <a:spLocks noChangeArrowheads="1"/>
              </p:cNvSpPr>
              <p:nvPr userDrawn="1"/>
            </p:nvSpPr>
            <p:spPr bwMode="auto">
              <a:xfrm>
                <a:off x="1511" y="395"/>
                <a:ext cx="9" cy="39"/>
              </a:xfrm>
              <a:prstGeom prst="rect">
                <a:avLst/>
              </a:prstGeom>
              <a:solidFill>
                <a:srgbClr val="0B53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9874" name="Freeform 178"/>
              <p:cNvSpPr>
                <a:spLocks/>
              </p:cNvSpPr>
              <p:nvPr userDrawn="1"/>
            </p:nvSpPr>
            <p:spPr bwMode="auto">
              <a:xfrm>
                <a:off x="1547" y="395"/>
                <a:ext cx="45" cy="39"/>
              </a:xfrm>
              <a:custGeom>
                <a:avLst/>
                <a:gdLst>
                  <a:gd name="T0" fmla="*/ 0 w 404"/>
                  <a:gd name="T1" fmla="*/ 0 h 351"/>
                  <a:gd name="T2" fmla="*/ 55 w 404"/>
                  <a:gd name="T3" fmla="*/ 0 h 351"/>
                  <a:gd name="T4" fmla="*/ 296 w 404"/>
                  <a:gd name="T5" fmla="*/ 206 h 351"/>
                  <a:gd name="T6" fmla="*/ 301 w 404"/>
                  <a:gd name="T7" fmla="*/ 211 h 351"/>
                  <a:gd name="T8" fmla="*/ 306 w 404"/>
                  <a:gd name="T9" fmla="*/ 215 h 351"/>
                  <a:gd name="T10" fmla="*/ 311 w 404"/>
                  <a:gd name="T11" fmla="*/ 220 h 351"/>
                  <a:gd name="T12" fmla="*/ 316 w 404"/>
                  <a:gd name="T13" fmla="*/ 224 h 351"/>
                  <a:gd name="T14" fmla="*/ 321 w 404"/>
                  <a:gd name="T15" fmla="*/ 229 h 351"/>
                  <a:gd name="T16" fmla="*/ 325 w 404"/>
                  <a:gd name="T17" fmla="*/ 234 h 351"/>
                  <a:gd name="T18" fmla="*/ 330 w 404"/>
                  <a:gd name="T19" fmla="*/ 239 h 351"/>
                  <a:gd name="T20" fmla="*/ 335 w 404"/>
                  <a:gd name="T21" fmla="*/ 245 h 351"/>
                  <a:gd name="T22" fmla="*/ 334 w 404"/>
                  <a:gd name="T23" fmla="*/ 234 h 351"/>
                  <a:gd name="T24" fmla="*/ 333 w 404"/>
                  <a:gd name="T25" fmla="*/ 224 h 351"/>
                  <a:gd name="T26" fmla="*/ 333 w 404"/>
                  <a:gd name="T27" fmla="*/ 216 h 351"/>
                  <a:gd name="T28" fmla="*/ 332 w 404"/>
                  <a:gd name="T29" fmla="*/ 207 h 351"/>
                  <a:gd name="T30" fmla="*/ 332 w 404"/>
                  <a:gd name="T31" fmla="*/ 200 h 351"/>
                  <a:gd name="T32" fmla="*/ 332 w 404"/>
                  <a:gd name="T33" fmla="*/ 194 h 351"/>
                  <a:gd name="T34" fmla="*/ 331 w 404"/>
                  <a:gd name="T35" fmla="*/ 189 h 351"/>
                  <a:gd name="T36" fmla="*/ 331 w 404"/>
                  <a:gd name="T37" fmla="*/ 184 h 351"/>
                  <a:gd name="T38" fmla="*/ 331 w 404"/>
                  <a:gd name="T39" fmla="*/ 0 h 351"/>
                  <a:gd name="T40" fmla="*/ 404 w 404"/>
                  <a:gd name="T41" fmla="*/ 0 h 351"/>
                  <a:gd name="T42" fmla="*/ 404 w 404"/>
                  <a:gd name="T43" fmla="*/ 351 h 351"/>
                  <a:gd name="T44" fmla="*/ 349 w 404"/>
                  <a:gd name="T45" fmla="*/ 351 h 351"/>
                  <a:gd name="T46" fmla="*/ 98 w 404"/>
                  <a:gd name="T47" fmla="*/ 133 h 351"/>
                  <a:gd name="T48" fmla="*/ 93 w 404"/>
                  <a:gd name="T49" fmla="*/ 130 h 351"/>
                  <a:gd name="T50" fmla="*/ 89 w 404"/>
                  <a:gd name="T51" fmla="*/ 127 h 351"/>
                  <a:gd name="T52" fmla="*/ 86 w 404"/>
                  <a:gd name="T53" fmla="*/ 124 h 351"/>
                  <a:gd name="T54" fmla="*/ 82 w 404"/>
                  <a:gd name="T55" fmla="*/ 120 h 351"/>
                  <a:gd name="T56" fmla="*/ 79 w 404"/>
                  <a:gd name="T57" fmla="*/ 117 h 351"/>
                  <a:gd name="T58" fmla="*/ 75 w 404"/>
                  <a:gd name="T59" fmla="*/ 113 h 351"/>
                  <a:gd name="T60" fmla="*/ 72 w 404"/>
                  <a:gd name="T61" fmla="*/ 109 h 351"/>
                  <a:gd name="T62" fmla="*/ 68 w 404"/>
                  <a:gd name="T63" fmla="*/ 105 h 351"/>
                  <a:gd name="T64" fmla="*/ 69 w 404"/>
                  <a:gd name="T65" fmla="*/ 115 h 351"/>
                  <a:gd name="T66" fmla="*/ 70 w 404"/>
                  <a:gd name="T67" fmla="*/ 124 h 351"/>
                  <a:gd name="T68" fmla="*/ 71 w 404"/>
                  <a:gd name="T69" fmla="*/ 132 h 351"/>
                  <a:gd name="T70" fmla="*/ 71 w 404"/>
                  <a:gd name="T71" fmla="*/ 139 h 351"/>
                  <a:gd name="T72" fmla="*/ 71 w 404"/>
                  <a:gd name="T73" fmla="*/ 146 h 351"/>
                  <a:gd name="T74" fmla="*/ 71 w 404"/>
                  <a:gd name="T75" fmla="*/ 152 h 351"/>
                  <a:gd name="T76" fmla="*/ 72 w 404"/>
                  <a:gd name="T77" fmla="*/ 157 h 351"/>
                  <a:gd name="T78" fmla="*/ 72 w 404"/>
                  <a:gd name="T79" fmla="*/ 161 h 351"/>
                  <a:gd name="T80" fmla="*/ 72 w 404"/>
                  <a:gd name="T81" fmla="*/ 351 h 351"/>
                  <a:gd name="T82" fmla="*/ 0 w 404"/>
                  <a:gd name="T83" fmla="*/ 351 h 351"/>
                  <a:gd name="T84" fmla="*/ 0 w 404"/>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 h="351">
                    <a:moveTo>
                      <a:pt x="0" y="0"/>
                    </a:moveTo>
                    <a:lnTo>
                      <a:pt x="55" y="0"/>
                    </a:lnTo>
                    <a:lnTo>
                      <a:pt x="296" y="206"/>
                    </a:lnTo>
                    <a:lnTo>
                      <a:pt x="301" y="211"/>
                    </a:lnTo>
                    <a:lnTo>
                      <a:pt x="306" y="215"/>
                    </a:lnTo>
                    <a:lnTo>
                      <a:pt x="311" y="220"/>
                    </a:lnTo>
                    <a:lnTo>
                      <a:pt x="316" y="224"/>
                    </a:lnTo>
                    <a:lnTo>
                      <a:pt x="321" y="229"/>
                    </a:lnTo>
                    <a:lnTo>
                      <a:pt x="325" y="234"/>
                    </a:lnTo>
                    <a:lnTo>
                      <a:pt x="330" y="239"/>
                    </a:lnTo>
                    <a:lnTo>
                      <a:pt x="335" y="245"/>
                    </a:lnTo>
                    <a:lnTo>
                      <a:pt x="334" y="234"/>
                    </a:lnTo>
                    <a:lnTo>
                      <a:pt x="333" y="224"/>
                    </a:lnTo>
                    <a:lnTo>
                      <a:pt x="333" y="216"/>
                    </a:lnTo>
                    <a:lnTo>
                      <a:pt x="332" y="207"/>
                    </a:lnTo>
                    <a:lnTo>
                      <a:pt x="332" y="200"/>
                    </a:lnTo>
                    <a:lnTo>
                      <a:pt x="332" y="194"/>
                    </a:lnTo>
                    <a:lnTo>
                      <a:pt x="331" y="189"/>
                    </a:lnTo>
                    <a:lnTo>
                      <a:pt x="331" y="184"/>
                    </a:lnTo>
                    <a:lnTo>
                      <a:pt x="331" y="0"/>
                    </a:lnTo>
                    <a:lnTo>
                      <a:pt x="404" y="0"/>
                    </a:lnTo>
                    <a:lnTo>
                      <a:pt x="404" y="351"/>
                    </a:lnTo>
                    <a:lnTo>
                      <a:pt x="349" y="351"/>
                    </a:lnTo>
                    <a:lnTo>
                      <a:pt x="98" y="133"/>
                    </a:lnTo>
                    <a:lnTo>
                      <a:pt x="93" y="130"/>
                    </a:lnTo>
                    <a:lnTo>
                      <a:pt x="89" y="127"/>
                    </a:lnTo>
                    <a:lnTo>
                      <a:pt x="86" y="124"/>
                    </a:lnTo>
                    <a:lnTo>
                      <a:pt x="82" y="120"/>
                    </a:lnTo>
                    <a:lnTo>
                      <a:pt x="79" y="117"/>
                    </a:lnTo>
                    <a:lnTo>
                      <a:pt x="75" y="113"/>
                    </a:lnTo>
                    <a:lnTo>
                      <a:pt x="72" y="109"/>
                    </a:lnTo>
                    <a:lnTo>
                      <a:pt x="68" y="105"/>
                    </a:lnTo>
                    <a:lnTo>
                      <a:pt x="69" y="115"/>
                    </a:lnTo>
                    <a:lnTo>
                      <a:pt x="70" y="124"/>
                    </a:lnTo>
                    <a:lnTo>
                      <a:pt x="71" y="132"/>
                    </a:lnTo>
                    <a:lnTo>
                      <a:pt x="71" y="139"/>
                    </a:lnTo>
                    <a:lnTo>
                      <a:pt x="71" y="146"/>
                    </a:lnTo>
                    <a:lnTo>
                      <a:pt x="71" y="152"/>
                    </a:lnTo>
                    <a:lnTo>
                      <a:pt x="72" y="157"/>
                    </a:lnTo>
                    <a:lnTo>
                      <a:pt x="72" y="161"/>
                    </a:lnTo>
                    <a:lnTo>
                      <a:pt x="72"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5" name="Freeform 179"/>
              <p:cNvSpPr>
                <a:spLocks/>
              </p:cNvSpPr>
              <p:nvPr userDrawn="1"/>
            </p:nvSpPr>
            <p:spPr bwMode="auto">
              <a:xfrm>
                <a:off x="1619" y="395"/>
                <a:ext cx="45" cy="39"/>
              </a:xfrm>
              <a:custGeom>
                <a:avLst/>
                <a:gdLst>
                  <a:gd name="T0" fmla="*/ 80 w 406"/>
                  <a:gd name="T1" fmla="*/ 285 h 351"/>
                  <a:gd name="T2" fmla="*/ 328 w 406"/>
                  <a:gd name="T3" fmla="*/ 206 h 351"/>
                  <a:gd name="T4" fmla="*/ 199 w 406"/>
                  <a:gd name="T5" fmla="*/ 147 h 351"/>
                  <a:gd name="T6" fmla="*/ 406 w 406"/>
                  <a:gd name="T7" fmla="*/ 267 h 351"/>
                  <a:gd name="T8" fmla="*/ 405 w 406"/>
                  <a:gd name="T9" fmla="*/ 290 h 351"/>
                  <a:gd name="T10" fmla="*/ 402 w 406"/>
                  <a:gd name="T11" fmla="*/ 309 h 351"/>
                  <a:gd name="T12" fmla="*/ 396 w 406"/>
                  <a:gd name="T13" fmla="*/ 323 h 351"/>
                  <a:gd name="T14" fmla="*/ 388 w 406"/>
                  <a:gd name="T15" fmla="*/ 333 h 351"/>
                  <a:gd name="T16" fmla="*/ 377 w 406"/>
                  <a:gd name="T17" fmla="*/ 342 h 351"/>
                  <a:gd name="T18" fmla="*/ 362 w 406"/>
                  <a:gd name="T19" fmla="*/ 347 h 351"/>
                  <a:gd name="T20" fmla="*/ 344 w 406"/>
                  <a:gd name="T21" fmla="*/ 350 h 351"/>
                  <a:gd name="T22" fmla="*/ 321 w 406"/>
                  <a:gd name="T23" fmla="*/ 351 h 351"/>
                  <a:gd name="T24" fmla="*/ 74 w 406"/>
                  <a:gd name="T25" fmla="*/ 350 h 351"/>
                  <a:gd name="T26" fmla="*/ 54 w 406"/>
                  <a:gd name="T27" fmla="*/ 349 h 351"/>
                  <a:gd name="T28" fmla="*/ 36 w 406"/>
                  <a:gd name="T29" fmla="*/ 345 h 351"/>
                  <a:gd name="T30" fmla="*/ 23 w 406"/>
                  <a:gd name="T31" fmla="*/ 338 h 351"/>
                  <a:gd name="T32" fmla="*/ 13 w 406"/>
                  <a:gd name="T33" fmla="*/ 329 h 351"/>
                  <a:gd name="T34" fmla="*/ 6 w 406"/>
                  <a:gd name="T35" fmla="*/ 316 h 351"/>
                  <a:gd name="T36" fmla="*/ 2 w 406"/>
                  <a:gd name="T37" fmla="*/ 299 h 351"/>
                  <a:gd name="T38" fmla="*/ 0 w 406"/>
                  <a:gd name="T39" fmla="*/ 280 h 351"/>
                  <a:gd name="T40" fmla="*/ 0 w 406"/>
                  <a:gd name="T41" fmla="*/ 83 h 351"/>
                  <a:gd name="T42" fmla="*/ 1 w 406"/>
                  <a:gd name="T43" fmla="*/ 60 h 351"/>
                  <a:gd name="T44" fmla="*/ 4 w 406"/>
                  <a:gd name="T45" fmla="*/ 41 h 351"/>
                  <a:gd name="T46" fmla="*/ 10 w 406"/>
                  <a:gd name="T47" fmla="*/ 27 h 351"/>
                  <a:gd name="T48" fmla="*/ 18 w 406"/>
                  <a:gd name="T49" fmla="*/ 17 h 351"/>
                  <a:gd name="T50" fmla="*/ 29 w 406"/>
                  <a:gd name="T51" fmla="*/ 8 h 351"/>
                  <a:gd name="T52" fmla="*/ 45 w 406"/>
                  <a:gd name="T53" fmla="*/ 3 h 351"/>
                  <a:gd name="T54" fmla="*/ 63 w 406"/>
                  <a:gd name="T55" fmla="*/ 0 h 351"/>
                  <a:gd name="T56" fmla="*/ 85 w 406"/>
                  <a:gd name="T57" fmla="*/ 0 h 351"/>
                  <a:gd name="T58" fmla="*/ 333 w 406"/>
                  <a:gd name="T59" fmla="*/ 0 h 351"/>
                  <a:gd name="T60" fmla="*/ 353 w 406"/>
                  <a:gd name="T61" fmla="*/ 1 h 351"/>
                  <a:gd name="T62" fmla="*/ 369 w 406"/>
                  <a:gd name="T63" fmla="*/ 5 h 351"/>
                  <a:gd name="T64" fmla="*/ 382 w 406"/>
                  <a:gd name="T65" fmla="*/ 11 h 351"/>
                  <a:gd name="T66" fmla="*/ 392 w 406"/>
                  <a:gd name="T67" fmla="*/ 21 h 351"/>
                  <a:gd name="T68" fmla="*/ 399 w 406"/>
                  <a:gd name="T69" fmla="*/ 33 h 351"/>
                  <a:gd name="T70" fmla="*/ 404 w 406"/>
                  <a:gd name="T71" fmla="*/ 49 h 351"/>
                  <a:gd name="T72" fmla="*/ 406 w 406"/>
                  <a:gd name="T73" fmla="*/ 68 h 351"/>
                  <a:gd name="T74" fmla="*/ 406 w 406"/>
                  <a:gd name="T75" fmla="*/ 81 h 351"/>
                  <a:gd name="T76" fmla="*/ 406 w 406"/>
                  <a:gd name="T77" fmla="*/ 83 h 351"/>
                  <a:gd name="T78" fmla="*/ 406 w 406"/>
                  <a:gd name="T79" fmla="*/ 85 h 351"/>
                  <a:gd name="T80" fmla="*/ 406 w 406"/>
                  <a:gd name="T81" fmla="*/ 87 h 351"/>
                  <a:gd name="T82" fmla="*/ 328 w 406"/>
                  <a:gd name="T83" fmla="*/ 101 h 351"/>
                  <a:gd name="T84" fmla="*/ 80 w 406"/>
                  <a:gd name="T85" fmla="*/ 6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351">
                    <a:moveTo>
                      <a:pt x="80" y="62"/>
                    </a:moveTo>
                    <a:lnTo>
                      <a:pt x="80" y="285"/>
                    </a:lnTo>
                    <a:lnTo>
                      <a:pt x="328" y="285"/>
                    </a:lnTo>
                    <a:lnTo>
                      <a:pt x="328" y="206"/>
                    </a:lnTo>
                    <a:lnTo>
                      <a:pt x="199" y="206"/>
                    </a:lnTo>
                    <a:lnTo>
                      <a:pt x="199" y="147"/>
                    </a:lnTo>
                    <a:lnTo>
                      <a:pt x="406" y="147"/>
                    </a:lnTo>
                    <a:lnTo>
                      <a:pt x="406" y="267"/>
                    </a:lnTo>
                    <a:lnTo>
                      <a:pt x="406" y="280"/>
                    </a:lnTo>
                    <a:lnTo>
                      <a:pt x="405" y="290"/>
                    </a:lnTo>
                    <a:lnTo>
                      <a:pt x="404" y="299"/>
                    </a:lnTo>
                    <a:lnTo>
                      <a:pt x="402" y="309"/>
                    </a:lnTo>
                    <a:lnTo>
                      <a:pt x="400" y="316"/>
                    </a:lnTo>
                    <a:lnTo>
                      <a:pt x="396" y="323"/>
                    </a:lnTo>
                    <a:lnTo>
                      <a:pt x="393" y="329"/>
                    </a:lnTo>
                    <a:lnTo>
                      <a:pt x="388" y="333"/>
                    </a:lnTo>
                    <a:lnTo>
                      <a:pt x="383" y="338"/>
                    </a:lnTo>
                    <a:lnTo>
                      <a:pt x="377" y="342"/>
                    </a:lnTo>
                    <a:lnTo>
                      <a:pt x="370" y="345"/>
                    </a:lnTo>
                    <a:lnTo>
                      <a:pt x="362" y="347"/>
                    </a:lnTo>
                    <a:lnTo>
                      <a:pt x="353" y="349"/>
                    </a:lnTo>
                    <a:lnTo>
                      <a:pt x="344" y="350"/>
                    </a:lnTo>
                    <a:lnTo>
                      <a:pt x="333" y="350"/>
                    </a:lnTo>
                    <a:lnTo>
                      <a:pt x="321" y="351"/>
                    </a:lnTo>
                    <a:lnTo>
                      <a:pt x="85" y="351"/>
                    </a:lnTo>
                    <a:lnTo>
                      <a:pt x="74" y="350"/>
                    </a:lnTo>
                    <a:lnTo>
                      <a:pt x="63" y="350"/>
                    </a:lnTo>
                    <a:lnTo>
                      <a:pt x="54" y="349"/>
                    </a:lnTo>
                    <a:lnTo>
                      <a:pt x="45" y="347"/>
                    </a:lnTo>
                    <a:lnTo>
                      <a:pt x="36" y="345"/>
                    </a:lnTo>
                    <a:lnTo>
                      <a:pt x="29" y="342"/>
                    </a:lnTo>
                    <a:lnTo>
                      <a:pt x="23" y="338"/>
                    </a:lnTo>
                    <a:lnTo>
                      <a:pt x="18" y="333"/>
                    </a:lnTo>
                    <a:lnTo>
                      <a:pt x="13" y="329"/>
                    </a:lnTo>
                    <a:lnTo>
                      <a:pt x="10" y="323"/>
                    </a:lnTo>
                    <a:lnTo>
                      <a:pt x="6" y="316"/>
                    </a:lnTo>
                    <a:lnTo>
                      <a:pt x="4" y="309"/>
                    </a:lnTo>
                    <a:lnTo>
                      <a:pt x="2" y="299"/>
                    </a:lnTo>
                    <a:lnTo>
                      <a:pt x="1" y="290"/>
                    </a:lnTo>
                    <a:lnTo>
                      <a:pt x="0" y="280"/>
                    </a:lnTo>
                    <a:lnTo>
                      <a:pt x="0" y="267"/>
                    </a:lnTo>
                    <a:lnTo>
                      <a:pt x="0" y="83"/>
                    </a:lnTo>
                    <a:lnTo>
                      <a:pt x="0" y="70"/>
                    </a:lnTo>
                    <a:lnTo>
                      <a:pt x="1" y="60"/>
                    </a:lnTo>
                    <a:lnTo>
                      <a:pt x="2" y="51"/>
                    </a:lnTo>
                    <a:lnTo>
                      <a:pt x="4" y="41"/>
                    </a:lnTo>
                    <a:lnTo>
                      <a:pt x="6" y="34"/>
                    </a:lnTo>
                    <a:lnTo>
                      <a:pt x="10" y="27"/>
                    </a:lnTo>
                    <a:lnTo>
                      <a:pt x="13" y="22"/>
                    </a:lnTo>
                    <a:lnTo>
                      <a:pt x="18" y="17"/>
                    </a:lnTo>
                    <a:lnTo>
                      <a:pt x="23" y="12"/>
                    </a:lnTo>
                    <a:lnTo>
                      <a:pt x="29" y="8"/>
                    </a:lnTo>
                    <a:lnTo>
                      <a:pt x="36" y="5"/>
                    </a:lnTo>
                    <a:lnTo>
                      <a:pt x="45" y="3"/>
                    </a:lnTo>
                    <a:lnTo>
                      <a:pt x="54" y="2"/>
                    </a:lnTo>
                    <a:lnTo>
                      <a:pt x="63" y="0"/>
                    </a:lnTo>
                    <a:lnTo>
                      <a:pt x="74" y="0"/>
                    </a:lnTo>
                    <a:lnTo>
                      <a:pt x="85" y="0"/>
                    </a:lnTo>
                    <a:lnTo>
                      <a:pt x="321" y="0"/>
                    </a:lnTo>
                    <a:lnTo>
                      <a:pt x="333" y="0"/>
                    </a:lnTo>
                    <a:lnTo>
                      <a:pt x="343" y="0"/>
                    </a:lnTo>
                    <a:lnTo>
                      <a:pt x="353" y="1"/>
                    </a:lnTo>
                    <a:lnTo>
                      <a:pt x="361" y="3"/>
                    </a:lnTo>
                    <a:lnTo>
                      <a:pt x="369" y="5"/>
                    </a:lnTo>
                    <a:lnTo>
                      <a:pt x="376" y="8"/>
                    </a:lnTo>
                    <a:lnTo>
                      <a:pt x="382" y="11"/>
                    </a:lnTo>
                    <a:lnTo>
                      <a:pt x="387" y="16"/>
                    </a:lnTo>
                    <a:lnTo>
                      <a:pt x="392" y="21"/>
                    </a:lnTo>
                    <a:lnTo>
                      <a:pt x="396" y="26"/>
                    </a:lnTo>
                    <a:lnTo>
                      <a:pt x="399" y="33"/>
                    </a:lnTo>
                    <a:lnTo>
                      <a:pt x="402" y="40"/>
                    </a:lnTo>
                    <a:lnTo>
                      <a:pt x="404" y="49"/>
                    </a:lnTo>
                    <a:lnTo>
                      <a:pt x="405" y="58"/>
                    </a:lnTo>
                    <a:lnTo>
                      <a:pt x="406" y="68"/>
                    </a:lnTo>
                    <a:lnTo>
                      <a:pt x="406" y="80"/>
                    </a:lnTo>
                    <a:lnTo>
                      <a:pt x="406" y="81"/>
                    </a:lnTo>
                    <a:lnTo>
                      <a:pt x="406" y="82"/>
                    </a:lnTo>
                    <a:lnTo>
                      <a:pt x="406" y="83"/>
                    </a:lnTo>
                    <a:lnTo>
                      <a:pt x="406" y="84"/>
                    </a:lnTo>
                    <a:lnTo>
                      <a:pt x="406" y="85"/>
                    </a:lnTo>
                    <a:lnTo>
                      <a:pt x="406" y="86"/>
                    </a:lnTo>
                    <a:lnTo>
                      <a:pt x="406" y="87"/>
                    </a:lnTo>
                    <a:lnTo>
                      <a:pt x="406" y="87"/>
                    </a:lnTo>
                    <a:lnTo>
                      <a:pt x="328" y="101"/>
                    </a:lnTo>
                    <a:lnTo>
                      <a:pt x="328" y="62"/>
                    </a:lnTo>
                    <a:lnTo>
                      <a:pt x="80" y="62"/>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6" name="Freeform 180"/>
              <p:cNvSpPr>
                <a:spLocks/>
              </p:cNvSpPr>
              <p:nvPr userDrawn="1"/>
            </p:nvSpPr>
            <p:spPr bwMode="auto">
              <a:xfrm>
                <a:off x="1692" y="395"/>
                <a:ext cx="39" cy="39"/>
              </a:xfrm>
              <a:custGeom>
                <a:avLst/>
                <a:gdLst>
                  <a:gd name="T0" fmla="*/ 0 w 353"/>
                  <a:gd name="T1" fmla="*/ 0 h 351"/>
                  <a:gd name="T2" fmla="*/ 350 w 353"/>
                  <a:gd name="T3" fmla="*/ 0 h 351"/>
                  <a:gd name="T4" fmla="*/ 350 w 353"/>
                  <a:gd name="T5" fmla="*/ 60 h 351"/>
                  <a:gd name="T6" fmla="*/ 79 w 353"/>
                  <a:gd name="T7" fmla="*/ 60 h 351"/>
                  <a:gd name="T8" fmla="*/ 79 w 353"/>
                  <a:gd name="T9" fmla="*/ 137 h 351"/>
                  <a:gd name="T10" fmla="*/ 237 w 353"/>
                  <a:gd name="T11" fmla="*/ 137 h 351"/>
                  <a:gd name="T12" fmla="*/ 237 w 353"/>
                  <a:gd name="T13" fmla="*/ 197 h 351"/>
                  <a:gd name="T14" fmla="*/ 79 w 353"/>
                  <a:gd name="T15" fmla="*/ 197 h 351"/>
                  <a:gd name="T16" fmla="*/ 79 w 353"/>
                  <a:gd name="T17" fmla="*/ 285 h 351"/>
                  <a:gd name="T18" fmla="*/ 353 w 353"/>
                  <a:gd name="T19" fmla="*/ 285 h 351"/>
                  <a:gd name="T20" fmla="*/ 353 w 353"/>
                  <a:gd name="T21" fmla="*/ 351 h 351"/>
                  <a:gd name="T22" fmla="*/ 0 w 353"/>
                  <a:gd name="T23" fmla="*/ 351 h 351"/>
                  <a:gd name="T24" fmla="*/ 0 w 353"/>
                  <a:gd name="T2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3" h="351">
                    <a:moveTo>
                      <a:pt x="0" y="0"/>
                    </a:moveTo>
                    <a:lnTo>
                      <a:pt x="350" y="0"/>
                    </a:lnTo>
                    <a:lnTo>
                      <a:pt x="350" y="60"/>
                    </a:lnTo>
                    <a:lnTo>
                      <a:pt x="79" y="60"/>
                    </a:lnTo>
                    <a:lnTo>
                      <a:pt x="79" y="137"/>
                    </a:lnTo>
                    <a:lnTo>
                      <a:pt x="237" y="137"/>
                    </a:lnTo>
                    <a:lnTo>
                      <a:pt x="237" y="197"/>
                    </a:lnTo>
                    <a:lnTo>
                      <a:pt x="79" y="197"/>
                    </a:lnTo>
                    <a:lnTo>
                      <a:pt x="79" y="285"/>
                    </a:lnTo>
                    <a:lnTo>
                      <a:pt x="353" y="285"/>
                    </a:lnTo>
                    <a:lnTo>
                      <a:pt x="353"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7" name="Freeform 181"/>
              <p:cNvSpPr>
                <a:spLocks/>
              </p:cNvSpPr>
              <p:nvPr userDrawn="1"/>
            </p:nvSpPr>
            <p:spPr bwMode="auto">
              <a:xfrm>
                <a:off x="1757" y="395"/>
                <a:ext cx="44" cy="39"/>
              </a:xfrm>
              <a:custGeom>
                <a:avLst/>
                <a:gdLst>
                  <a:gd name="T0" fmla="*/ 0 w 402"/>
                  <a:gd name="T1" fmla="*/ 0 h 351"/>
                  <a:gd name="T2" fmla="*/ 54 w 402"/>
                  <a:gd name="T3" fmla="*/ 0 h 351"/>
                  <a:gd name="T4" fmla="*/ 295 w 402"/>
                  <a:gd name="T5" fmla="*/ 206 h 351"/>
                  <a:gd name="T6" fmla="*/ 300 w 402"/>
                  <a:gd name="T7" fmla="*/ 211 h 351"/>
                  <a:gd name="T8" fmla="*/ 305 w 402"/>
                  <a:gd name="T9" fmla="*/ 215 h 351"/>
                  <a:gd name="T10" fmla="*/ 310 w 402"/>
                  <a:gd name="T11" fmla="*/ 220 h 351"/>
                  <a:gd name="T12" fmla="*/ 315 w 402"/>
                  <a:gd name="T13" fmla="*/ 224 h 351"/>
                  <a:gd name="T14" fmla="*/ 320 w 402"/>
                  <a:gd name="T15" fmla="*/ 229 h 351"/>
                  <a:gd name="T16" fmla="*/ 325 w 402"/>
                  <a:gd name="T17" fmla="*/ 234 h 351"/>
                  <a:gd name="T18" fmla="*/ 329 w 402"/>
                  <a:gd name="T19" fmla="*/ 239 h 351"/>
                  <a:gd name="T20" fmla="*/ 334 w 402"/>
                  <a:gd name="T21" fmla="*/ 245 h 351"/>
                  <a:gd name="T22" fmla="*/ 333 w 402"/>
                  <a:gd name="T23" fmla="*/ 234 h 351"/>
                  <a:gd name="T24" fmla="*/ 333 w 402"/>
                  <a:gd name="T25" fmla="*/ 224 h 351"/>
                  <a:gd name="T26" fmla="*/ 332 w 402"/>
                  <a:gd name="T27" fmla="*/ 216 h 351"/>
                  <a:gd name="T28" fmla="*/ 332 w 402"/>
                  <a:gd name="T29" fmla="*/ 207 h 351"/>
                  <a:gd name="T30" fmla="*/ 331 w 402"/>
                  <a:gd name="T31" fmla="*/ 200 h 351"/>
                  <a:gd name="T32" fmla="*/ 331 w 402"/>
                  <a:gd name="T33" fmla="*/ 194 h 351"/>
                  <a:gd name="T34" fmla="*/ 331 w 402"/>
                  <a:gd name="T35" fmla="*/ 189 h 351"/>
                  <a:gd name="T36" fmla="*/ 331 w 402"/>
                  <a:gd name="T37" fmla="*/ 184 h 351"/>
                  <a:gd name="T38" fmla="*/ 331 w 402"/>
                  <a:gd name="T39" fmla="*/ 0 h 351"/>
                  <a:gd name="T40" fmla="*/ 402 w 402"/>
                  <a:gd name="T41" fmla="*/ 0 h 351"/>
                  <a:gd name="T42" fmla="*/ 402 w 402"/>
                  <a:gd name="T43" fmla="*/ 351 h 351"/>
                  <a:gd name="T44" fmla="*/ 348 w 402"/>
                  <a:gd name="T45" fmla="*/ 351 h 351"/>
                  <a:gd name="T46" fmla="*/ 96 w 402"/>
                  <a:gd name="T47" fmla="*/ 133 h 351"/>
                  <a:gd name="T48" fmla="*/ 92 w 402"/>
                  <a:gd name="T49" fmla="*/ 130 h 351"/>
                  <a:gd name="T50" fmla="*/ 89 w 402"/>
                  <a:gd name="T51" fmla="*/ 127 h 351"/>
                  <a:gd name="T52" fmla="*/ 85 w 402"/>
                  <a:gd name="T53" fmla="*/ 124 h 351"/>
                  <a:gd name="T54" fmla="*/ 81 w 402"/>
                  <a:gd name="T55" fmla="*/ 120 h 351"/>
                  <a:gd name="T56" fmla="*/ 78 w 402"/>
                  <a:gd name="T57" fmla="*/ 117 h 351"/>
                  <a:gd name="T58" fmla="*/ 74 w 402"/>
                  <a:gd name="T59" fmla="*/ 113 h 351"/>
                  <a:gd name="T60" fmla="*/ 71 w 402"/>
                  <a:gd name="T61" fmla="*/ 109 h 351"/>
                  <a:gd name="T62" fmla="*/ 68 w 402"/>
                  <a:gd name="T63" fmla="*/ 105 h 351"/>
                  <a:gd name="T64" fmla="*/ 68 w 402"/>
                  <a:gd name="T65" fmla="*/ 115 h 351"/>
                  <a:gd name="T66" fmla="*/ 69 w 402"/>
                  <a:gd name="T67" fmla="*/ 124 h 351"/>
                  <a:gd name="T68" fmla="*/ 70 w 402"/>
                  <a:gd name="T69" fmla="*/ 132 h 351"/>
                  <a:gd name="T70" fmla="*/ 70 w 402"/>
                  <a:gd name="T71" fmla="*/ 139 h 351"/>
                  <a:gd name="T72" fmla="*/ 70 w 402"/>
                  <a:gd name="T73" fmla="*/ 146 h 351"/>
                  <a:gd name="T74" fmla="*/ 71 w 402"/>
                  <a:gd name="T75" fmla="*/ 152 h 351"/>
                  <a:gd name="T76" fmla="*/ 71 w 402"/>
                  <a:gd name="T77" fmla="*/ 157 h 351"/>
                  <a:gd name="T78" fmla="*/ 71 w 402"/>
                  <a:gd name="T79" fmla="*/ 161 h 351"/>
                  <a:gd name="T80" fmla="*/ 71 w 402"/>
                  <a:gd name="T81" fmla="*/ 351 h 351"/>
                  <a:gd name="T82" fmla="*/ 0 w 402"/>
                  <a:gd name="T83" fmla="*/ 351 h 351"/>
                  <a:gd name="T84" fmla="*/ 0 w 402"/>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2" h="351">
                    <a:moveTo>
                      <a:pt x="0" y="0"/>
                    </a:moveTo>
                    <a:lnTo>
                      <a:pt x="54" y="0"/>
                    </a:lnTo>
                    <a:lnTo>
                      <a:pt x="295" y="206"/>
                    </a:lnTo>
                    <a:lnTo>
                      <a:pt x="300" y="211"/>
                    </a:lnTo>
                    <a:lnTo>
                      <a:pt x="305" y="215"/>
                    </a:lnTo>
                    <a:lnTo>
                      <a:pt x="310" y="220"/>
                    </a:lnTo>
                    <a:lnTo>
                      <a:pt x="315" y="224"/>
                    </a:lnTo>
                    <a:lnTo>
                      <a:pt x="320" y="229"/>
                    </a:lnTo>
                    <a:lnTo>
                      <a:pt x="325" y="234"/>
                    </a:lnTo>
                    <a:lnTo>
                      <a:pt x="329" y="239"/>
                    </a:lnTo>
                    <a:lnTo>
                      <a:pt x="334" y="245"/>
                    </a:lnTo>
                    <a:lnTo>
                      <a:pt x="333" y="234"/>
                    </a:lnTo>
                    <a:lnTo>
                      <a:pt x="333" y="224"/>
                    </a:lnTo>
                    <a:lnTo>
                      <a:pt x="332" y="216"/>
                    </a:lnTo>
                    <a:lnTo>
                      <a:pt x="332" y="207"/>
                    </a:lnTo>
                    <a:lnTo>
                      <a:pt x="331" y="200"/>
                    </a:lnTo>
                    <a:lnTo>
                      <a:pt x="331" y="194"/>
                    </a:lnTo>
                    <a:lnTo>
                      <a:pt x="331" y="189"/>
                    </a:lnTo>
                    <a:lnTo>
                      <a:pt x="331" y="184"/>
                    </a:lnTo>
                    <a:lnTo>
                      <a:pt x="331" y="0"/>
                    </a:lnTo>
                    <a:lnTo>
                      <a:pt x="402" y="0"/>
                    </a:lnTo>
                    <a:lnTo>
                      <a:pt x="402" y="351"/>
                    </a:lnTo>
                    <a:lnTo>
                      <a:pt x="348" y="351"/>
                    </a:lnTo>
                    <a:lnTo>
                      <a:pt x="96" y="133"/>
                    </a:lnTo>
                    <a:lnTo>
                      <a:pt x="92" y="130"/>
                    </a:lnTo>
                    <a:lnTo>
                      <a:pt x="89" y="127"/>
                    </a:lnTo>
                    <a:lnTo>
                      <a:pt x="85" y="124"/>
                    </a:lnTo>
                    <a:lnTo>
                      <a:pt x="81" y="120"/>
                    </a:lnTo>
                    <a:lnTo>
                      <a:pt x="78" y="117"/>
                    </a:lnTo>
                    <a:lnTo>
                      <a:pt x="74" y="113"/>
                    </a:lnTo>
                    <a:lnTo>
                      <a:pt x="71" y="109"/>
                    </a:lnTo>
                    <a:lnTo>
                      <a:pt x="68" y="105"/>
                    </a:lnTo>
                    <a:lnTo>
                      <a:pt x="68" y="115"/>
                    </a:lnTo>
                    <a:lnTo>
                      <a:pt x="69" y="124"/>
                    </a:lnTo>
                    <a:lnTo>
                      <a:pt x="70" y="132"/>
                    </a:lnTo>
                    <a:lnTo>
                      <a:pt x="70" y="139"/>
                    </a:lnTo>
                    <a:lnTo>
                      <a:pt x="70" y="146"/>
                    </a:lnTo>
                    <a:lnTo>
                      <a:pt x="71" y="152"/>
                    </a:lnTo>
                    <a:lnTo>
                      <a:pt x="71" y="157"/>
                    </a:lnTo>
                    <a:lnTo>
                      <a:pt x="71" y="161"/>
                    </a:lnTo>
                    <a:lnTo>
                      <a:pt x="71"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8" name="Freeform 182"/>
              <p:cNvSpPr>
                <a:spLocks/>
              </p:cNvSpPr>
              <p:nvPr userDrawn="1"/>
            </p:nvSpPr>
            <p:spPr bwMode="auto">
              <a:xfrm>
                <a:off x="1846" y="395"/>
                <a:ext cx="43" cy="39"/>
              </a:xfrm>
              <a:custGeom>
                <a:avLst/>
                <a:gdLst>
                  <a:gd name="T0" fmla="*/ 80 w 386"/>
                  <a:gd name="T1" fmla="*/ 285 h 351"/>
                  <a:gd name="T2" fmla="*/ 306 w 386"/>
                  <a:gd name="T3" fmla="*/ 285 h 351"/>
                  <a:gd name="T4" fmla="*/ 306 w 386"/>
                  <a:gd name="T5" fmla="*/ 0 h 351"/>
                  <a:gd name="T6" fmla="*/ 386 w 386"/>
                  <a:gd name="T7" fmla="*/ 0 h 351"/>
                  <a:gd name="T8" fmla="*/ 386 w 386"/>
                  <a:gd name="T9" fmla="*/ 267 h 351"/>
                  <a:gd name="T10" fmla="*/ 386 w 386"/>
                  <a:gd name="T11" fmla="*/ 280 h 351"/>
                  <a:gd name="T12" fmla="*/ 385 w 386"/>
                  <a:gd name="T13" fmla="*/ 290 h 351"/>
                  <a:gd name="T14" fmla="*/ 384 w 386"/>
                  <a:gd name="T15" fmla="*/ 299 h 351"/>
                  <a:gd name="T16" fmla="*/ 382 w 386"/>
                  <a:gd name="T17" fmla="*/ 309 h 351"/>
                  <a:gd name="T18" fmla="*/ 379 w 386"/>
                  <a:gd name="T19" fmla="*/ 316 h 351"/>
                  <a:gd name="T20" fmla="*/ 376 w 386"/>
                  <a:gd name="T21" fmla="*/ 323 h 351"/>
                  <a:gd name="T22" fmla="*/ 373 w 386"/>
                  <a:gd name="T23" fmla="*/ 329 h 351"/>
                  <a:gd name="T24" fmla="*/ 368 w 386"/>
                  <a:gd name="T25" fmla="*/ 333 h 351"/>
                  <a:gd name="T26" fmla="*/ 363 w 386"/>
                  <a:gd name="T27" fmla="*/ 338 h 351"/>
                  <a:gd name="T28" fmla="*/ 357 w 386"/>
                  <a:gd name="T29" fmla="*/ 342 h 351"/>
                  <a:gd name="T30" fmla="*/ 350 w 386"/>
                  <a:gd name="T31" fmla="*/ 345 h 351"/>
                  <a:gd name="T32" fmla="*/ 342 w 386"/>
                  <a:gd name="T33" fmla="*/ 347 h 351"/>
                  <a:gd name="T34" fmla="*/ 332 w 386"/>
                  <a:gd name="T35" fmla="*/ 349 h 351"/>
                  <a:gd name="T36" fmla="*/ 323 w 386"/>
                  <a:gd name="T37" fmla="*/ 350 h 351"/>
                  <a:gd name="T38" fmla="*/ 312 w 386"/>
                  <a:gd name="T39" fmla="*/ 350 h 351"/>
                  <a:gd name="T40" fmla="*/ 301 w 386"/>
                  <a:gd name="T41" fmla="*/ 351 h 351"/>
                  <a:gd name="T42" fmla="*/ 85 w 386"/>
                  <a:gd name="T43" fmla="*/ 351 h 351"/>
                  <a:gd name="T44" fmla="*/ 73 w 386"/>
                  <a:gd name="T45" fmla="*/ 350 h 351"/>
                  <a:gd name="T46" fmla="*/ 63 w 386"/>
                  <a:gd name="T47" fmla="*/ 350 h 351"/>
                  <a:gd name="T48" fmla="*/ 53 w 386"/>
                  <a:gd name="T49" fmla="*/ 349 h 351"/>
                  <a:gd name="T50" fmla="*/ 45 w 386"/>
                  <a:gd name="T51" fmla="*/ 347 h 351"/>
                  <a:gd name="T52" fmla="*/ 36 w 386"/>
                  <a:gd name="T53" fmla="*/ 345 h 351"/>
                  <a:gd name="T54" fmla="*/ 29 w 386"/>
                  <a:gd name="T55" fmla="*/ 342 h 351"/>
                  <a:gd name="T56" fmla="*/ 23 w 386"/>
                  <a:gd name="T57" fmla="*/ 338 h 351"/>
                  <a:gd name="T58" fmla="*/ 18 w 386"/>
                  <a:gd name="T59" fmla="*/ 333 h 351"/>
                  <a:gd name="T60" fmla="*/ 13 w 386"/>
                  <a:gd name="T61" fmla="*/ 329 h 351"/>
                  <a:gd name="T62" fmla="*/ 9 w 386"/>
                  <a:gd name="T63" fmla="*/ 323 h 351"/>
                  <a:gd name="T64" fmla="*/ 6 w 386"/>
                  <a:gd name="T65" fmla="*/ 316 h 351"/>
                  <a:gd name="T66" fmla="*/ 4 w 386"/>
                  <a:gd name="T67" fmla="*/ 309 h 351"/>
                  <a:gd name="T68" fmla="*/ 2 w 386"/>
                  <a:gd name="T69" fmla="*/ 299 h 351"/>
                  <a:gd name="T70" fmla="*/ 1 w 386"/>
                  <a:gd name="T71" fmla="*/ 290 h 351"/>
                  <a:gd name="T72" fmla="*/ 0 w 386"/>
                  <a:gd name="T73" fmla="*/ 280 h 351"/>
                  <a:gd name="T74" fmla="*/ 0 w 386"/>
                  <a:gd name="T75" fmla="*/ 267 h 351"/>
                  <a:gd name="T76" fmla="*/ 0 w 386"/>
                  <a:gd name="T77" fmla="*/ 0 h 351"/>
                  <a:gd name="T78" fmla="*/ 80 w 386"/>
                  <a:gd name="T79" fmla="*/ 0 h 351"/>
                  <a:gd name="T80" fmla="*/ 80 w 386"/>
                  <a:gd name="T81" fmla="*/ 28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6" h="351">
                    <a:moveTo>
                      <a:pt x="80" y="285"/>
                    </a:moveTo>
                    <a:lnTo>
                      <a:pt x="306" y="285"/>
                    </a:lnTo>
                    <a:lnTo>
                      <a:pt x="306" y="0"/>
                    </a:lnTo>
                    <a:lnTo>
                      <a:pt x="386" y="0"/>
                    </a:lnTo>
                    <a:lnTo>
                      <a:pt x="386" y="267"/>
                    </a:lnTo>
                    <a:lnTo>
                      <a:pt x="386" y="280"/>
                    </a:lnTo>
                    <a:lnTo>
                      <a:pt x="385" y="290"/>
                    </a:lnTo>
                    <a:lnTo>
                      <a:pt x="384" y="299"/>
                    </a:lnTo>
                    <a:lnTo>
                      <a:pt x="382" y="309"/>
                    </a:lnTo>
                    <a:lnTo>
                      <a:pt x="379" y="316"/>
                    </a:lnTo>
                    <a:lnTo>
                      <a:pt x="376" y="323"/>
                    </a:lnTo>
                    <a:lnTo>
                      <a:pt x="373" y="329"/>
                    </a:lnTo>
                    <a:lnTo>
                      <a:pt x="368" y="333"/>
                    </a:lnTo>
                    <a:lnTo>
                      <a:pt x="363" y="338"/>
                    </a:lnTo>
                    <a:lnTo>
                      <a:pt x="357" y="342"/>
                    </a:lnTo>
                    <a:lnTo>
                      <a:pt x="350" y="345"/>
                    </a:lnTo>
                    <a:lnTo>
                      <a:pt x="342" y="347"/>
                    </a:lnTo>
                    <a:lnTo>
                      <a:pt x="332" y="349"/>
                    </a:lnTo>
                    <a:lnTo>
                      <a:pt x="323" y="350"/>
                    </a:lnTo>
                    <a:lnTo>
                      <a:pt x="312" y="350"/>
                    </a:lnTo>
                    <a:lnTo>
                      <a:pt x="301" y="351"/>
                    </a:lnTo>
                    <a:lnTo>
                      <a:pt x="85" y="351"/>
                    </a:lnTo>
                    <a:lnTo>
                      <a:pt x="73" y="350"/>
                    </a:lnTo>
                    <a:lnTo>
                      <a:pt x="63" y="350"/>
                    </a:lnTo>
                    <a:lnTo>
                      <a:pt x="53" y="349"/>
                    </a:lnTo>
                    <a:lnTo>
                      <a:pt x="45" y="347"/>
                    </a:lnTo>
                    <a:lnTo>
                      <a:pt x="36" y="345"/>
                    </a:lnTo>
                    <a:lnTo>
                      <a:pt x="29" y="342"/>
                    </a:lnTo>
                    <a:lnTo>
                      <a:pt x="23" y="338"/>
                    </a:lnTo>
                    <a:lnTo>
                      <a:pt x="18" y="333"/>
                    </a:lnTo>
                    <a:lnTo>
                      <a:pt x="13" y="329"/>
                    </a:lnTo>
                    <a:lnTo>
                      <a:pt x="9" y="323"/>
                    </a:lnTo>
                    <a:lnTo>
                      <a:pt x="6" y="316"/>
                    </a:lnTo>
                    <a:lnTo>
                      <a:pt x="4" y="309"/>
                    </a:lnTo>
                    <a:lnTo>
                      <a:pt x="2" y="299"/>
                    </a:lnTo>
                    <a:lnTo>
                      <a:pt x="1" y="290"/>
                    </a:lnTo>
                    <a:lnTo>
                      <a:pt x="0" y="280"/>
                    </a:lnTo>
                    <a:lnTo>
                      <a:pt x="0" y="267"/>
                    </a:lnTo>
                    <a:lnTo>
                      <a:pt x="0" y="0"/>
                    </a:lnTo>
                    <a:lnTo>
                      <a:pt x="80" y="0"/>
                    </a:lnTo>
                    <a:lnTo>
                      <a:pt x="8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9" name="Freeform 183"/>
              <p:cNvSpPr>
                <a:spLocks noEditPoints="1"/>
              </p:cNvSpPr>
              <p:nvPr userDrawn="1"/>
            </p:nvSpPr>
            <p:spPr bwMode="auto">
              <a:xfrm>
                <a:off x="1917" y="395"/>
                <a:ext cx="45" cy="39"/>
              </a:xfrm>
              <a:custGeom>
                <a:avLst/>
                <a:gdLst>
                  <a:gd name="T0" fmla="*/ 294 w 406"/>
                  <a:gd name="T1" fmla="*/ 0 h 351"/>
                  <a:gd name="T2" fmla="*/ 312 w 406"/>
                  <a:gd name="T3" fmla="*/ 0 h 351"/>
                  <a:gd name="T4" fmla="*/ 328 w 406"/>
                  <a:gd name="T5" fmla="*/ 3 h 351"/>
                  <a:gd name="T6" fmla="*/ 341 w 406"/>
                  <a:gd name="T7" fmla="*/ 8 h 351"/>
                  <a:gd name="T8" fmla="*/ 351 w 406"/>
                  <a:gd name="T9" fmla="*/ 16 h 351"/>
                  <a:gd name="T10" fmla="*/ 360 w 406"/>
                  <a:gd name="T11" fmla="*/ 25 h 351"/>
                  <a:gd name="T12" fmla="*/ 366 w 406"/>
                  <a:gd name="T13" fmla="*/ 36 h 351"/>
                  <a:gd name="T14" fmla="*/ 369 w 406"/>
                  <a:gd name="T15" fmla="*/ 51 h 351"/>
                  <a:gd name="T16" fmla="*/ 370 w 406"/>
                  <a:gd name="T17" fmla="*/ 67 h 351"/>
                  <a:gd name="T18" fmla="*/ 370 w 406"/>
                  <a:gd name="T19" fmla="*/ 159 h 351"/>
                  <a:gd name="T20" fmla="*/ 368 w 406"/>
                  <a:gd name="T21" fmla="*/ 174 h 351"/>
                  <a:gd name="T22" fmla="*/ 363 w 406"/>
                  <a:gd name="T23" fmla="*/ 187 h 351"/>
                  <a:gd name="T24" fmla="*/ 356 w 406"/>
                  <a:gd name="T25" fmla="*/ 198 h 351"/>
                  <a:gd name="T26" fmla="*/ 346 w 406"/>
                  <a:gd name="T27" fmla="*/ 206 h 351"/>
                  <a:gd name="T28" fmla="*/ 334 w 406"/>
                  <a:gd name="T29" fmla="*/ 212 h 351"/>
                  <a:gd name="T30" fmla="*/ 320 w 406"/>
                  <a:gd name="T31" fmla="*/ 216 h 351"/>
                  <a:gd name="T32" fmla="*/ 303 w 406"/>
                  <a:gd name="T33" fmla="*/ 218 h 351"/>
                  <a:gd name="T34" fmla="*/ 248 w 406"/>
                  <a:gd name="T35" fmla="*/ 218 h 351"/>
                  <a:gd name="T36" fmla="*/ 292 w 406"/>
                  <a:gd name="T37" fmla="*/ 351 h 351"/>
                  <a:gd name="T38" fmla="*/ 78 w 406"/>
                  <a:gd name="T39" fmla="*/ 218 h 351"/>
                  <a:gd name="T40" fmla="*/ 0 w 406"/>
                  <a:gd name="T41" fmla="*/ 351 h 351"/>
                  <a:gd name="T42" fmla="*/ 78 w 406"/>
                  <a:gd name="T43" fmla="*/ 60 h 351"/>
                  <a:gd name="T44" fmla="*/ 257 w 406"/>
                  <a:gd name="T45" fmla="*/ 158 h 351"/>
                  <a:gd name="T46" fmla="*/ 273 w 406"/>
                  <a:gd name="T47" fmla="*/ 157 h 351"/>
                  <a:gd name="T48" fmla="*/ 284 w 406"/>
                  <a:gd name="T49" fmla="*/ 153 h 351"/>
                  <a:gd name="T50" fmla="*/ 291 w 406"/>
                  <a:gd name="T51" fmla="*/ 144 h 351"/>
                  <a:gd name="T52" fmla="*/ 294 w 406"/>
                  <a:gd name="T53" fmla="*/ 130 h 351"/>
                  <a:gd name="T54" fmla="*/ 293 w 406"/>
                  <a:gd name="T55" fmla="*/ 81 h 351"/>
                  <a:gd name="T56" fmla="*/ 289 w 406"/>
                  <a:gd name="T57" fmla="*/ 69 h 351"/>
                  <a:gd name="T58" fmla="*/ 279 w 406"/>
                  <a:gd name="T59" fmla="*/ 63 h 351"/>
                  <a:gd name="T60" fmla="*/ 266 w 406"/>
                  <a:gd name="T61" fmla="*/ 60 h 351"/>
                  <a:gd name="T62" fmla="*/ 78 w 406"/>
                  <a:gd name="T63" fmla="*/ 6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6" h="351">
                    <a:moveTo>
                      <a:pt x="0" y="0"/>
                    </a:moveTo>
                    <a:lnTo>
                      <a:pt x="294" y="0"/>
                    </a:lnTo>
                    <a:lnTo>
                      <a:pt x="303" y="0"/>
                    </a:lnTo>
                    <a:lnTo>
                      <a:pt x="312" y="0"/>
                    </a:lnTo>
                    <a:lnTo>
                      <a:pt x="320" y="2"/>
                    </a:lnTo>
                    <a:lnTo>
                      <a:pt x="328" y="3"/>
                    </a:lnTo>
                    <a:lnTo>
                      <a:pt x="334" y="5"/>
                    </a:lnTo>
                    <a:lnTo>
                      <a:pt x="341" y="8"/>
                    </a:lnTo>
                    <a:lnTo>
                      <a:pt x="346" y="11"/>
                    </a:lnTo>
                    <a:lnTo>
                      <a:pt x="351" y="16"/>
                    </a:lnTo>
                    <a:lnTo>
                      <a:pt x="356" y="20"/>
                    </a:lnTo>
                    <a:lnTo>
                      <a:pt x="360" y="25"/>
                    </a:lnTo>
                    <a:lnTo>
                      <a:pt x="363" y="30"/>
                    </a:lnTo>
                    <a:lnTo>
                      <a:pt x="366" y="36"/>
                    </a:lnTo>
                    <a:lnTo>
                      <a:pt x="368" y="43"/>
                    </a:lnTo>
                    <a:lnTo>
                      <a:pt x="369" y="51"/>
                    </a:lnTo>
                    <a:lnTo>
                      <a:pt x="370" y="59"/>
                    </a:lnTo>
                    <a:lnTo>
                      <a:pt x="370" y="67"/>
                    </a:lnTo>
                    <a:lnTo>
                      <a:pt x="370" y="150"/>
                    </a:lnTo>
                    <a:lnTo>
                      <a:pt x="370" y="159"/>
                    </a:lnTo>
                    <a:lnTo>
                      <a:pt x="369" y="167"/>
                    </a:lnTo>
                    <a:lnTo>
                      <a:pt x="368" y="174"/>
                    </a:lnTo>
                    <a:lnTo>
                      <a:pt x="366" y="181"/>
                    </a:lnTo>
                    <a:lnTo>
                      <a:pt x="363" y="187"/>
                    </a:lnTo>
                    <a:lnTo>
                      <a:pt x="360" y="193"/>
                    </a:lnTo>
                    <a:lnTo>
                      <a:pt x="356" y="198"/>
                    </a:lnTo>
                    <a:lnTo>
                      <a:pt x="351" y="202"/>
                    </a:lnTo>
                    <a:lnTo>
                      <a:pt x="346" y="206"/>
                    </a:lnTo>
                    <a:lnTo>
                      <a:pt x="341" y="209"/>
                    </a:lnTo>
                    <a:lnTo>
                      <a:pt x="334" y="212"/>
                    </a:lnTo>
                    <a:lnTo>
                      <a:pt x="328" y="214"/>
                    </a:lnTo>
                    <a:lnTo>
                      <a:pt x="320" y="216"/>
                    </a:lnTo>
                    <a:lnTo>
                      <a:pt x="312" y="217"/>
                    </a:lnTo>
                    <a:lnTo>
                      <a:pt x="303" y="218"/>
                    </a:lnTo>
                    <a:lnTo>
                      <a:pt x="294" y="218"/>
                    </a:lnTo>
                    <a:lnTo>
                      <a:pt x="248" y="218"/>
                    </a:lnTo>
                    <a:lnTo>
                      <a:pt x="406" y="351"/>
                    </a:lnTo>
                    <a:lnTo>
                      <a:pt x="292" y="351"/>
                    </a:lnTo>
                    <a:lnTo>
                      <a:pt x="154" y="218"/>
                    </a:lnTo>
                    <a:lnTo>
                      <a:pt x="78" y="218"/>
                    </a:lnTo>
                    <a:lnTo>
                      <a:pt x="78" y="351"/>
                    </a:lnTo>
                    <a:lnTo>
                      <a:pt x="0" y="351"/>
                    </a:lnTo>
                    <a:lnTo>
                      <a:pt x="0" y="0"/>
                    </a:lnTo>
                    <a:close/>
                    <a:moveTo>
                      <a:pt x="78" y="60"/>
                    </a:moveTo>
                    <a:lnTo>
                      <a:pt x="78" y="158"/>
                    </a:lnTo>
                    <a:lnTo>
                      <a:pt x="257" y="158"/>
                    </a:lnTo>
                    <a:lnTo>
                      <a:pt x="266" y="158"/>
                    </a:lnTo>
                    <a:lnTo>
                      <a:pt x="273" y="157"/>
                    </a:lnTo>
                    <a:lnTo>
                      <a:pt x="279" y="155"/>
                    </a:lnTo>
                    <a:lnTo>
                      <a:pt x="284" y="153"/>
                    </a:lnTo>
                    <a:lnTo>
                      <a:pt x="289" y="149"/>
                    </a:lnTo>
                    <a:lnTo>
                      <a:pt x="291" y="144"/>
                    </a:lnTo>
                    <a:lnTo>
                      <a:pt x="293" y="138"/>
                    </a:lnTo>
                    <a:lnTo>
                      <a:pt x="294" y="130"/>
                    </a:lnTo>
                    <a:lnTo>
                      <a:pt x="294" y="88"/>
                    </a:lnTo>
                    <a:lnTo>
                      <a:pt x="293" y="81"/>
                    </a:lnTo>
                    <a:lnTo>
                      <a:pt x="291" y="74"/>
                    </a:lnTo>
                    <a:lnTo>
                      <a:pt x="289" y="69"/>
                    </a:lnTo>
                    <a:lnTo>
                      <a:pt x="284" y="65"/>
                    </a:lnTo>
                    <a:lnTo>
                      <a:pt x="279" y="63"/>
                    </a:lnTo>
                    <a:lnTo>
                      <a:pt x="273" y="61"/>
                    </a:lnTo>
                    <a:lnTo>
                      <a:pt x="266" y="60"/>
                    </a:lnTo>
                    <a:lnTo>
                      <a:pt x="257" y="60"/>
                    </a:lnTo>
                    <a:lnTo>
                      <a:pt x="7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29914" name="Text Box 218"/>
            <p:cNvSpPr txBox="1">
              <a:spLocks noChangeArrowheads="1"/>
            </p:cNvSpPr>
            <p:nvPr userDrawn="1"/>
          </p:nvSpPr>
          <p:spPr bwMode="auto">
            <a:xfrm>
              <a:off x="528" y="192"/>
              <a:ext cx="15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2897" rIns="83814" bIns="41907"/>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nSpc>
                  <a:spcPts val="5232"/>
                </a:lnSpc>
              </a:pPr>
              <a:r>
                <a:rPr lang="en-AU" sz="3900" b="1" dirty="0">
                  <a:solidFill>
                    <a:schemeClr val="tx2"/>
                  </a:solidFill>
                  <a:latin typeface="News Gothic" pitchFamily="34" charset="0"/>
                </a:rPr>
                <a:t>PHYSICAL CHEMISTRY AND SOFT MATTER</a:t>
              </a: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xStyles>
    <p:titleStyle>
      <a:lvl1pPr algn="l" defTabSz="3654384" rtl="0" eaLnBrk="1" fontAlgn="base" hangingPunct="1">
        <a:lnSpc>
          <a:spcPct val="140000"/>
        </a:lnSpc>
        <a:spcBef>
          <a:spcPct val="0"/>
        </a:spcBef>
        <a:spcAft>
          <a:spcPct val="0"/>
        </a:spcAft>
        <a:defRPr sz="12600">
          <a:solidFill>
            <a:srgbClr val="004C78"/>
          </a:solidFill>
          <a:latin typeface="+mj-lt"/>
          <a:ea typeface="+mj-ea"/>
          <a:cs typeface="+mj-cs"/>
        </a:defRPr>
      </a:lvl1pPr>
      <a:lvl2pPr algn="l" defTabSz="3654384" rtl="0" eaLnBrk="1" fontAlgn="base" hangingPunct="1">
        <a:lnSpc>
          <a:spcPct val="140000"/>
        </a:lnSpc>
        <a:spcBef>
          <a:spcPct val="0"/>
        </a:spcBef>
        <a:spcAft>
          <a:spcPct val="0"/>
        </a:spcAft>
        <a:defRPr sz="12600">
          <a:solidFill>
            <a:srgbClr val="004C78"/>
          </a:solidFill>
          <a:latin typeface="News Gothic" pitchFamily="34" charset="0"/>
        </a:defRPr>
      </a:lvl2pPr>
      <a:lvl3pPr algn="l" defTabSz="3654384" rtl="0" eaLnBrk="1" fontAlgn="base" hangingPunct="1">
        <a:lnSpc>
          <a:spcPct val="140000"/>
        </a:lnSpc>
        <a:spcBef>
          <a:spcPct val="0"/>
        </a:spcBef>
        <a:spcAft>
          <a:spcPct val="0"/>
        </a:spcAft>
        <a:defRPr sz="12600">
          <a:solidFill>
            <a:srgbClr val="004C78"/>
          </a:solidFill>
          <a:latin typeface="News Gothic" pitchFamily="34" charset="0"/>
        </a:defRPr>
      </a:lvl3pPr>
      <a:lvl4pPr algn="l" defTabSz="3654384" rtl="0" eaLnBrk="1" fontAlgn="base" hangingPunct="1">
        <a:lnSpc>
          <a:spcPct val="140000"/>
        </a:lnSpc>
        <a:spcBef>
          <a:spcPct val="0"/>
        </a:spcBef>
        <a:spcAft>
          <a:spcPct val="0"/>
        </a:spcAft>
        <a:defRPr sz="12600">
          <a:solidFill>
            <a:srgbClr val="004C78"/>
          </a:solidFill>
          <a:latin typeface="News Gothic" pitchFamily="34" charset="0"/>
        </a:defRPr>
      </a:lvl4pPr>
      <a:lvl5pPr algn="l" defTabSz="3654384" rtl="0" eaLnBrk="1" fontAlgn="base" hangingPunct="1">
        <a:lnSpc>
          <a:spcPct val="140000"/>
        </a:lnSpc>
        <a:spcBef>
          <a:spcPct val="0"/>
        </a:spcBef>
        <a:spcAft>
          <a:spcPct val="0"/>
        </a:spcAft>
        <a:defRPr sz="12600">
          <a:solidFill>
            <a:srgbClr val="004C78"/>
          </a:solidFill>
          <a:latin typeface="News Gothic" pitchFamily="34" charset="0"/>
        </a:defRPr>
      </a:lvl5pPr>
      <a:lvl6pPr marL="1993301" algn="l" defTabSz="3654384" rtl="0" eaLnBrk="1" fontAlgn="base" hangingPunct="1">
        <a:lnSpc>
          <a:spcPct val="140000"/>
        </a:lnSpc>
        <a:spcBef>
          <a:spcPct val="0"/>
        </a:spcBef>
        <a:spcAft>
          <a:spcPct val="0"/>
        </a:spcAft>
        <a:defRPr sz="12600">
          <a:solidFill>
            <a:srgbClr val="004C78"/>
          </a:solidFill>
          <a:latin typeface="News Gothic" pitchFamily="34" charset="0"/>
        </a:defRPr>
      </a:lvl6pPr>
      <a:lvl7pPr marL="3986601" algn="l" defTabSz="3654384" rtl="0" eaLnBrk="1" fontAlgn="base" hangingPunct="1">
        <a:lnSpc>
          <a:spcPct val="140000"/>
        </a:lnSpc>
        <a:spcBef>
          <a:spcPct val="0"/>
        </a:spcBef>
        <a:spcAft>
          <a:spcPct val="0"/>
        </a:spcAft>
        <a:defRPr sz="12600">
          <a:solidFill>
            <a:srgbClr val="004C78"/>
          </a:solidFill>
          <a:latin typeface="News Gothic" pitchFamily="34" charset="0"/>
        </a:defRPr>
      </a:lvl7pPr>
      <a:lvl8pPr marL="5979902" algn="l" defTabSz="3654384" rtl="0" eaLnBrk="1" fontAlgn="base" hangingPunct="1">
        <a:lnSpc>
          <a:spcPct val="140000"/>
        </a:lnSpc>
        <a:spcBef>
          <a:spcPct val="0"/>
        </a:spcBef>
        <a:spcAft>
          <a:spcPct val="0"/>
        </a:spcAft>
        <a:defRPr sz="12600">
          <a:solidFill>
            <a:srgbClr val="004C78"/>
          </a:solidFill>
          <a:latin typeface="News Gothic" pitchFamily="34" charset="0"/>
        </a:defRPr>
      </a:lvl8pPr>
      <a:lvl9pPr marL="7973202" algn="l" defTabSz="3654384" rtl="0" eaLnBrk="1" fontAlgn="base" hangingPunct="1">
        <a:lnSpc>
          <a:spcPct val="140000"/>
        </a:lnSpc>
        <a:spcBef>
          <a:spcPct val="0"/>
        </a:spcBef>
        <a:spcAft>
          <a:spcPct val="0"/>
        </a:spcAft>
        <a:defRPr sz="12600">
          <a:solidFill>
            <a:srgbClr val="004C78"/>
          </a:solidFill>
          <a:latin typeface="News Gothic" pitchFamily="34" charset="0"/>
        </a:defRPr>
      </a:lvl9pPr>
    </p:titleStyle>
    <p:bodyStyle>
      <a:lvl1pPr marL="1370394" indent="-1370394" algn="l" defTabSz="3654384" rtl="0" eaLnBrk="1" fontAlgn="base" hangingPunct="1">
        <a:spcBef>
          <a:spcPct val="20000"/>
        </a:spcBef>
        <a:spcAft>
          <a:spcPct val="0"/>
        </a:spcAft>
        <a:buClr>
          <a:schemeClr val="accent2"/>
        </a:buClr>
        <a:buSzPct val="75000"/>
        <a:buFont typeface="Wingdings" pitchFamily="2" charset="2"/>
        <a:buChar char="n"/>
        <a:defRPr sz="11300">
          <a:solidFill>
            <a:schemeClr val="tx1"/>
          </a:solidFill>
          <a:latin typeface="+mn-lt"/>
          <a:ea typeface="+mn-ea"/>
          <a:cs typeface="+mn-cs"/>
        </a:defRPr>
      </a:lvl1pPr>
      <a:lvl2pPr marL="2969189" indent="-1141997" algn="l" defTabSz="3654384" rtl="0" eaLnBrk="1" fontAlgn="base" hangingPunct="1">
        <a:spcBef>
          <a:spcPct val="20000"/>
        </a:spcBef>
        <a:spcAft>
          <a:spcPct val="0"/>
        </a:spcAft>
        <a:buClr>
          <a:srgbClr val="80BA64"/>
        </a:buClr>
        <a:buSzPct val="75000"/>
        <a:buFont typeface="Wingdings" pitchFamily="2" charset="2"/>
        <a:buChar char="l"/>
        <a:defRPr sz="9600">
          <a:solidFill>
            <a:schemeClr val="tx1"/>
          </a:solidFill>
          <a:latin typeface="+mn-lt"/>
        </a:defRPr>
      </a:lvl2pPr>
      <a:lvl3pPr marL="4567980" indent="-913596" algn="l" defTabSz="3654384" rtl="0" eaLnBrk="1" fontAlgn="base" hangingPunct="1">
        <a:spcBef>
          <a:spcPct val="20000"/>
        </a:spcBef>
        <a:spcAft>
          <a:spcPct val="0"/>
        </a:spcAft>
        <a:buChar char="•"/>
        <a:defRPr sz="7000">
          <a:solidFill>
            <a:schemeClr val="tx1"/>
          </a:solidFill>
          <a:latin typeface="+mn-lt"/>
        </a:defRPr>
      </a:lvl3pPr>
      <a:lvl4pPr marL="6395173" indent="-913596" algn="l" defTabSz="3654384" rtl="0" eaLnBrk="1" fontAlgn="base" hangingPunct="1">
        <a:spcBef>
          <a:spcPct val="20000"/>
        </a:spcBef>
        <a:spcAft>
          <a:spcPct val="0"/>
        </a:spcAft>
        <a:buChar char="–"/>
        <a:defRPr sz="7000">
          <a:solidFill>
            <a:schemeClr val="tx1"/>
          </a:solidFill>
          <a:latin typeface="+mn-lt"/>
        </a:defRPr>
      </a:lvl4pPr>
      <a:lvl5pPr marL="8222365" indent="-913596" algn="l" defTabSz="3654384" rtl="0" eaLnBrk="1" fontAlgn="base" hangingPunct="1">
        <a:spcBef>
          <a:spcPct val="20000"/>
        </a:spcBef>
        <a:spcAft>
          <a:spcPct val="0"/>
        </a:spcAft>
        <a:buChar char="»"/>
        <a:defRPr b="1">
          <a:solidFill>
            <a:schemeClr val="tx1"/>
          </a:solidFill>
          <a:latin typeface="Agrofont" pitchFamily="2" charset="0"/>
        </a:defRPr>
      </a:lvl5pPr>
      <a:lvl6pPr marL="10215665" indent="-913596" algn="l" defTabSz="3654384" rtl="0" eaLnBrk="1" fontAlgn="base" hangingPunct="1">
        <a:spcBef>
          <a:spcPct val="20000"/>
        </a:spcBef>
        <a:spcAft>
          <a:spcPct val="0"/>
        </a:spcAft>
        <a:buChar char="»"/>
        <a:defRPr b="1">
          <a:solidFill>
            <a:schemeClr val="tx1"/>
          </a:solidFill>
          <a:latin typeface="Agrofont" pitchFamily="2" charset="0"/>
        </a:defRPr>
      </a:lvl6pPr>
      <a:lvl7pPr marL="12208966" indent="-913596" algn="l" defTabSz="3654384" rtl="0" eaLnBrk="1" fontAlgn="base" hangingPunct="1">
        <a:spcBef>
          <a:spcPct val="20000"/>
        </a:spcBef>
        <a:spcAft>
          <a:spcPct val="0"/>
        </a:spcAft>
        <a:buChar char="»"/>
        <a:defRPr b="1">
          <a:solidFill>
            <a:schemeClr val="tx1"/>
          </a:solidFill>
          <a:latin typeface="Agrofont" pitchFamily="2" charset="0"/>
        </a:defRPr>
      </a:lvl7pPr>
      <a:lvl8pPr marL="14202266" indent="-913596" algn="l" defTabSz="3654384" rtl="0" eaLnBrk="1" fontAlgn="base" hangingPunct="1">
        <a:spcBef>
          <a:spcPct val="20000"/>
        </a:spcBef>
        <a:spcAft>
          <a:spcPct val="0"/>
        </a:spcAft>
        <a:buChar char="»"/>
        <a:defRPr b="1">
          <a:solidFill>
            <a:schemeClr val="tx1"/>
          </a:solidFill>
          <a:latin typeface="Agrofont" pitchFamily="2" charset="0"/>
        </a:defRPr>
      </a:lvl8pPr>
      <a:lvl9pPr marL="16195567" indent="-913596" algn="l" defTabSz="3654384" rtl="0" eaLnBrk="1" fontAlgn="base" hangingPunct="1">
        <a:spcBef>
          <a:spcPct val="20000"/>
        </a:spcBef>
        <a:spcAft>
          <a:spcPct val="0"/>
        </a:spcAft>
        <a:buChar char="»"/>
        <a:defRPr b="1">
          <a:solidFill>
            <a:schemeClr val="tx1"/>
          </a:solidFill>
          <a:latin typeface="Agrofont" pitchFamily="2" charset="0"/>
        </a:defRPr>
      </a:lvl9pPr>
    </p:bodyStyle>
    <p:otherStyle>
      <a:defPPr>
        <a:defRPr lang="en-US"/>
      </a:defPPr>
      <a:lvl1pPr marL="0" algn="l" defTabSz="3986601" rtl="0" eaLnBrk="1" latinLnBrk="0" hangingPunct="1">
        <a:defRPr sz="7800" kern="1200">
          <a:solidFill>
            <a:schemeClr val="tx1"/>
          </a:solidFill>
          <a:latin typeface="+mn-lt"/>
          <a:ea typeface="+mn-ea"/>
          <a:cs typeface="+mn-cs"/>
        </a:defRPr>
      </a:lvl1pPr>
      <a:lvl2pPr marL="1993301" algn="l" defTabSz="3986601" rtl="0" eaLnBrk="1" latinLnBrk="0" hangingPunct="1">
        <a:defRPr sz="7800" kern="1200">
          <a:solidFill>
            <a:schemeClr val="tx1"/>
          </a:solidFill>
          <a:latin typeface="+mn-lt"/>
          <a:ea typeface="+mn-ea"/>
          <a:cs typeface="+mn-cs"/>
        </a:defRPr>
      </a:lvl2pPr>
      <a:lvl3pPr marL="3986601" algn="l" defTabSz="3986601" rtl="0" eaLnBrk="1" latinLnBrk="0" hangingPunct="1">
        <a:defRPr sz="7800" kern="1200">
          <a:solidFill>
            <a:schemeClr val="tx1"/>
          </a:solidFill>
          <a:latin typeface="+mn-lt"/>
          <a:ea typeface="+mn-ea"/>
          <a:cs typeface="+mn-cs"/>
        </a:defRPr>
      </a:lvl3pPr>
      <a:lvl4pPr marL="5979902" algn="l" defTabSz="3986601" rtl="0" eaLnBrk="1" latinLnBrk="0" hangingPunct="1">
        <a:defRPr sz="7800" kern="1200">
          <a:solidFill>
            <a:schemeClr val="tx1"/>
          </a:solidFill>
          <a:latin typeface="+mn-lt"/>
          <a:ea typeface="+mn-ea"/>
          <a:cs typeface="+mn-cs"/>
        </a:defRPr>
      </a:lvl4pPr>
      <a:lvl5pPr marL="7973202" algn="l" defTabSz="3986601" rtl="0" eaLnBrk="1" latinLnBrk="0" hangingPunct="1">
        <a:defRPr sz="7800" kern="1200">
          <a:solidFill>
            <a:schemeClr val="tx1"/>
          </a:solidFill>
          <a:latin typeface="+mn-lt"/>
          <a:ea typeface="+mn-ea"/>
          <a:cs typeface="+mn-cs"/>
        </a:defRPr>
      </a:lvl5pPr>
      <a:lvl6pPr marL="9966503" algn="l" defTabSz="3986601" rtl="0" eaLnBrk="1" latinLnBrk="0" hangingPunct="1">
        <a:defRPr sz="7800" kern="1200">
          <a:solidFill>
            <a:schemeClr val="tx1"/>
          </a:solidFill>
          <a:latin typeface="+mn-lt"/>
          <a:ea typeface="+mn-ea"/>
          <a:cs typeface="+mn-cs"/>
        </a:defRPr>
      </a:lvl6pPr>
      <a:lvl7pPr marL="11959803" algn="l" defTabSz="3986601" rtl="0" eaLnBrk="1" latinLnBrk="0" hangingPunct="1">
        <a:defRPr sz="7800" kern="1200">
          <a:solidFill>
            <a:schemeClr val="tx1"/>
          </a:solidFill>
          <a:latin typeface="+mn-lt"/>
          <a:ea typeface="+mn-ea"/>
          <a:cs typeface="+mn-cs"/>
        </a:defRPr>
      </a:lvl7pPr>
      <a:lvl8pPr marL="13953104" algn="l" defTabSz="3986601" rtl="0" eaLnBrk="1" latinLnBrk="0" hangingPunct="1">
        <a:defRPr sz="7800" kern="1200">
          <a:solidFill>
            <a:schemeClr val="tx1"/>
          </a:solidFill>
          <a:latin typeface="+mn-lt"/>
          <a:ea typeface="+mn-ea"/>
          <a:cs typeface="+mn-cs"/>
        </a:defRPr>
      </a:lvl8pPr>
      <a:lvl9pPr marL="15946404" algn="l" defTabSz="39866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gi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gif"/><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1"/>
          <p:cNvSpPr txBox="1">
            <a:spLocks noChangeArrowheads="1"/>
          </p:cNvSpPr>
          <p:nvPr/>
        </p:nvSpPr>
        <p:spPr bwMode="auto">
          <a:xfrm>
            <a:off x="1369283" y="816983"/>
            <a:ext cx="28457569" cy="251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87022"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r>
              <a:rPr lang="en-US" sz="8800" b="1" dirty="0" err="1">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Drension</a:t>
            </a:r>
            <a:r>
              <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 the low-cost, open-source</a:t>
            </a:r>
          </a:p>
          <a:p>
            <a:pPr algn="ctr"/>
            <a:r>
              <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pendant drop </a:t>
            </a:r>
            <a:r>
              <a:rPr lang="en-US" sz="8800" b="1" dirty="0" err="1">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tensiometer</a:t>
            </a:r>
            <a:endPar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a:r>
              <a:rPr lang="en-US" sz="5000" b="1" dirty="0" err="1">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Sjoerd</a:t>
            </a:r>
            <a:r>
              <a:rPr lang="en-US" sz="5000" b="1" dirty="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 van </a:t>
            </a:r>
            <a:r>
              <a:rPr lang="en-US" sz="5000" b="1" dirty="0" err="1">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Dongen</a:t>
            </a:r>
            <a:r>
              <a:rPr lang="en-US" sz="5000" b="1" dirty="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 Lars Kool, Zoë Peters</a:t>
            </a:r>
          </a:p>
          <a:p>
            <a:pPr algn="ctr"/>
            <a:endParaRPr lang="en-AU" sz="80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Box 42"/>
          <p:cNvSpPr txBox="1">
            <a:spLocks noChangeArrowheads="1"/>
          </p:cNvSpPr>
          <p:nvPr/>
        </p:nvSpPr>
        <p:spPr bwMode="auto">
          <a:xfrm>
            <a:off x="1601615" y="20768157"/>
            <a:ext cx="27076744" cy="109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2706"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r>
              <a:rPr lang="nl-NL" sz="4800" dirty="0">
                <a:solidFill>
                  <a:schemeClr val="bg1"/>
                </a:solidFill>
                <a:latin typeface="News Gothic" pitchFamily="34" charset="0"/>
              </a:rPr>
              <a:t>Sjoerd van Dongen, Lars Kool en Zoë Peters</a:t>
            </a:r>
          </a:p>
          <a:p>
            <a:pPr algn="ctr"/>
            <a:endParaRPr lang="nl-NL" sz="4800" baseline="30000" dirty="0">
              <a:solidFill>
                <a:schemeClr val="bg1"/>
              </a:solidFill>
              <a:latin typeface="News Gothic" pitchFamily="34" charset="0"/>
            </a:endParaRPr>
          </a:p>
        </p:txBody>
      </p:sp>
      <p:sp>
        <p:nvSpPr>
          <p:cNvPr id="11" name="Text Box 45"/>
          <p:cNvSpPr txBox="1">
            <a:spLocks noChangeArrowheads="1"/>
          </p:cNvSpPr>
          <p:nvPr/>
        </p:nvSpPr>
        <p:spPr bwMode="auto">
          <a:xfrm>
            <a:off x="12872773" y="40512321"/>
            <a:ext cx="10352996" cy="20733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just"/>
            <a:r>
              <a:rPr lang="en-AU" sz="2200" dirty="0">
                <a:latin typeface="News Gothic" pitchFamily="34" charset="0"/>
              </a:rPr>
              <a:t>Physical Chemistry and Soft Matter</a:t>
            </a:r>
          </a:p>
          <a:p>
            <a:pPr algn="just"/>
            <a:r>
              <a:rPr lang="en-AU" sz="2200" dirty="0">
                <a:latin typeface="News Gothic" pitchFamily="34" charset="0"/>
              </a:rPr>
              <a:t>Wageningen University &amp; Research</a:t>
            </a:r>
          </a:p>
          <a:p>
            <a:pPr algn="just"/>
            <a:r>
              <a:rPr lang="en-AU" sz="2200" dirty="0" err="1">
                <a:latin typeface="News Gothic" pitchFamily="34" charset="0"/>
              </a:rPr>
              <a:t>Stippeneng</a:t>
            </a:r>
            <a:r>
              <a:rPr lang="en-AU" sz="2200" dirty="0">
                <a:latin typeface="News Gothic" pitchFamily="34" charset="0"/>
              </a:rPr>
              <a:t> 4</a:t>
            </a:r>
          </a:p>
          <a:p>
            <a:pPr algn="just"/>
            <a:r>
              <a:rPr lang="en-AU" sz="2200" dirty="0">
                <a:latin typeface="News Gothic" pitchFamily="34" charset="0"/>
              </a:rPr>
              <a:t>6708 WE Wageningen</a:t>
            </a:r>
          </a:p>
          <a:p>
            <a:pPr algn="just"/>
            <a:r>
              <a:rPr lang="en-AU" sz="2200" dirty="0">
                <a:latin typeface="News Gothic" pitchFamily="34" charset="0"/>
              </a:rPr>
              <a:t>The Netherlands</a:t>
            </a:r>
          </a:p>
        </p:txBody>
      </p:sp>
      <p:sp>
        <p:nvSpPr>
          <p:cNvPr id="14" name="TextBox 13"/>
          <p:cNvSpPr txBox="1"/>
          <p:nvPr/>
        </p:nvSpPr>
        <p:spPr>
          <a:xfrm>
            <a:off x="18233564" y="40245668"/>
            <a:ext cx="11593288" cy="2340000"/>
          </a:xfrm>
          <a:prstGeom prst="rect">
            <a:avLst/>
          </a:prstGeom>
          <a:noFill/>
        </p:spPr>
        <p:txBody>
          <a:bodyPr wrap="square" rtlCol="0">
            <a:spAutoFit/>
          </a:bodyPr>
          <a:lstStyle/>
          <a:p>
            <a:r>
              <a:rPr lang="en-GB" sz="2200" b="1" dirty="0"/>
              <a:t>References</a:t>
            </a:r>
          </a:p>
          <a:p>
            <a:r>
              <a:rPr lang="en-GB" sz="2200" dirty="0"/>
              <a:t>[1] Harkins, William D., and Thomas F. Anderson (1937). </a:t>
            </a:r>
            <a:r>
              <a:rPr lang="en-GB" sz="2200" b="1" dirty="0"/>
              <a:t>JACS</a:t>
            </a:r>
            <a:r>
              <a:rPr lang="en-GB" sz="2200" dirty="0"/>
              <a:t>, 59:2189.</a:t>
            </a:r>
          </a:p>
          <a:p>
            <a:r>
              <a:rPr lang="en-GB" sz="2200" dirty="0"/>
              <a:t>[2] Berry, Joseph D., et al (2015). </a:t>
            </a:r>
            <a:r>
              <a:rPr lang="en-GB" sz="2200" b="1" dirty="0"/>
              <a:t>J. Colloid Interface Sci.</a:t>
            </a:r>
            <a:r>
              <a:rPr lang="en-GB" sz="2200" dirty="0"/>
              <a:t>, 454:226.</a:t>
            </a:r>
          </a:p>
          <a:p>
            <a:r>
              <a:rPr lang="en-GB" sz="2200" dirty="0"/>
              <a:t>[3] </a:t>
            </a:r>
            <a:r>
              <a:rPr lang="en-GB" sz="2200" dirty="0" err="1"/>
              <a:t>Kudryashova</a:t>
            </a:r>
            <a:r>
              <a:rPr lang="en-GB" sz="2200" dirty="0"/>
              <a:t>, Elena V., et al  (2003).</a:t>
            </a:r>
            <a:r>
              <a:rPr lang="en-GB" sz="2200" b="1" dirty="0"/>
              <a:t> European Biophysics J.</a:t>
            </a:r>
            <a:r>
              <a:rPr lang="en-GB" sz="2200" dirty="0"/>
              <a:t>, 32:553.</a:t>
            </a:r>
          </a:p>
          <a:p>
            <a:r>
              <a:rPr lang="en-GB" sz="2200" dirty="0"/>
              <a:t>[4] ​Cassie, A. B. D., and S. Baxter. (1944). </a:t>
            </a:r>
            <a:r>
              <a:rPr lang="en-GB" sz="2200" b="1" dirty="0"/>
              <a:t>Trans. Faraday Soc.,</a:t>
            </a:r>
            <a:r>
              <a:rPr lang="en-GB" sz="2200" dirty="0"/>
              <a:t> 40:546.</a:t>
            </a:r>
          </a:p>
          <a:p>
            <a:r>
              <a:rPr lang="en-GB" sz="2200" dirty="0"/>
              <a:t>[5] </a:t>
            </a:r>
            <a:r>
              <a:rPr lang="en-GB" sz="2200" dirty="0" err="1"/>
              <a:t>Rahn</a:t>
            </a:r>
            <a:r>
              <a:rPr lang="en-GB" sz="2200" dirty="0"/>
              <a:t>, J. R., and R. B. </a:t>
            </a:r>
            <a:r>
              <a:rPr lang="en-GB" sz="2200" dirty="0" err="1"/>
              <a:t>Hallock</a:t>
            </a:r>
            <a:r>
              <a:rPr lang="en-GB" sz="2200" dirty="0"/>
              <a:t> (1995). </a:t>
            </a:r>
            <a:r>
              <a:rPr lang="en-GB" sz="2200" b="1" dirty="0"/>
              <a:t>Langmuir, </a:t>
            </a:r>
            <a:r>
              <a:rPr lang="en-GB" sz="2200" dirty="0"/>
              <a:t>11:650.</a:t>
            </a:r>
            <a:br>
              <a:rPr lang="en-GB" dirty="0"/>
            </a:br>
            <a:endParaRPr lang="en-GB" dirty="0"/>
          </a:p>
          <a:p>
            <a:br>
              <a:rPr lang="en-GB" sz="2400" dirty="0"/>
            </a:br>
            <a:endParaRPr lang="en-GB" sz="2400" b="1" dirty="0"/>
          </a:p>
        </p:txBody>
      </p:sp>
      <p:sp>
        <p:nvSpPr>
          <p:cNvPr id="20" name="Text Box 44"/>
          <p:cNvSpPr txBox="1">
            <a:spLocks noChangeArrowheads="1"/>
          </p:cNvSpPr>
          <p:nvPr/>
        </p:nvSpPr>
        <p:spPr bwMode="auto">
          <a:xfrm>
            <a:off x="1679831" y="12000696"/>
            <a:ext cx="13021676" cy="120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numCol="1"/>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algn="just">
              <a:lnSpc>
                <a:spcPct val="110000"/>
              </a:lnSpc>
            </a:pPr>
            <a:r>
              <a:rPr lang="en-AU" sz="5000" b="1" spc="200" dirty="0">
                <a:solidFill>
                  <a:srgbClr val="004C78"/>
                </a:solidFill>
                <a:latin typeface="News Gothic" pitchFamily="34" charset="0"/>
              </a:rPr>
              <a:t>Methodology</a:t>
            </a:r>
          </a:p>
          <a:p>
            <a:pPr algn="just" defTabSz="914400">
              <a:lnSpc>
                <a:spcPct val="110000"/>
              </a:lnSpc>
            </a:pPr>
            <a:r>
              <a:rPr lang="en-US" sz="3200" dirty="0">
                <a:solidFill>
                  <a:srgbClr val="000000"/>
                </a:solidFill>
                <a:latin typeface="News Gothic"/>
              </a:rPr>
              <a:t>The shape of a pendant drop depends on the Bond number (Bo), which is a number describing the  balance between the Laplace pressure and gravity.</a:t>
            </a:r>
          </a:p>
          <a:p>
            <a:pPr algn="just" defTabSz="914400">
              <a:lnSpc>
                <a:spcPct val="110000"/>
              </a:lnSpc>
            </a:pPr>
            <a:endParaRPr lang="en-US" sz="3200" dirty="0">
              <a:solidFill>
                <a:srgbClr val="000000"/>
              </a:solidFill>
              <a:latin typeface="News Gothic"/>
            </a:endParaRPr>
          </a:p>
          <a:p>
            <a:pPr algn="just" defTabSz="914400">
              <a:lnSpc>
                <a:spcPct val="110000"/>
              </a:lnSpc>
            </a:pPr>
            <a:endParaRPr lang="en-US" sz="3200" dirty="0">
              <a:solidFill>
                <a:srgbClr val="000000"/>
              </a:solidFill>
              <a:latin typeface="News Gothic"/>
            </a:endParaRPr>
          </a:p>
          <a:p>
            <a:pPr algn="just" defTabSz="914400">
              <a:lnSpc>
                <a:spcPct val="110000"/>
              </a:lnSpc>
            </a:pPr>
            <a:br>
              <a:rPr lang="en-US" sz="3200" dirty="0">
                <a:solidFill>
                  <a:srgbClr val="000000"/>
                </a:solidFill>
                <a:latin typeface="News Gothic"/>
              </a:rPr>
            </a:br>
            <a:endParaRPr lang="en-US" sz="3200" dirty="0">
              <a:solidFill>
                <a:srgbClr val="000000"/>
              </a:solidFill>
              <a:latin typeface="News Gothic"/>
            </a:endParaRPr>
          </a:p>
          <a:p>
            <a:pPr algn="just" defTabSz="914400">
              <a:lnSpc>
                <a:spcPct val="110000"/>
              </a:lnSpc>
            </a:pPr>
            <a:r>
              <a:rPr lang="en-US" sz="3200" dirty="0">
                <a:solidFill>
                  <a:srgbClr val="000000"/>
                </a:solidFill>
                <a:latin typeface="News Gothic"/>
              </a:rPr>
              <a:t>The surface tension of a droplet can be calculated from the drop radius R0 at the apex and Bond number associated with the droplet.</a:t>
            </a:r>
          </a:p>
        </p:txBody>
      </p:sp>
      <p:sp>
        <p:nvSpPr>
          <p:cNvPr id="25" name="Rectangle 24"/>
          <p:cNvSpPr/>
          <p:nvPr/>
        </p:nvSpPr>
        <p:spPr>
          <a:xfrm>
            <a:off x="1624064" y="37648655"/>
            <a:ext cx="18556483" cy="1902700"/>
          </a:xfrm>
          <a:prstGeom prst="rect">
            <a:avLst/>
          </a:prstGeom>
          <a:noFill/>
          <a:ln w="38100">
            <a:noFill/>
          </a:ln>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pPr lvl="0" algn="just">
              <a:lnSpc>
                <a:spcPct val="110000"/>
              </a:lnSpc>
            </a:pPr>
            <a:r>
              <a:rPr lang="en-AU" sz="5000" b="1" spc="200" dirty="0">
                <a:solidFill>
                  <a:srgbClr val="004C78"/>
                </a:solidFill>
              </a:rPr>
              <a:t>Conclusion</a:t>
            </a:r>
          </a:p>
          <a:p>
            <a:pPr lvl="0" algn="just">
              <a:lnSpc>
                <a:spcPct val="110000"/>
              </a:lnSpc>
            </a:pPr>
            <a:r>
              <a:rPr lang="en-GB" sz="3200" dirty="0">
                <a:solidFill>
                  <a:srgbClr val="000000"/>
                </a:solidFill>
                <a:latin typeface="News Gothic" panose="020B0500000000000000" pitchFamily="34" charset="0"/>
              </a:rPr>
              <a:t>A low-cost, 3D printed, open-source pendant drop tensiometer was build, which can be employed to study complex phenomena like relatively fast interfacial adsorption kinetics of proteins relevant to food engineering.  </a:t>
            </a:r>
          </a:p>
        </p:txBody>
      </p:sp>
      <p:sp>
        <p:nvSpPr>
          <p:cNvPr id="4140" name="Text Box 44"/>
          <p:cNvSpPr txBox="1">
            <a:spLocks noChangeArrowheads="1"/>
          </p:cNvSpPr>
          <p:nvPr/>
        </p:nvSpPr>
        <p:spPr bwMode="auto">
          <a:xfrm>
            <a:off x="1701792" y="5715808"/>
            <a:ext cx="12882753" cy="4795749"/>
          </a:xfrm>
          <a:prstGeom prst="rect">
            <a:avLst/>
          </a:prstGeom>
          <a:ln w="76200">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algn="just">
              <a:lnSpc>
                <a:spcPct val="110000"/>
              </a:lnSpc>
            </a:pPr>
            <a:r>
              <a:rPr lang="en-AU" sz="5000" b="1" spc="200" dirty="0">
                <a:solidFill>
                  <a:srgbClr val="004C78"/>
                </a:solidFill>
                <a:latin typeface="News Gothic" pitchFamily="34" charset="0"/>
              </a:rPr>
              <a:t>Aim</a:t>
            </a:r>
          </a:p>
          <a:p>
            <a:pPr algn="just">
              <a:lnSpc>
                <a:spcPct val="110000"/>
              </a:lnSpc>
            </a:pPr>
            <a:r>
              <a:rPr lang="en-GB" sz="3200" dirty="0">
                <a:solidFill>
                  <a:srgbClr val="000000"/>
                </a:solidFill>
                <a:latin typeface="News Gothic"/>
              </a:rPr>
              <a:t>Surface tensiometry is widely used to study surfactants. However, due to the inherent inaccuracy of the </a:t>
            </a:r>
            <a:r>
              <a:rPr lang="en-GB" sz="3200" dirty="0" err="1">
                <a:solidFill>
                  <a:srgbClr val="000000"/>
                </a:solidFill>
                <a:latin typeface="News Gothic"/>
              </a:rPr>
              <a:t>Wilhelmy</a:t>
            </a:r>
            <a:r>
              <a:rPr lang="en-GB" sz="3200" dirty="0">
                <a:solidFill>
                  <a:srgbClr val="000000"/>
                </a:solidFill>
                <a:latin typeface="News Gothic"/>
              </a:rPr>
              <a:t> plate method [1] and the expensive and closed-source pendant drop setups, surface tensiometry is not used to its full potential [2]. We provide a low-cost, 3D printed pendant drop setup using a mobile phone as camera, shown in figure 1, with custom open-source data-processing software (written in </a:t>
            </a:r>
            <a:r>
              <a:rPr lang="en-GB" sz="3200" dirty="0" err="1">
                <a:solidFill>
                  <a:srgbClr val="000000"/>
                </a:solidFill>
                <a:latin typeface="News Gothic"/>
              </a:rPr>
              <a:t>MATLab</a:t>
            </a:r>
            <a:r>
              <a:rPr lang="en-GB" sz="3200" dirty="0">
                <a:solidFill>
                  <a:srgbClr val="000000"/>
                </a:solidFill>
                <a:latin typeface="News Gothic"/>
              </a:rPr>
              <a:t>). To show the power of this setup and software, we used this setup to study the adsorption kinetics of ovalbumin to the water/air interface.</a:t>
            </a:r>
          </a:p>
        </p:txBody>
      </p:sp>
      <p:cxnSp>
        <p:nvCxnSpPr>
          <p:cNvPr id="18" name="Straight Connector 17"/>
          <p:cNvCxnSpPr>
            <a:cxnSpLocks/>
          </p:cNvCxnSpPr>
          <p:nvPr/>
        </p:nvCxnSpPr>
        <p:spPr bwMode="auto">
          <a:xfrm>
            <a:off x="1572272" y="25242408"/>
            <a:ext cx="28121970" cy="0"/>
          </a:xfrm>
          <a:prstGeom prst="line">
            <a:avLst/>
          </a:prstGeom>
          <a:noFill/>
          <a:ln w="1270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sp>
        <p:nvSpPr>
          <p:cNvPr id="24" name="Rectangle 23"/>
          <p:cNvSpPr/>
          <p:nvPr/>
        </p:nvSpPr>
        <p:spPr bwMode="auto">
          <a:xfrm>
            <a:off x="16940187" y="34799209"/>
            <a:ext cx="914400" cy="9144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a:ln>
                <a:noFill/>
              </a:ln>
              <a:solidFill>
                <a:schemeClr val="tx1"/>
              </a:solidFill>
              <a:effectLst/>
              <a:latin typeface="News Gothic" pitchFamily="34" charset="0"/>
            </a:endParaRPr>
          </a:p>
        </p:txBody>
      </p:sp>
      <p:pic>
        <p:nvPicPr>
          <p:cNvPr id="22" name="Picture 21"/>
          <p:cNvPicPr>
            <a:picLocks noChangeAspect="1"/>
          </p:cNvPicPr>
          <p:nvPr/>
        </p:nvPicPr>
        <p:blipFill>
          <a:blip r:embed="rId3"/>
          <a:stretch>
            <a:fillRect/>
          </a:stretch>
        </p:blipFill>
        <p:spPr>
          <a:xfrm>
            <a:off x="1184946" y="40626759"/>
            <a:ext cx="11566790" cy="1751100"/>
          </a:xfrm>
          <a:prstGeom prst="rect">
            <a:avLst/>
          </a:prstGeom>
        </p:spPr>
      </p:pic>
      <p:sp>
        <p:nvSpPr>
          <p:cNvPr id="4" name="TextBox 3"/>
          <p:cNvSpPr txBox="1"/>
          <p:nvPr/>
        </p:nvSpPr>
        <p:spPr>
          <a:xfrm>
            <a:off x="1673531" y="23105284"/>
            <a:ext cx="16839904" cy="2137124"/>
          </a:xfrm>
          <a:prstGeom prst="rect">
            <a:avLst/>
          </a:prstGeom>
          <a:noFill/>
        </p:spPr>
        <p:txBody>
          <a:bodyPr wrap="square" lIns="0" tIns="0" rIns="0" bIns="0" rtlCol="0">
            <a:spAutoFit/>
          </a:bodyPr>
          <a:lstStyle/>
          <a:p>
            <a:pPr lvl="0" algn="just">
              <a:lnSpc>
                <a:spcPct val="110000"/>
              </a:lnSpc>
            </a:pPr>
            <a:r>
              <a:rPr lang="en-US" sz="3100" dirty="0">
                <a:solidFill>
                  <a:srgbClr val="5F5F5F"/>
                </a:solidFill>
              </a:rPr>
              <a:t>Figure 2. Method:</a:t>
            </a:r>
            <a:r>
              <a:rPr lang="en-GB" sz="3100" dirty="0">
                <a:solidFill>
                  <a:srgbClr val="5F5F5F"/>
                </a:solidFill>
              </a:rPr>
              <a:t> (a) An image of a droplet is cropped to a pre-defined space and (b) analysed to find the edges of the droplet, which are used to (d) transform and fit the droplet to the Young-Laplace equation.</a:t>
            </a:r>
          </a:p>
          <a:p>
            <a:pPr lvl="0" algn="just">
              <a:lnSpc>
                <a:spcPct val="110000"/>
              </a:lnSpc>
            </a:pPr>
            <a:endParaRPr lang="en-US" sz="3100" dirty="0">
              <a:solidFill>
                <a:srgbClr val="5F5F5F"/>
              </a:solidFill>
            </a:endParaRPr>
          </a:p>
          <a:p>
            <a:pPr lvl="0" algn="just">
              <a:lnSpc>
                <a:spcPct val="110000"/>
              </a:lnSpc>
            </a:pPr>
            <a:endParaRPr lang="en-GB" dirty="0"/>
          </a:p>
        </p:txBody>
      </p:sp>
      <p:sp>
        <p:nvSpPr>
          <p:cNvPr id="35" name="TextBox 34"/>
          <p:cNvSpPr txBox="1"/>
          <p:nvPr/>
        </p:nvSpPr>
        <p:spPr>
          <a:xfrm>
            <a:off x="18812395" y="23080270"/>
            <a:ext cx="10881847" cy="1548052"/>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3. Measured surface (orange) tension distribution of water (at 20°C). Using a normal approximation (blue), </a:t>
            </a:r>
            <a:r>
              <a:rPr lang="el-GR" sz="3100" dirty="0">
                <a:solidFill>
                  <a:srgbClr val="5F5F5F"/>
                </a:solidFill>
                <a:latin typeface="Arial" panose="020B0604020202020204" pitchFamily="34" charset="0"/>
                <a:cs typeface="Arial" panose="020B0604020202020204" pitchFamily="34" charset="0"/>
              </a:rPr>
              <a:t>γ</a:t>
            </a:r>
            <a:r>
              <a:rPr lang="nl-NL" sz="3100" dirty="0">
                <a:solidFill>
                  <a:srgbClr val="5F5F5F"/>
                </a:solidFill>
                <a:latin typeface="Arial" panose="020B0604020202020204" pitchFamily="34" charset="0"/>
                <a:cs typeface="Arial" panose="020B0604020202020204" pitchFamily="34" charset="0"/>
              </a:rPr>
              <a:t> = </a:t>
            </a:r>
            <a:r>
              <a:rPr lang="en-US" sz="3100" dirty="0">
                <a:solidFill>
                  <a:srgbClr val="5F5F5F"/>
                </a:solidFill>
              </a:rPr>
              <a:t>69.5 ± 6.2 (95%) </a:t>
            </a:r>
            <a:r>
              <a:rPr lang="en-US" sz="3100" dirty="0" err="1">
                <a:solidFill>
                  <a:srgbClr val="5F5F5F"/>
                </a:solidFill>
              </a:rPr>
              <a:t>mN</a:t>
            </a:r>
            <a:r>
              <a:rPr lang="en-US" sz="3100" dirty="0">
                <a:solidFill>
                  <a:srgbClr val="5F5F5F"/>
                </a:solidFill>
              </a:rPr>
              <a:t>/m is found, where 72.2 </a:t>
            </a:r>
            <a:r>
              <a:rPr lang="en-US" sz="3100" dirty="0" err="1">
                <a:solidFill>
                  <a:srgbClr val="5F5F5F"/>
                </a:solidFill>
              </a:rPr>
              <a:t>mN</a:t>
            </a:r>
            <a:r>
              <a:rPr lang="en-US" sz="3100" dirty="0">
                <a:solidFill>
                  <a:srgbClr val="5F5F5F"/>
                </a:solidFill>
              </a:rPr>
              <a:t>/m is expected (grey dotted line).</a:t>
            </a:r>
          </a:p>
        </p:txBody>
      </p:sp>
      <p:grpSp>
        <p:nvGrpSpPr>
          <p:cNvPr id="16" name="Group 15"/>
          <p:cNvGrpSpPr>
            <a:grpSpLocks noChangeAspect="1"/>
          </p:cNvGrpSpPr>
          <p:nvPr/>
        </p:nvGrpSpPr>
        <p:grpSpPr>
          <a:xfrm>
            <a:off x="17498828" y="25436710"/>
            <a:ext cx="11260478" cy="11344381"/>
            <a:chOff x="15725947" y="24223225"/>
            <a:chExt cx="13297210" cy="13396288"/>
          </a:xfrm>
        </p:grpSpPr>
        <p:pic>
          <p:nvPicPr>
            <p:cNvPr id="26" name="Afbeelding 1">
              <a:extLst>
                <a:ext uri="{FF2B5EF4-FFF2-40B4-BE49-F238E27FC236}">
                  <a16:creationId xmlns:a16="http://schemas.microsoft.com/office/drawing/2014/main" id="{FBCD1788-7660-484C-99A3-B39A2D17BAA2}"/>
                </a:ext>
              </a:extLst>
            </p:cNvPr>
            <p:cNvPicPr>
              <a:picLocks noChangeAspect="1"/>
            </p:cNvPicPr>
            <p:nvPr/>
          </p:nvPicPr>
          <p:blipFill rotWithShape="1">
            <a:blip r:embed="rId4"/>
            <a:srcRect l="5104" t="2593" r="33959" b="4259"/>
            <a:stretch/>
          </p:blipFill>
          <p:spPr>
            <a:xfrm>
              <a:off x="15725947" y="24223225"/>
              <a:ext cx="13297210" cy="11433326"/>
            </a:xfrm>
            <a:prstGeom prst="rect">
              <a:avLst/>
            </a:prstGeom>
            <a:ln w="12700">
              <a:noFill/>
            </a:ln>
          </p:spPr>
        </p:pic>
        <p:sp>
          <p:nvSpPr>
            <p:cNvPr id="36" name="TextBox 35"/>
            <p:cNvSpPr txBox="1"/>
            <p:nvPr/>
          </p:nvSpPr>
          <p:spPr>
            <a:xfrm>
              <a:off x="15725947" y="35760490"/>
              <a:ext cx="13297210" cy="1859023"/>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4. The adsorption of ovalbumin over time for different concentrations, with the residual between the measurement and the expected adsorption for diffusion limited adsorption below. </a:t>
              </a:r>
            </a:p>
          </p:txBody>
        </p:sp>
      </p:grpSp>
      <p:cxnSp>
        <p:nvCxnSpPr>
          <p:cNvPr id="39" name="Straight Connector 38"/>
          <p:cNvCxnSpPr>
            <a:cxnSpLocks/>
          </p:cNvCxnSpPr>
          <p:nvPr/>
        </p:nvCxnSpPr>
        <p:spPr bwMode="auto">
          <a:xfrm>
            <a:off x="1701792" y="11611174"/>
            <a:ext cx="27992450" cy="0"/>
          </a:xfrm>
          <a:prstGeom prst="line">
            <a:avLst/>
          </a:prstGeom>
          <a:noFill/>
          <a:ln w="1270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cxnSp>
        <p:nvCxnSpPr>
          <p:cNvPr id="42" name="Straight Connector 41"/>
          <p:cNvCxnSpPr>
            <a:cxnSpLocks/>
          </p:cNvCxnSpPr>
          <p:nvPr/>
        </p:nvCxnSpPr>
        <p:spPr bwMode="auto">
          <a:xfrm>
            <a:off x="1624064" y="37318030"/>
            <a:ext cx="28070178" cy="0"/>
          </a:xfrm>
          <a:prstGeom prst="line">
            <a:avLst/>
          </a:prstGeom>
          <a:noFill/>
          <a:ln w="1270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90307" y="40170041"/>
            <a:ext cx="2415485" cy="2340001"/>
          </a:xfrm>
          <a:prstGeom prst="rect">
            <a:avLst/>
          </a:prstGeom>
        </p:spPr>
      </p:pic>
      <p:pic>
        <p:nvPicPr>
          <p:cNvPr id="50" name="Afbeelding 1"/>
          <p:cNvPicPr>
            <a:picLocks noChangeAspect="1"/>
          </p:cNvPicPr>
          <p:nvPr/>
        </p:nvPicPr>
        <p:blipFill>
          <a:blip r:embed="rId6"/>
          <a:stretch>
            <a:fillRect/>
          </a:stretch>
        </p:blipFill>
        <p:spPr>
          <a:xfrm>
            <a:off x="20756610" y="15054391"/>
            <a:ext cx="2469159" cy="1373788"/>
          </a:xfrm>
          <a:prstGeom prst="rect">
            <a:avLst/>
          </a:prstGeom>
        </p:spPr>
      </p:pic>
      <p:pic>
        <p:nvPicPr>
          <p:cNvPr id="33" name="Afbeelding 32">
            <a:extLst>
              <a:ext uri="{FF2B5EF4-FFF2-40B4-BE49-F238E27FC236}">
                <a16:creationId xmlns:a16="http://schemas.microsoft.com/office/drawing/2014/main" id="{2D1C6D84-3EA1-46BC-AD9C-3770009A33DE}"/>
              </a:ext>
            </a:extLst>
          </p:cNvPr>
          <p:cNvPicPr>
            <a:picLocks noChangeAspect="1"/>
          </p:cNvPicPr>
          <p:nvPr/>
        </p:nvPicPr>
        <p:blipFill>
          <a:blip r:embed="rId7"/>
          <a:stretch>
            <a:fillRect/>
          </a:stretch>
        </p:blipFill>
        <p:spPr>
          <a:xfrm>
            <a:off x="19091788" y="17100824"/>
            <a:ext cx="9909986" cy="5846891"/>
          </a:xfrm>
          <a:prstGeom prst="rect">
            <a:avLst/>
          </a:prstGeom>
        </p:spPr>
      </p:pic>
      <p:grpSp>
        <p:nvGrpSpPr>
          <p:cNvPr id="59" name="Groep 58">
            <a:extLst>
              <a:ext uri="{FF2B5EF4-FFF2-40B4-BE49-F238E27FC236}">
                <a16:creationId xmlns:a16="http://schemas.microsoft.com/office/drawing/2014/main" id="{D482815C-462B-4439-A1F2-A5AC9A412396}"/>
              </a:ext>
            </a:extLst>
          </p:cNvPr>
          <p:cNvGrpSpPr/>
          <p:nvPr/>
        </p:nvGrpSpPr>
        <p:grpSpPr>
          <a:xfrm>
            <a:off x="16063020" y="5179198"/>
            <a:ext cx="13142772" cy="6056069"/>
            <a:chOff x="1997215" y="5179198"/>
            <a:chExt cx="13142772" cy="6056069"/>
          </a:xfrm>
        </p:grpSpPr>
        <p:pic>
          <p:nvPicPr>
            <p:cNvPr id="13" name="Afbeelding 12">
              <a:extLst>
                <a:ext uri="{FF2B5EF4-FFF2-40B4-BE49-F238E27FC236}">
                  <a16:creationId xmlns:a16="http://schemas.microsoft.com/office/drawing/2014/main" id="{8C5BCE7B-3530-481A-965C-2414AEED0027}"/>
                </a:ext>
              </a:extLst>
            </p:cNvPr>
            <p:cNvPicPr>
              <a:picLocks noChangeAspect="1"/>
            </p:cNvPicPr>
            <p:nvPr/>
          </p:nvPicPr>
          <p:blipFill rotWithShape="1">
            <a:blip r:embed="rId8">
              <a:extLst>
                <a:ext uri="{28A0092B-C50C-407E-A947-70E740481C1C}">
                  <a14:useLocalDpi xmlns:a14="http://schemas.microsoft.com/office/drawing/2010/main" val="0"/>
                </a:ext>
              </a:extLst>
            </a:blip>
            <a:srcRect l="19932" r="23843"/>
            <a:stretch/>
          </p:blipFill>
          <p:spPr>
            <a:xfrm>
              <a:off x="1997215" y="5179198"/>
              <a:ext cx="6590043" cy="4827612"/>
            </a:xfrm>
            <a:prstGeom prst="rect">
              <a:avLst/>
            </a:prstGeom>
            <a:ln w="12700">
              <a:noFill/>
            </a:ln>
          </p:spPr>
        </p:pic>
        <p:sp>
          <p:nvSpPr>
            <p:cNvPr id="2" name="TextBox 1"/>
            <p:cNvSpPr txBox="1"/>
            <p:nvPr/>
          </p:nvSpPr>
          <p:spPr>
            <a:xfrm>
              <a:off x="2037100" y="10211974"/>
              <a:ext cx="6879084" cy="1023293"/>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1. 3D model of the pendant drop setup (left) and photograph (right).</a:t>
              </a:r>
            </a:p>
          </p:txBody>
        </p:sp>
        <p:pic>
          <p:nvPicPr>
            <p:cNvPr id="41" name="Afbeelding 40">
              <a:extLst>
                <a:ext uri="{FF2B5EF4-FFF2-40B4-BE49-F238E27FC236}">
                  <a16:creationId xmlns:a16="http://schemas.microsoft.com/office/drawing/2014/main" id="{77D14EE4-AC51-42A9-9E1F-365A473ABB0C}"/>
                </a:ext>
              </a:extLst>
            </p:cNvPr>
            <p:cNvPicPr>
              <a:picLocks noChangeAspect="1"/>
            </p:cNvPicPr>
            <p:nvPr/>
          </p:nvPicPr>
          <p:blipFill rotWithShape="1">
            <a:blip r:embed="rId9">
              <a:extLst>
                <a:ext uri="{28A0092B-C50C-407E-A947-70E740481C1C}">
                  <a14:useLocalDpi xmlns:a14="http://schemas.microsoft.com/office/drawing/2010/main" val="0"/>
                </a:ext>
              </a:extLst>
            </a:blip>
            <a:srcRect l="17734" t="13448" r="30905" b="490"/>
            <a:stretch/>
          </p:blipFill>
          <p:spPr>
            <a:xfrm>
              <a:off x="9060143" y="5468207"/>
              <a:ext cx="6079844" cy="5730576"/>
            </a:xfrm>
            <a:prstGeom prst="rect">
              <a:avLst/>
            </a:prstGeom>
          </p:spPr>
        </p:pic>
      </p:grpSp>
      <p:sp>
        <p:nvSpPr>
          <p:cNvPr id="48" name="Text Box 44">
            <a:extLst>
              <a:ext uri="{FF2B5EF4-FFF2-40B4-BE49-F238E27FC236}">
                <a16:creationId xmlns:a16="http://schemas.microsoft.com/office/drawing/2014/main" id="{CBE3DF57-C51E-4C24-B859-759E8D036380}"/>
              </a:ext>
            </a:extLst>
          </p:cNvPr>
          <p:cNvSpPr txBox="1">
            <a:spLocks noChangeArrowheads="1"/>
          </p:cNvSpPr>
          <p:nvPr/>
        </p:nvSpPr>
        <p:spPr bwMode="auto">
          <a:xfrm>
            <a:off x="16063022" y="12558882"/>
            <a:ext cx="13021676" cy="39366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numCol="1"/>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algn="just" defTabSz="914400">
              <a:lnSpc>
                <a:spcPct val="110000"/>
              </a:lnSpc>
            </a:pPr>
            <a:r>
              <a:rPr lang="en-US" sz="3200" dirty="0">
                <a:solidFill>
                  <a:srgbClr val="000000"/>
                </a:solidFill>
                <a:latin typeface="News Gothic"/>
              </a:rPr>
              <a:t>Both the size and the bond number of the droplet can be calculated using pendant drop </a:t>
            </a:r>
            <a:r>
              <a:rPr lang="en-US" sz="3200" dirty="0" err="1">
                <a:solidFill>
                  <a:srgbClr val="000000"/>
                </a:solidFill>
                <a:latin typeface="News Gothic"/>
              </a:rPr>
              <a:t>tensiometry</a:t>
            </a:r>
            <a:r>
              <a:rPr lang="en-US" sz="3200" dirty="0">
                <a:solidFill>
                  <a:srgbClr val="000000"/>
                </a:solidFill>
                <a:latin typeface="News Gothic"/>
              </a:rPr>
              <a:t>. The size can easily be found by comparing the droplet to an object of known size (in our case the needle) and the bond number can be determined by fitting the droplet profile with the Young-Laplace equation. This fitting process is shown in figure 2. The accuracy of the measurement can be determined by averaging. With </a:t>
            </a:r>
            <a:r>
              <a:rPr lang="en-US" sz="3200" dirty="0" err="1">
                <a:solidFill>
                  <a:srgbClr val="000000"/>
                </a:solidFill>
                <a:latin typeface="News Gothic"/>
              </a:rPr>
              <a:t>Drension</a:t>
            </a:r>
            <a:r>
              <a:rPr lang="en-US" sz="3200" dirty="0">
                <a:solidFill>
                  <a:srgbClr val="000000"/>
                </a:solidFill>
                <a:latin typeface="News Gothic"/>
              </a:rPr>
              <a:t>, a very reasonable estimate for the surface tension of water was found after only 1.5 seconds (figure 3).</a:t>
            </a:r>
          </a:p>
        </p:txBody>
      </p:sp>
      <p:pic>
        <p:nvPicPr>
          <p:cNvPr id="1028" name="Picture 4" descr="https://latex.codecogs.com/gif.latex?%5Cdpi%7B300%7D%20%5Chuge%20%5Ctext%7BBo%7D%20%3D%20%5Cfrac%7B%5CDelta%20%5Crho%20g%20R_0%5E2%20%7D%7B%5Cgamma%7D">
            <a:extLst>
              <a:ext uri="{FF2B5EF4-FFF2-40B4-BE49-F238E27FC236}">
                <a16:creationId xmlns:a16="http://schemas.microsoft.com/office/drawing/2014/main" id="{1FAC5530-40E7-4F49-9B28-661C84162E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4271" y="14294310"/>
            <a:ext cx="3211536" cy="1532911"/>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ep 59">
            <a:extLst>
              <a:ext uri="{FF2B5EF4-FFF2-40B4-BE49-F238E27FC236}">
                <a16:creationId xmlns:a16="http://schemas.microsoft.com/office/drawing/2014/main" id="{DE54170B-9A65-4AE9-8DBA-37FDEEA1D1AF}"/>
              </a:ext>
            </a:extLst>
          </p:cNvPr>
          <p:cNvGrpSpPr/>
          <p:nvPr/>
        </p:nvGrpSpPr>
        <p:grpSpPr>
          <a:xfrm>
            <a:off x="1520669" y="25461452"/>
            <a:ext cx="17571119" cy="11856578"/>
            <a:chOff x="1572271" y="25461452"/>
            <a:chExt cx="17571119" cy="11856578"/>
          </a:xfrm>
        </p:grpSpPr>
        <p:sp>
          <p:nvSpPr>
            <p:cNvPr id="5" name="TextBox 4"/>
            <p:cNvSpPr txBox="1"/>
            <p:nvPr/>
          </p:nvSpPr>
          <p:spPr>
            <a:xfrm>
              <a:off x="1688809" y="25461452"/>
              <a:ext cx="17454581" cy="804066"/>
            </a:xfrm>
            <a:prstGeom prst="rect">
              <a:avLst/>
            </a:prstGeom>
            <a:noFill/>
          </p:spPr>
          <p:txBody>
            <a:bodyPr wrap="square" lIns="0" tIns="0" rIns="0" bIns="0" rtlCol="0">
              <a:spAutoFit/>
            </a:bodyPr>
            <a:lstStyle/>
            <a:p>
              <a:pPr lvl="0" algn="just">
                <a:lnSpc>
                  <a:spcPct val="110000"/>
                </a:lnSpc>
              </a:pPr>
              <a:r>
                <a:rPr lang="en-AU" sz="5000" b="1" spc="200" dirty="0">
                  <a:solidFill>
                    <a:srgbClr val="004C78"/>
                  </a:solidFill>
                </a:rPr>
                <a:t>Adsorption kinetics of ovalbumin at the interface</a:t>
              </a:r>
            </a:p>
          </p:txBody>
        </p:sp>
        <mc:AlternateContent xmlns:mc="http://schemas.openxmlformats.org/markup-compatibility/2006">
          <mc:Choice xmlns:a14="http://schemas.microsoft.com/office/drawing/2010/main" Requires="a14">
            <p:sp>
              <p:nvSpPr>
                <p:cNvPr id="49" name="Tekstvak 48">
                  <a:extLst>
                    <a:ext uri="{FF2B5EF4-FFF2-40B4-BE49-F238E27FC236}">
                      <a16:creationId xmlns:a16="http://schemas.microsoft.com/office/drawing/2014/main" id="{97B6736D-790C-4507-874E-2F48C1EF6E8A}"/>
                    </a:ext>
                  </a:extLst>
                </p:cNvPr>
                <p:cNvSpPr txBox="1"/>
                <p:nvPr/>
              </p:nvSpPr>
              <p:spPr>
                <a:xfrm>
                  <a:off x="1572271" y="26395040"/>
                  <a:ext cx="14490750" cy="10922990"/>
                </a:xfrm>
                <a:prstGeom prst="rect">
                  <a:avLst/>
                </a:prstGeom>
                <a:noFill/>
              </p:spPr>
              <p:txBody>
                <a:bodyPr wrap="square" rtlCol="0">
                  <a:spAutoFit/>
                </a:bodyPr>
                <a:lstStyle/>
                <a:p>
                  <a:pPr lvl="0" algn="just">
                    <a:lnSpc>
                      <a:spcPct val="110000"/>
                    </a:lnSpc>
                  </a:pPr>
                  <a:r>
                    <a:rPr lang="en-US" sz="3200" dirty="0"/>
                    <a:t>Ovalbumin, a protein from chicken egg white, adsorbs spontaneously on the air/water interface due to hydrophobic interactions [3]. Interfacial adsorption kinetics and their underlying mechanisms are crucial to the stability of colloidal systems. However, they are poorly understood and difficult to measure. </a:t>
                  </a:r>
                  <a:r>
                    <a:rPr lang="en-US" sz="3200" dirty="0" err="1"/>
                    <a:t>Drension</a:t>
                  </a:r>
                  <a:r>
                    <a:rPr lang="en-US" sz="3200" dirty="0"/>
                    <a:t> is a useful tool to study these interfacial phenomena. In order to link adsorption to surface tension changes, we propose the following model based on the Cassie-Baxter theory:</a:t>
                  </a:r>
                </a:p>
                <a:p>
                  <a:pPr lvl="0" algn="just">
                    <a:lnSpc>
                      <a:spcPct val="110000"/>
                    </a:lnSpc>
                  </a:pPr>
                  <a:r>
                    <a:rPr lang="en-US" sz="3200" dirty="0"/>
                    <a:t> </a:t>
                  </a:r>
                </a:p>
                <a:p>
                  <a:pPr lvl="0" algn="just">
                    <a:lnSpc>
                      <a:spcPct val="110000"/>
                    </a:lnSpc>
                  </a:pPr>
                  <a:endParaRPr lang="en-US" sz="3200" dirty="0"/>
                </a:p>
                <a:p>
                  <a:pPr lvl="0" algn="just">
                    <a:lnSpc>
                      <a:spcPct val="110000"/>
                    </a:lnSpc>
                  </a:pPr>
                  <a:endParaRPr lang="en-US" sz="3200" dirty="0"/>
                </a:p>
                <a:p>
                  <a:pPr lvl="0" algn="just">
                    <a:lnSpc>
                      <a:spcPct val="110000"/>
                    </a:lnSpc>
                  </a:pPr>
                  <a:r>
                    <a:rPr lang="en-US" sz="3200" dirty="0"/>
                    <a:t>where 𝛾(0) is the surface tension of a droplet without protein and 𝛾(∞) is the surface tension of a water-air interface packed at equilibrium. As the adsorption is assumed to be diffusion-controlled, we pose</a:t>
                  </a:r>
                </a:p>
                <a:p>
                  <a:pPr lvl="0" algn="just">
                    <a:lnSpc>
                      <a:spcPct val="110000"/>
                    </a:lnSpc>
                  </a:pPr>
                  <a:endParaRPr lang="en-US" sz="3200" dirty="0"/>
                </a:p>
                <a:p>
                  <a:pPr lvl="0" algn="just">
                    <a:lnSpc>
                      <a:spcPct val="110000"/>
                    </a:lnSpc>
                  </a:pPr>
                  <a:endParaRPr lang="en-US" sz="3200" dirty="0"/>
                </a:p>
                <a:p>
                  <a:pPr lvl="0" algn="just">
                    <a:lnSpc>
                      <a:spcPct val="110000"/>
                    </a:lnSpc>
                  </a:pPr>
                  <a:r>
                    <a:rPr lang="en-US" sz="3200" dirty="0"/>
                    <a:t> </a:t>
                  </a:r>
                </a:p>
                <a:p>
                  <a:pPr lvl="0" algn="just">
                    <a:lnSpc>
                      <a:spcPct val="110000"/>
                    </a:lnSpc>
                  </a:pPr>
                  <a:r>
                    <a:rPr lang="en-US" sz="3200" dirty="0"/>
                    <a:t>with </a:t>
                  </a:r>
                  <a14:m>
                    <m:oMath xmlns:m="http://schemas.openxmlformats.org/officeDocument/2006/math">
                      <m:r>
                        <a:rPr lang="en-GB" sz="3200" i="1">
                          <a:latin typeface="Cambria Math" panose="02040503050406030204" pitchFamily="18" charset="0"/>
                        </a:rPr>
                        <m:t>𝑇</m:t>
                      </m:r>
                      <m:r>
                        <a:rPr lang="en-GB" sz="3200" i="1" smtClean="0">
                          <a:latin typeface="Cambria Math" panose="02040503050406030204" pitchFamily="18" charset="0"/>
                          <a:ea typeface="Cambria Math" panose="02040503050406030204" pitchFamily="18" charset="0"/>
                        </a:rPr>
                        <m:t>∝</m:t>
                      </m:r>
                      <m:sSup>
                        <m:sSupPr>
                          <m:ctrlPr>
                            <a:rPr lang="nl-NL" sz="3200" b="0" i="1" smtClean="0">
                              <a:latin typeface="Cambria Math" panose="02040503050406030204" pitchFamily="18" charset="0"/>
                            </a:rPr>
                          </m:ctrlPr>
                        </m:sSupPr>
                        <m:e>
                          <m:r>
                            <a:rPr lang="en-GB" sz="3200" i="1">
                              <a:latin typeface="Cambria Math" panose="02040503050406030204" pitchFamily="18" charset="0"/>
                            </a:rPr>
                            <m:t>𝐷</m:t>
                          </m:r>
                        </m:e>
                        <m:sup>
                          <m:r>
                            <a:rPr lang="nl-NL" sz="3200" b="0" i="1" smtClean="0">
                              <a:latin typeface="Cambria Math" panose="02040503050406030204" pitchFamily="18" charset="0"/>
                            </a:rPr>
                            <m:t>−1</m:t>
                          </m:r>
                        </m:sup>
                      </m:sSup>
                      <m:sSup>
                        <m:sSupPr>
                          <m:ctrlPr>
                            <a:rPr lang="nl-NL" sz="3200" i="1">
                              <a:latin typeface="Cambria Math" panose="02040503050406030204" pitchFamily="18" charset="0"/>
                            </a:rPr>
                          </m:ctrlPr>
                        </m:sSupPr>
                        <m:e>
                          <m:r>
                            <a:rPr lang="en-GB" sz="3200" i="1">
                              <a:latin typeface="Cambria Math" panose="02040503050406030204" pitchFamily="18" charset="0"/>
                            </a:rPr>
                            <m:t>𝑐</m:t>
                          </m:r>
                        </m:e>
                        <m:sup>
                          <m:r>
                            <a:rPr lang="nl-NL" sz="3200" b="0" i="1" smtClean="0">
                              <a:latin typeface="Cambria Math" panose="02040503050406030204" pitchFamily="18" charset="0"/>
                            </a:rPr>
                            <m:t>−</m:t>
                          </m:r>
                          <m:r>
                            <a:rPr lang="en-GB" sz="3200" i="1">
                              <a:latin typeface="Cambria Math" panose="02040503050406030204" pitchFamily="18" charset="0"/>
                            </a:rPr>
                            <m:t>2</m:t>
                          </m:r>
                        </m:sup>
                      </m:sSup>
                    </m:oMath>
                  </a14:m>
                  <a:r>
                    <a:rPr lang="en-US" sz="3200" dirty="0"/>
                    <a:t> where D denotes the diffusion coefficient (m</a:t>
                  </a:r>
                  <a:r>
                    <a:rPr lang="en-US" sz="3200" baseline="30000" dirty="0"/>
                    <a:t>2</a:t>
                  </a:r>
                  <a:r>
                    <a:rPr lang="en-US" sz="3200" dirty="0"/>
                    <a:t>/s) and c the bulk concentration (m</a:t>
                  </a:r>
                  <a:r>
                    <a:rPr lang="en-US" sz="3200" baseline="30000" dirty="0"/>
                    <a:t>-3</a:t>
                  </a:r>
                  <a:r>
                    <a:rPr lang="en-US" sz="3200" dirty="0"/>
                    <a:t>) [5]. From figure 4, it becomes evident that the adsorption dynamics observed by </a:t>
                  </a:r>
                  <a:r>
                    <a:rPr lang="en-US" sz="3200" dirty="0" err="1"/>
                    <a:t>Drension</a:t>
                  </a:r>
                  <a:r>
                    <a:rPr lang="en-US" sz="3200" dirty="0"/>
                    <a:t> are described reasonably well by our proposed diffusion-limited adsorption model. </a:t>
                  </a:r>
                </a:p>
                <a:p>
                  <a:endParaRPr lang="nl-NL" dirty="0"/>
                </a:p>
              </p:txBody>
            </p:sp>
          </mc:Choice>
          <mc:Fallback>
            <p:sp>
              <p:nvSpPr>
                <p:cNvPr id="49" name="Tekstvak 48">
                  <a:extLst>
                    <a:ext uri="{FF2B5EF4-FFF2-40B4-BE49-F238E27FC236}">
                      <a16:creationId xmlns:a16="http://schemas.microsoft.com/office/drawing/2014/main" id="{97B6736D-790C-4507-874E-2F48C1EF6E8A}"/>
                    </a:ext>
                  </a:extLst>
                </p:cNvPr>
                <p:cNvSpPr txBox="1">
                  <a:spLocks noRot="1" noChangeAspect="1" noMove="1" noResize="1" noEditPoints="1" noAdjustHandles="1" noChangeArrowheads="1" noChangeShapeType="1" noTextEdit="1"/>
                </p:cNvSpPr>
                <p:nvPr/>
              </p:nvSpPr>
              <p:spPr>
                <a:xfrm>
                  <a:off x="1572271" y="26395040"/>
                  <a:ext cx="14490750" cy="10922990"/>
                </a:xfrm>
                <a:prstGeom prst="rect">
                  <a:avLst/>
                </a:prstGeom>
                <a:blipFill>
                  <a:blip r:embed="rId11"/>
                  <a:stretch>
                    <a:fillRect l="-1051" t="-502" r="-1051"/>
                  </a:stretch>
                </a:blipFill>
              </p:spPr>
              <p:txBody>
                <a:bodyPr/>
                <a:lstStyle/>
                <a:p>
                  <a:r>
                    <a:rPr lang="nl-NL">
                      <a:noFill/>
                    </a:rPr>
                    <a:t> </a:t>
                  </a:r>
                </a:p>
              </p:txBody>
            </p:sp>
          </mc:Fallback>
        </mc:AlternateContent>
        <p:pic>
          <p:nvPicPr>
            <p:cNvPr id="56" name="Picture 2" descr="https://latex.codecogs.com/gif.latex?%5Cdpi%7B300%7D%20%5CLARGE%20%5Cgamma%28t%29%20%3D%20%5Cgamma%280%29%20&amp;plus;%20%28%5Cgamma%28%5Cinfty%29%20-%20%5Cgamma%280%29%29%20%5Ccdot%20%5Ctheta%28t%29">
              <a:extLst>
                <a:ext uri="{FF2B5EF4-FFF2-40B4-BE49-F238E27FC236}">
                  <a16:creationId xmlns:a16="http://schemas.microsoft.com/office/drawing/2014/main" id="{D8B28575-3966-4054-A0E0-48357E6E7928}"/>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3906739" y="30258264"/>
              <a:ext cx="8266767" cy="5949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s://latex.codecogs.com/gif.latex?%5Cdpi%7B300%7D%20%5Chuge%20%5Ctheta%28t%29%20%3D%20%5Cexp%7B%5Cleft%28%20-%5Csqrt%7Bt/T%7D%20%5Cright%20%29%7D">
              <a:extLst>
                <a:ext uri="{FF2B5EF4-FFF2-40B4-BE49-F238E27FC236}">
                  <a16:creationId xmlns:a16="http://schemas.microsoft.com/office/drawing/2014/main" id="{D30AFE26-81C0-4572-82BA-1AA5D7025B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6260" y="33156283"/>
              <a:ext cx="5145255" cy="1071451"/>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Tekstvak 50">
            <a:extLst>
              <a:ext uri="{FF2B5EF4-FFF2-40B4-BE49-F238E27FC236}">
                <a16:creationId xmlns:a16="http://schemas.microsoft.com/office/drawing/2014/main" id="{FDAB2184-62FE-42D4-A68F-A2944220C1AD}"/>
              </a:ext>
            </a:extLst>
          </p:cNvPr>
          <p:cNvSpPr txBox="1"/>
          <p:nvPr/>
        </p:nvSpPr>
        <p:spPr>
          <a:xfrm>
            <a:off x="23636931" y="37677660"/>
            <a:ext cx="5787952" cy="1323439"/>
          </a:xfrm>
          <a:prstGeom prst="rect">
            <a:avLst/>
          </a:prstGeom>
          <a:noFill/>
        </p:spPr>
        <p:txBody>
          <a:bodyPr wrap="square" rtlCol="0">
            <a:spAutoFit/>
          </a:bodyPr>
          <a:lstStyle/>
          <a:p>
            <a:r>
              <a:rPr lang="nl-NL" sz="4000" dirty="0" err="1"/>
              <a:t>Find</a:t>
            </a:r>
            <a:r>
              <a:rPr lang="nl-NL" sz="4000" dirty="0"/>
              <a:t> </a:t>
            </a:r>
            <a:r>
              <a:rPr lang="nl-NL" sz="4000" dirty="0" err="1"/>
              <a:t>our</a:t>
            </a:r>
            <a:r>
              <a:rPr lang="nl-NL" sz="4000" dirty="0"/>
              <a:t> open-source code </a:t>
            </a:r>
            <a:r>
              <a:rPr lang="nl-NL" sz="4000" dirty="0" err="1"/>
              <a:t>and</a:t>
            </a:r>
            <a:r>
              <a:rPr lang="nl-NL" sz="4000" dirty="0"/>
              <a:t> 3D design on </a:t>
            </a:r>
            <a:r>
              <a:rPr lang="nl-NL" sz="4000" dirty="0" err="1"/>
              <a:t>Github</a:t>
            </a:r>
            <a:r>
              <a:rPr lang="nl-NL" sz="4000" dirty="0"/>
              <a:t>!</a:t>
            </a:r>
          </a:p>
        </p:txBody>
      </p:sp>
      <p:cxnSp>
        <p:nvCxnSpPr>
          <p:cNvPr id="53" name="Rechte verbindingslijn met pijl 52">
            <a:extLst>
              <a:ext uri="{FF2B5EF4-FFF2-40B4-BE49-F238E27FC236}">
                <a16:creationId xmlns:a16="http://schemas.microsoft.com/office/drawing/2014/main" id="{A51D9686-3433-4F9C-AD79-F4CA07F50274}"/>
              </a:ext>
            </a:extLst>
          </p:cNvPr>
          <p:cNvCxnSpPr>
            <a:cxnSpLocks/>
          </p:cNvCxnSpPr>
          <p:nvPr/>
        </p:nvCxnSpPr>
        <p:spPr bwMode="auto">
          <a:xfrm>
            <a:off x="28245443" y="39119307"/>
            <a:ext cx="0" cy="864096"/>
          </a:xfrm>
          <a:prstGeom prst="straightConnector1">
            <a:avLst/>
          </a:prstGeom>
          <a:ln w="76200" cap="flat" cmpd="sng" algn="ctr">
            <a:solidFill>
              <a:schemeClr val="tx1"/>
            </a:solidFill>
            <a:prstDash val="solid"/>
            <a:round/>
            <a:headEnd type="none" w="med" len="me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4128" name="Rechthoek 4127">
            <a:extLst>
              <a:ext uri="{FF2B5EF4-FFF2-40B4-BE49-F238E27FC236}">
                <a16:creationId xmlns:a16="http://schemas.microsoft.com/office/drawing/2014/main" id="{7AFA7093-7FB2-4F01-9BF6-5DEB2A9CF6DE}"/>
              </a:ext>
            </a:extLst>
          </p:cNvPr>
          <p:cNvSpPr/>
          <p:nvPr/>
        </p:nvSpPr>
        <p:spPr bwMode="auto">
          <a:xfrm>
            <a:off x="15284003" y="22412373"/>
            <a:ext cx="2949561" cy="432000"/>
          </a:xfrm>
          <a:prstGeom prst="rect">
            <a:avLst/>
          </a:prstGeom>
          <a:solidFill>
            <a:schemeClr val="bg1"/>
          </a:solidFill>
          <a:ln>
            <a:noFill/>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dirty="0">
              <a:ln>
                <a:noFill/>
              </a:ln>
              <a:solidFill>
                <a:schemeClr val="tx1"/>
              </a:solidFill>
              <a:effectLst/>
              <a:latin typeface="News Gothic" pitchFamily="34" charset="0"/>
            </a:endParaRPr>
          </a:p>
        </p:txBody>
      </p:sp>
      <p:grpSp>
        <p:nvGrpSpPr>
          <p:cNvPr id="4130" name="Groep 4129">
            <a:extLst>
              <a:ext uri="{FF2B5EF4-FFF2-40B4-BE49-F238E27FC236}">
                <a16:creationId xmlns:a16="http://schemas.microsoft.com/office/drawing/2014/main" id="{94E0F6DE-7181-4604-A507-3A321FAFC4F0}"/>
              </a:ext>
            </a:extLst>
          </p:cNvPr>
          <p:cNvGrpSpPr/>
          <p:nvPr/>
        </p:nvGrpSpPr>
        <p:grpSpPr>
          <a:xfrm>
            <a:off x="1572271" y="17268665"/>
            <a:ext cx="16839903" cy="5676525"/>
            <a:chOff x="1572271" y="17268665"/>
            <a:chExt cx="16839903" cy="5676525"/>
          </a:xfrm>
        </p:grpSpPr>
        <p:pic>
          <p:nvPicPr>
            <p:cNvPr id="21" name="Afbeelding 20">
              <a:extLst>
                <a:ext uri="{FF2B5EF4-FFF2-40B4-BE49-F238E27FC236}">
                  <a16:creationId xmlns:a16="http://schemas.microsoft.com/office/drawing/2014/main" id="{50E163AD-ACCC-45C2-9ECB-7FD33A03881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2271" y="17268665"/>
              <a:ext cx="16839903" cy="5676525"/>
            </a:xfrm>
            <a:prstGeom prst="rect">
              <a:avLst/>
            </a:prstGeom>
          </p:spPr>
        </p:pic>
        <p:sp>
          <p:nvSpPr>
            <p:cNvPr id="71" name="Rechthoek 70">
              <a:extLst>
                <a:ext uri="{FF2B5EF4-FFF2-40B4-BE49-F238E27FC236}">
                  <a16:creationId xmlns:a16="http://schemas.microsoft.com/office/drawing/2014/main" id="{C85B4522-F7AD-46D8-998B-11EBD5D7B598}"/>
                </a:ext>
              </a:extLst>
            </p:cNvPr>
            <p:cNvSpPr/>
            <p:nvPr/>
          </p:nvSpPr>
          <p:spPr bwMode="auto">
            <a:xfrm rot="5400000">
              <a:off x="13004274" y="20012745"/>
              <a:ext cx="4248000" cy="5040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
          <p:nvSpPr>
            <p:cNvPr id="4129" name="Tekstvak 4128">
              <a:extLst>
                <a:ext uri="{FF2B5EF4-FFF2-40B4-BE49-F238E27FC236}">
                  <a16:creationId xmlns:a16="http://schemas.microsoft.com/office/drawing/2014/main" id="{41DEE461-C87D-45CE-8499-7214098D82C9}"/>
                </a:ext>
              </a:extLst>
            </p:cNvPr>
            <p:cNvSpPr txBox="1"/>
            <p:nvPr/>
          </p:nvSpPr>
          <p:spPr>
            <a:xfrm>
              <a:off x="15524912" y="17898573"/>
              <a:ext cx="2537274" cy="461665"/>
            </a:xfrm>
            <a:prstGeom prst="rect">
              <a:avLst/>
            </a:prstGeom>
            <a:solidFill>
              <a:schemeClr val="bg1"/>
            </a:solidFill>
          </p:spPr>
          <p:txBody>
            <a:bodyPr wrap="square" rtlCol="0">
              <a:spAutoFit/>
            </a:bodyPr>
            <a:lstStyle/>
            <a:p>
              <a:pPr algn="ctr"/>
              <a:r>
                <a:rPr lang="nl-NL" sz="2400" b="1" dirty="0">
                  <a:latin typeface="Arial" panose="020B0604020202020204" pitchFamily="34" charset="0"/>
                  <a:cs typeface="Arial" panose="020B0604020202020204" pitchFamily="34" charset="0"/>
                </a:rPr>
                <a:t>Bo = 0.24919</a:t>
              </a:r>
            </a:p>
          </p:txBody>
        </p:sp>
        <p:sp>
          <p:nvSpPr>
            <p:cNvPr id="73" name="Tekstvak 72">
              <a:extLst>
                <a:ext uri="{FF2B5EF4-FFF2-40B4-BE49-F238E27FC236}">
                  <a16:creationId xmlns:a16="http://schemas.microsoft.com/office/drawing/2014/main" id="{69B4212D-F347-4506-AE21-3D24ECAA0BDD}"/>
                </a:ext>
              </a:extLst>
            </p:cNvPr>
            <p:cNvSpPr txBox="1"/>
            <p:nvPr/>
          </p:nvSpPr>
          <p:spPr>
            <a:xfrm>
              <a:off x="15284003" y="22366148"/>
              <a:ext cx="2880000" cy="504000"/>
            </a:xfrm>
            <a:prstGeom prst="rect">
              <a:avLst/>
            </a:prstGeom>
            <a:solidFill>
              <a:schemeClr val="bg1"/>
            </a:solidFill>
          </p:spPr>
          <p:txBody>
            <a:bodyPr wrap="square" rtlCol="0">
              <a:spAutoFit/>
            </a:bodyPr>
            <a:lstStyle/>
            <a:p>
              <a:pPr algn="ctr"/>
              <a:r>
                <a:rPr lang="nl-NL" sz="2400" b="1" dirty="0">
                  <a:latin typeface="Arial" panose="020B0604020202020204" pitchFamily="34" charset="0"/>
                  <a:cs typeface="Arial" panose="020B0604020202020204" pitchFamily="34" charset="0"/>
                </a:rPr>
                <a:t>r</a:t>
              </a:r>
            </a:p>
          </p:txBody>
        </p:sp>
        <p:sp>
          <p:nvSpPr>
            <p:cNvPr id="74" name="Tekstvak 73">
              <a:extLst>
                <a:ext uri="{FF2B5EF4-FFF2-40B4-BE49-F238E27FC236}">
                  <a16:creationId xmlns:a16="http://schemas.microsoft.com/office/drawing/2014/main" id="{E77F9CCD-2CCC-44F2-AD1B-FEFF46C1D3AF}"/>
                </a:ext>
              </a:extLst>
            </p:cNvPr>
            <p:cNvSpPr txBox="1"/>
            <p:nvPr/>
          </p:nvSpPr>
          <p:spPr>
            <a:xfrm>
              <a:off x="14713656" y="20120401"/>
              <a:ext cx="655316" cy="461665"/>
            </a:xfrm>
            <a:prstGeom prst="rect">
              <a:avLst/>
            </a:prstGeom>
            <a:solidFill>
              <a:schemeClr val="bg1"/>
            </a:solidFill>
          </p:spPr>
          <p:txBody>
            <a:bodyPr wrap="square" rtlCol="0">
              <a:spAutoFit/>
            </a:bodyPr>
            <a:lstStyle/>
            <a:p>
              <a:pPr algn="ctr"/>
              <a:r>
                <a:rPr lang="nl-NL" sz="2400" b="1" dirty="0" err="1">
                  <a:latin typeface="Arial" panose="020B0604020202020204" pitchFamily="34" charset="0"/>
                  <a:cs typeface="Arial" panose="020B0604020202020204" pitchFamily="34" charset="0"/>
                </a:rPr>
                <a:t>z</a:t>
              </a:r>
              <a:endParaRPr lang="nl-NL" sz="2400" b="1" dirty="0">
                <a:latin typeface="Arial" panose="020B0604020202020204" pitchFamily="34" charset="0"/>
                <a:cs typeface="Arial" panose="020B0604020202020204" pitchFamily="34" charset="0"/>
              </a:endParaRPr>
            </a:p>
          </p:txBody>
        </p:sp>
      </p:grpSp>
    </p:spTree>
  </p:cSld>
  <p:clrMapOvr>
    <a:masterClrMapping/>
  </p:clrMapOvr>
  <p:transition/>
</p:sld>
</file>

<file path=ppt/theme/theme1.xml><?xml version="1.0" encoding="utf-8"?>
<a:theme xmlns:a="http://schemas.openxmlformats.org/drawingml/2006/main" name="PCC SoftMatter poster 2015">
  <a:themeElements>
    <a:clrScheme name="Default Design 1">
      <a:dk1>
        <a:srgbClr val="000000"/>
      </a:dk1>
      <a:lt1>
        <a:srgbClr val="FFFFFF"/>
      </a:lt1>
      <a:dk2>
        <a:srgbClr val="004C78"/>
      </a:dk2>
      <a:lt2>
        <a:srgbClr val="808080"/>
      </a:lt2>
      <a:accent1>
        <a:srgbClr val="80BA64"/>
      </a:accent1>
      <a:accent2>
        <a:srgbClr val="E75200"/>
      </a:accent2>
      <a:accent3>
        <a:srgbClr val="FFFFFF"/>
      </a:accent3>
      <a:accent4>
        <a:srgbClr val="000000"/>
      </a:accent4>
      <a:accent5>
        <a:srgbClr val="C0D9B8"/>
      </a:accent5>
      <a:accent6>
        <a:srgbClr val="D14900"/>
      </a:accent6>
      <a:hlink>
        <a:srgbClr val="EAB200"/>
      </a:hlink>
      <a:folHlink>
        <a:srgbClr val="691768"/>
      </a:folHlink>
    </a:clrScheme>
    <a:fontScheme name="Default Design">
      <a:majorFont>
        <a:latin typeface="News Gothic"/>
        <a:ea typeface=""/>
        <a:cs typeface=""/>
      </a:majorFont>
      <a:minorFont>
        <a:latin typeface="News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News Gothic" pitchFamily="34" charset="0"/>
          </a:defRPr>
        </a:defPPr>
      </a:lstStyle>
    </a:spDef>
    <a:lnDef>
      <a:spPr bwMode="auto">
        <a:xfrm>
          <a:off x="0" y="0"/>
          <a:ext cx="1" cy="1"/>
        </a:xfrm>
        <a:custGeom>
          <a:avLst/>
          <a:gdLst/>
          <a:ahLst/>
          <a:cxnLst/>
          <a:rect l="0" t="0" r="0" b="0"/>
          <a:pathLst/>
        </a:cu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News Gothic" pitchFamily="34" charset="0"/>
          </a:defRPr>
        </a:defPPr>
      </a:lstStyle>
    </a:lnDef>
  </a:objectDefaults>
  <a:extraClrSchemeLst>
    <a:extraClrScheme>
      <a:clrScheme name="Default Design 1">
        <a:dk1>
          <a:srgbClr val="000000"/>
        </a:dk1>
        <a:lt1>
          <a:srgbClr val="FFFFFF"/>
        </a:lt1>
        <a:dk2>
          <a:srgbClr val="004C78"/>
        </a:dk2>
        <a:lt2>
          <a:srgbClr val="808080"/>
        </a:lt2>
        <a:accent1>
          <a:srgbClr val="80BA64"/>
        </a:accent1>
        <a:accent2>
          <a:srgbClr val="E75200"/>
        </a:accent2>
        <a:accent3>
          <a:srgbClr val="FFFFFF"/>
        </a:accent3>
        <a:accent4>
          <a:srgbClr val="000000"/>
        </a:accent4>
        <a:accent5>
          <a:srgbClr val="C0D9B8"/>
        </a:accent5>
        <a:accent6>
          <a:srgbClr val="D14900"/>
        </a:accent6>
        <a:hlink>
          <a:srgbClr val="EAB200"/>
        </a:hlink>
        <a:folHlink>
          <a:srgbClr val="69176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3A7F9150ECC944AD44CEED321B9B85" ma:contentTypeVersion="0" ma:contentTypeDescription="Create a new document." ma:contentTypeScope="" ma:versionID="cbaf3e1e5c511151479434a9ac420b6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B3FA1A4-4301-4D8D-B4A3-E59B4B015049}">
  <ds:schemaRefs>
    <ds:schemaRef ds:uri="http://schemas.microsoft.com/sharepoint/v3/contenttype/forms"/>
  </ds:schemaRefs>
</ds:datastoreItem>
</file>

<file path=customXml/itemProps2.xml><?xml version="1.0" encoding="utf-8"?>
<ds:datastoreItem xmlns:ds="http://schemas.openxmlformats.org/officeDocument/2006/customXml" ds:itemID="{823248D7-02B6-4829-8C3F-52B7F2249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816EDE9-B266-4FCE-904A-F4D8CEDD273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PCC SoftMatter poster 2015</Template>
  <TotalTime>668</TotalTime>
  <Words>667</Words>
  <Application>Microsoft Office PowerPoint</Application>
  <PresentationFormat>Aangepast</PresentationFormat>
  <Paragraphs>46</Paragraphs>
  <Slides>1</Slides>
  <Notes>1</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1</vt:i4>
      </vt:variant>
    </vt:vector>
  </HeadingPairs>
  <TitlesOfParts>
    <vt:vector size="10" baseType="lpstr">
      <vt:lpstr>Agrofont</vt:lpstr>
      <vt:lpstr>Arial</vt:lpstr>
      <vt:lpstr>Calibri</vt:lpstr>
      <vt:lpstr>Cambria Math</vt:lpstr>
      <vt:lpstr>News Gothic</vt:lpstr>
      <vt:lpstr>Times New Roman</vt:lpstr>
      <vt:lpstr>Verdana</vt:lpstr>
      <vt:lpstr>Wingdings</vt:lpstr>
      <vt:lpstr>PCC SoftMatter poster 2015</vt:lpstr>
      <vt:lpstr>PowerPoint-presentatie</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Workamp, Marcel</dc:creator>
  <cp:lastModifiedBy>Sjoerd van Dongen</cp:lastModifiedBy>
  <cp:revision>115</cp:revision>
  <cp:lastPrinted>2018-04-25T13:58:47Z</cp:lastPrinted>
  <dcterms:created xsi:type="dcterms:W3CDTF">2015-11-19T13:52:08Z</dcterms:created>
  <dcterms:modified xsi:type="dcterms:W3CDTF">2018-04-25T14:37:57Z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0x0101001A3A7F9150ECC944AD44CEED321B9B85</vt:lpwstr>
  </property>
</Properties>
</file>