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AAC"/>
    <a:srgbClr val="BFDBFE"/>
    <a:srgbClr val="6D28D9"/>
    <a:srgbClr val="FF8CA2"/>
    <a:srgbClr val="FEFBCC"/>
    <a:srgbClr val="D7F5F7"/>
    <a:srgbClr val="94F3AB"/>
    <a:srgbClr val="B2F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7B2-D8AE-EE92-643E-06979662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207B4-5E68-3125-6AAC-476BD422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437-619A-4D7C-7D09-26F7DDEC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3F25-098D-52B9-07AE-DAF65F0F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BC3F-0207-1CB5-2780-DB85BA5B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925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C7A3-C2D9-E87E-0C99-3B961DEF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90373-787D-7068-F6A5-7FF357DC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A305-0228-22DC-53EC-169CE0A2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0FAE-0C76-7B6B-82CC-78FDD1C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BBB3-2BAE-0716-6AEB-13AC2A1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0833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142CA-0F00-9456-96D7-7D5A7E448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C667E-9EF8-8D96-8F25-0BBD6DC9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8B02-1406-42A3-A47D-6AC9C570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F9FC-1C5A-5F09-A38B-2B28B1C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F332-E567-EC6D-99CA-40B253A9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9660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80AC-2F50-E266-F7A0-5EA9E8F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F8A1-EC8E-CA70-ADD5-7FA2B939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3EFC-EFC9-4DB4-7356-E2457086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57D9-B00F-F8B8-C7F9-9FF0F6C9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F871-CAD1-83C6-E21D-8A204389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6807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21B1-1A4D-012F-7700-564B70B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ABBE-E8B8-E5D6-C947-5697C64D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4968-B84F-D7D2-13D9-E8ED315C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F472-41F1-9195-19DC-D0E1CC0C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AD37-8F18-A27A-02C7-BA0D54F1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2588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B236-7C99-1A81-6460-4BD2DF6B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CABC-B77A-EEE8-D61B-5E4D0237A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BA46-9765-F059-5E3A-1F0FE0A56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D20D-B193-7879-0F2F-AC7C9294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65BC8-C57E-8BE3-2B24-ED3011A6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8E07-A941-5A38-8AAA-4E8B1B1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53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051-E46E-636D-6530-78B3042D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59C65-2067-DECC-21BE-18E07D5F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6F23-CFF5-25E5-3E55-B8A3039C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BA26F-9B49-21A3-ABED-62AD8CC72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89E6A-F401-A9C8-7B0F-CA92BDD4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875F9-C009-EFA4-6388-7D068437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04B0D-E76C-01AA-73E8-7A841E81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1B1E5-B581-BE66-1354-72EEE005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65990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14A1-BAD4-0310-6390-3839903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4265A-B6F6-B0BD-B77B-EF493780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E041-0ABC-322A-D559-66EF5571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EE6EA-7C25-032C-6D5A-57F25C5A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68899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78C42-19D4-5BE0-F7FF-17B12436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95CEB-96DF-B2A2-574F-F4FC735C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20206-8D1F-345C-4434-AC69208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372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5074-F5AB-E1D4-5158-B92F1911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00FD-B535-E8CD-DC10-4BA7CC12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6AB0A-785F-6AB5-92A5-7BC6501E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A91B-7A58-28CC-6E6E-F3A732C6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3C4B-E8F9-5A56-46E7-6A8BC55E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AFFEE-D7BD-61B9-2FFD-359CFDEC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173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3896-35BF-D63E-78C0-B385298F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A67B9-85AA-6D80-2F4F-935ADEB1A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B3180-257A-A279-4BD3-4270E964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1765C-93FD-92A6-541B-6BBAE99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BE1B2-B27A-CA78-A7A1-E19509EB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AC96D-8D70-A648-F90D-329092A7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1379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2FC48-B2BD-0A4A-DDA9-F8C3F257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1586-45CE-F76E-ABC8-B990920B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031C-384B-7BF8-066E-3CCCAA97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0A9C-33F8-004D-B4E3-78BDC668167E}" type="datetimeFigureOut">
              <a:rPr lang="en-LU" smtClean="0"/>
              <a:t>14/05/2022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EC53-1283-FE54-8FF4-EC4F4928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E247-D7E3-34C4-B37C-E7FDCF07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7282-55EA-554E-828E-86459C7E5F0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658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26DF1B-D612-29E1-F0CF-78889AE1DF8A}"/>
              </a:ext>
            </a:extLst>
          </p:cNvPr>
          <p:cNvSpPr/>
          <p:nvPr/>
        </p:nvSpPr>
        <p:spPr>
          <a:xfrm>
            <a:off x="757825" y="866084"/>
            <a:ext cx="8780745" cy="1703540"/>
          </a:xfrm>
          <a:prstGeom prst="rect">
            <a:avLst/>
          </a:prstGeom>
          <a:solidFill>
            <a:srgbClr val="BFDB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B6464-F85E-F708-72C0-0CFC1E185FE8}"/>
              </a:ext>
            </a:extLst>
          </p:cNvPr>
          <p:cNvSpPr/>
          <p:nvPr/>
        </p:nvSpPr>
        <p:spPr>
          <a:xfrm>
            <a:off x="375781" y="2655518"/>
            <a:ext cx="8780745" cy="1703540"/>
          </a:xfrm>
          <a:prstGeom prst="rect">
            <a:avLst/>
          </a:prstGeom>
          <a:solidFill>
            <a:srgbClr val="6D2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7D73-A241-9BEF-02FD-30AA9CB0A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3426" y="1365675"/>
            <a:ext cx="1494772" cy="1089426"/>
          </a:xfrm>
        </p:spPr>
        <p:txBody>
          <a:bodyPr>
            <a:normAutofit/>
          </a:bodyPr>
          <a:lstStyle/>
          <a:p>
            <a:pPr algn="l"/>
            <a:r>
              <a:rPr lang="en-LU" sz="1800" dirty="0"/>
              <a:t>Answered</a:t>
            </a:r>
          </a:p>
          <a:p>
            <a:pPr algn="l"/>
            <a:r>
              <a:rPr lang="en-LU" sz="1800" dirty="0"/>
              <a:t>Skipped</a:t>
            </a:r>
          </a:p>
          <a:p>
            <a:pPr algn="l"/>
            <a:r>
              <a:rPr lang="en-LU" sz="1800" dirty="0"/>
              <a:t>Remaining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15488B-C254-C203-2591-212D08A92F14}"/>
              </a:ext>
            </a:extLst>
          </p:cNvPr>
          <p:cNvSpPr/>
          <p:nvPr/>
        </p:nvSpPr>
        <p:spPr>
          <a:xfrm>
            <a:off x="3257550" y="1366317"/>
            <a:ext cx="285228" cy="285032"/>
          </a:xfrm>
          <a:prstGeom prst="ellipse">
            <a:avLst/>
          </a:prstGeom>
          <a:solidFill>
            <a:srgbClr val="94F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>
              <a:solidFill>
                <a:srgbClr val="FF8CA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5AC775-5A67-8797-1971-7EA5DC75DFA9}"/>
              </a:ext>
            </a:extLst>
          </p:cNvPr>
          <p:cNvSpPr/>
          <p:nvPr/>
        </p:nvSpPr>
        <p:spPr>
          <a:xfrm>
            <a:off x="3259638" y="1758473"/>
            <a:ext cx="285228" cy="285032"/>
          </a:xfrm>
          <a:prstGeom prst="ellipse">
            <a:avLst/>
          </a:prstGeom>
          <a:solidFill>
            <a:srgbClr val="FF8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6C655A-F194-E5FE-C18A-C17CC0CA73D3}"/>
              </a:ext>
            </a:extLst>
          </p:cNvPr>
          <p:cNvSpPr/>
          <p:nvPr/>
        </p:nvSpPr>
        <p:spPr>
          <a:xfrm>
            <a:off x="3261726" y="2122053"/>
            <a:ext cx="285228" cy="285032"/>
          </a:xfrm>
          <a:prstGeom prst="ellipse">
            <a:avLst/>
          </a:prstGeom>
          <a:solidFill>
            <a:srgbClr val="D7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4A0754-279A-86FB-5990-0C4B0DB3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38746"/>
              </p:ext>
            </p:extLst>
          </p:nvPr>
        </p:nvGraphicFramePr>
        <p:xfrm>
          <a:off x="1813080" y="3269385"/>
          <a:ext cx="3937870" cy="475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590">
                  <a:extLst>
                    <a:ext uri="{9D8B030D-6E8A-4147-A177-3AD203B41FA5}">
                      <a16:colId xmlns:a16="http://schemas.microsoft.com/office/drawing/2014/main" val="10661685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393233"/>
                    </a:ext>
                  </a:extLst>
                </a:gridCol>
              </a:tblGrid>
              <a:tr h="475806">
                <a:tc>
                  <a:txBody>
                    <a:bodyPr/>
                    <a:lstStyle/>
                    <a:p>
                      <a:r>
                        <a:rPr lang="en-LU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41% got atleast 6 questions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U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09081"/>
                  </a:ext>
                </a:extLst>
              </a:tr>
            </a:tbl>
          </a:graphicData>
        </a:graphic>
      </p:graphicFrame>
      <p:pic>
        <p:nvPicPr>
          <p:cNvPr id="1026" name="Picture 2" descr="Bonus Icon #383305 - Free Icons Library">
            <a:extLst>
              <a:ext uri="{FF2B5EF4-FFF2-40B4-BE49-F238E27FC236}">
                <a16:creationId xmlns:a16="http://schemas.microsoft.com/office/drawing/2014/main" id="{2B718B21-7B04-D28B-3644-2B8FCEC0B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5" y="4872332"/>
            <a:ext cx="1431524" cy="14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nus - Free communications icons">
            <a:extLst>
              <a:ext uri="{FF2B5EF4-FFF2-40B4-BE49-F238E27FC236}">
                <a16:creationId xmlns:a16="http://schemas.microsoft.com/office/drawing/2014/main" id="{70EF9DF8-C357-05D4-2234-B02FBF7A7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1183">
            <a:off x="1073013" y="3122001"/>
            <a:ext cx="757235" cy="7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22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4B93-89ED-446E-0B9A-0C3F4C70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3" y="1236663"/>
            <a:ext cx="10515600" cy="3735387"/>
          </a:xfrm>
        </p:spPr>
        <p:txBody>
          <a:bodyPr>
            <a:normAutofit/>
          </a:bodyPr>
          <a:lstStyle/>
          <a:p>
            <a:r>
              <a:rPr lang="en-GB" sz="3200" dirty="0"/>
              <a:t>Total question – 8 </a:t>
            </a:r>
            <a:br>
              <a:rPr lang="en-GB" sz="3200" dirty="0"/>
            </a:br>
            <a:r>
              <a:rPr lang="en-GB" sz="3200" dirty="0"/>
              <a:t>C</a:t>
            </a:r>
            <a:r>
              <a:rPr lang="en-LU" sz="3200" dirty="0"/>
              <a:t>ontrol – 2</a:t>
            </a:r>
            <a:br>
              <a:rPr lang="en-LU" sz="3200" dirty="0"/>
            </a:br>
            <a:r>
              <a:rPr lang="en-LU" sz="3200" dirty="0"/>
              <a:t>Treatment – 6</a:t>
            </a:r>
            <a:br>
              <a:rPr lang="en-LU" sz="3200" dirty="0"/>
            </a:br>
            <a:br>
              <a:rPr lang="en-LU" sz="3200" dirty="0"/>
            </a:br>
            <a:r>
              <a:rPr lang="en-LU" sz="3200" dirty="0"/>
              <a:t>7 design elements - </a:t>
            </a:r>
            <a:br>
              <a:rPr lang="en-LU" sz="3200" dirty="0"/>
            </a:br>
            <a:endParaRPr lang="en-LU" sz="3200" dirty="0"/>
          </a:p>
        </p:txBody>
      </p:sp>
    </p:spTree>
    <p:extLst>
      <p:ext uri="{BB962C8B-B14F-4D97-AF65-F5344CB8AC3E}">
        <p14:creationId xmlns:p14="http://schemas.microsoft.com/office/powerpoint/2010/main" val="150629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2DCC-57F5-DBF4-7329-72B971F5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B2AF-923A-C901-3B9D-F9FD89ED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LU" dirty="0"/>
          </a:p>
          <a:p>
            <a:pPr marL="0" indent="0">
              <a:buNone/>
            </a:pPr>
            <a:r>
              <a:rPr lang="en-LU" dirty="0"/>
              <a:t>		Titan		21		stop</a:t>
            </a:r>
          </a:p>
          <a:p>
            <a:pPr marL="0" indent="0">
              <a:buNone/>
            </a:pPr>
            <a:r>
              <a:rPr lang="en-LU" dirty="0"/>
              <a:t>		5</a:t>
            </a:r>
          </a:p>
          <a:p>
            <a:pPr marL="0" indent="0">
              <a:buNone/>
            </a:pPr>
            <a:r>
              <a:rPr lang="en-LU" dirty="0"/>
              <a:t>		8	Vormir	13	Asgard </a:t>
            </a:r>
          </a:p>
        </p:txBody>
      </p:sp>
    </p:spTree>
    <p:extLst>
      <p:ext uri="{BB962C8B-B14F-4D97-AF65-F5344CB8AC3E}">
        <p14:creationId xmlns:p14="http://schemas.microsoft.com/office/powerpoint/2010/main" val="18147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51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Total question – 8  Control – 2 Treatment – 6  7 design elements -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Suvadeep MUKHERJEE</dc:creator>
  <cp:lastModifiedBy>Suvadeep MUKHERJEE</cp:lastModifiedBy>
  <cp:revision>7</cp:revision>
  <dcterms:created xsi:type="dcterms:W3CDTF">2022-05-11T21:43:30Z</dcterms:created>
  <dcterms:modified xsi:type="dcterms:W3CDTF">2022-05-15T18:29:03Z</dcterms:modified>
</cp:coreProperties>
</file>