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63" r:id="rId2"/>
    <p:sldId id="265" r:id="rId3"/>
    <p:sldId id="291" r:id="rId4"/>
    <p:sldId id="264" r:id="rId5"/>
    <p:sldId id="292" r:id="rId6"/>
    <p:sldId id="295" r:id="rId7"/>
    <p:sldId id="296" r:id="rId8"/>
    <p:sldId id="293" r:id="rId9"/>
    <p:sldId id="294" r:id="rId10"/>
    <p:sldId id="297" r:id="rId11"/>
    <p:sldId id="261" r:id="rId12"/>
    <p:sldId id="29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kumar Edagotti" userId="df4e17ca87e6c874" providerId="LiveId" clId="{58F69729-1D33-48DD-9707-D194A46A9FDE}"/>
    <pc:docChg chg="undo custSel addSld modSld">
      <pc:chgData name="Pavankumar Edagotti" userId="df4e17ca87e6c874" providerId="LiveId" clId="{58F69729-1D33-48DD-9707-D194A46A9FDE}" dt="2019-04-01T17:21:36.712" v="1894"/>
      <pc:docMkLst>
        <pc:docMk/>
      </pc:docMkLst>
      <pc:sldChg chg="modSp">
        <pc:chgData name="Pavankumar Edagotti" userId="df4e17ca87e6c874" providerId="LiveId" clId="{58F69729-1D33-48DD-9707-D194A46A9FDE}" dt="2019-04-01T14:35:42.208" v="433" actId="20577"/>
        <pc:sldMkLst>
          <pc:docMk/>
          <pc:sldMk cId="1975427906" sldId="265"/>
        </pc:sldMkLst>
        <pc:spChg chg="mod">
          <ac:chgData name="Pavankumar Edagotti" userId="df4e17ca87e6c874" providerId="LiveId" clId="{58F69729-1D33-48DD-9707-D194A46A9FDE}" dt="2019-04-01T14:35:42.208" v="433" actId="20577"/>
          <ac:spMkLst>
            <pc:docMk/>
            <pc:sldMk cId="1975427906" sldId="265"/>
            <ac:spMk id="5" creationId="{25C99C0B-24DC-464E-AEB0-124B0DECD18C}"/>
          </ac:spMkLst>
        </pc:spChg>
      </pc:sldChg>
      <pc:sldChg chg="modSp">
        <pc:chgData name="Pavankumar Edagotti" userId="df4e17ca87e6c874" providerId="LiveId" clId="{58F69729-1D33-48DD-9707-D194A46A9FDE}" dt="2019-03-31T14:33:14.868" v="88" actId="1076"/>
        <pc:sldMkLst>
          <pc:docMk/>
          <pc:sldMk cId="4050469631" sldId="272"/>
        </pc:sldMkLst>
        <pc:spChg chg="mod">
          <ac:chgData name="Pavankumar Edagotti" userId="df4e17ca87e6c874" providerId="LiveId" clId="{58F69729-1D33-48DD-9707-D194A46A9FDE}" dt="2019-03-31T14:33:12.869" v="87" actId="1076"/>
          <ac:spMkLst>
            <pc:docMk/>
            <pc:sldMk cId="4050469631" sldId="272"/>
            <ac:spMk id="2" creationId="{B168EB90-FA9A-4AFF-8EEF-7A94C2407679}"/>
          </ac:spMkLst>
        </pc:spChg>
        <pc:picChg chg="mod">
          <ac:chgData name="Pavankumar Edagotti" userId="df4e17ca87e6c874" providerId="LiveId" clId="{58F69729-1D33-48DD-9707-D194A46A9FDE}" dt="2019-03-31T14:33:14.868" v="88" actId="1076"/>
          <ac:picMkLst>
            <pc:docMk/>
            <pc:sldMk cId="4050469631" sldId="272"/>
            <ac:picMk id="3" creationId="{6E833C2F-6B76-4AF6-B5F3-36B2670DACDF}"/>
          </ac:picMkLst>
        </pc:picChg>
      </pc:sldChg>
      <pc:sldChg chg="modSp">
        <pc:chgData name="Pavankumar Edagotti" userId="df4e17ca87e6c874" providerId="LiveId" clId="{58F69729-1D33-48DD-9707-D194A46A9FDE}" dt="2019-03-31T14:14:55.648" v="60" actId="20577"/>
        <pc:sldMkLst>
          <pc:docMk/>
          <pc:sldMk cId="2172623522" sldId="274"/>
        </pc:sldMkLst>
        <pc:spChg chg="mod">
          <ac:chgData name="Pavankumar Edagotti" userId="df4e17ca87e6c874" providerId="LiveId" clId="{58F69729-1D33-48DD-9707-D194A46A9FDE}" dt="2019-03-31T14:14:55.648" v="60" actId="20577"/>
          <ac:spMkLst>
            <pc:docMk/>
            <pc:sldMk cId="2172623522" sldId="274"/>
            <ac:spMk id="5" creationId="{4D802481-78BA-464A-A1BD-A3ADF917E9DB}"/>
          </ac:spMkLst>
        </pc:spChg>
      </pc:sldChg>
      <pc:sldChg chg="modSp">
        <pc:chgData name="Pavankumar Edagotti" userId="df4e17ca87e6c874" providerId="LiveId" clId="{58F69729-1D33-48DD-9707-D194A46A9FDE}" dt="2019-04-01T14:38:22.094" v="475" actId="20577"/>
        <pc:sldMkLst>
          <pc:docMk/>
          <pc:sldMk cId="3099462230" sldId="279"/>
        </pc:sldMkLst>
        <pc:spChg chg="mod">
          <ac:chgData name="Pavankumar Edagotti" userId="df4e17ca87e6c874" providerId="LiveId" clId="{58F69729-1D33-48DD-9707-D194A46A9FDE}" dt="2019-04-01T14:38:22.094" v="475" actId="20577"/>
          <ac:spMkLst>
            <pc:docMk/>
            <pc:sldMk cId="3099462230" sldId="279"/>
            <ac:spMk id="3" creationId="{47232DC3-F095-48D9-8741-5B206381CDDE}"/>
          </ac:spMkLst>
        </pc:spChg>
        <pc:spChg chg="mod">
          <ac:chgData name="Pavankumar Edagotti" userId="df4e17ca87e6c874" providerId="LiveId" clId="{58F69729-1D33-48DD-9707-D194A46A9FDE}" dt="2019-03-30T12:15:51.964" v="3" actId="20577"/>
          <ac:spMkLst>
            <pc:docMk/>
            <pc:sldMk cId="3099462230" sldId="279"/>
            <ac:spMk id="6" creationId="{87021763-95A2-4A5A-B516-39D54F8207D7}"/>
          </ac:spMkLst>
        </pc:spChg>
        <pc:spChg chg="mod">
          <ac:chgData name="Pavankumar Edagotti" userId="df4e17ca87e6c874" providerId="LiveId" clId="{58F69729-1D33-48DD-9707-D194A46A9FDE}" dt="2019-03-30T12:15:56.126" v="5" actId="20577"/>
          <ac:spMkLst>
            <pc:docMk/>
            <pc:sldMk cId="3099462230" sldId="279"/>
            <ac:spMk id="9" creationId="{DF8760EC-3628-4047-8BB4-9A27D121F93F}"/>
          </ac:spMkLst>
        </pc:spChg>
      </pc:sldChg>
      <pc:sldChg chg="modSp">
        <pc:chgData name="Pavankumar Edagotti" userId="df4e17ca87e6c874" providerId="LiveId" clId="{58F69729-1D33-48DD-9707-D194A46A9FDE}" dt="2019-03-30T12:15:40.357" v="1" actId="20577"/>
        <pc:sldMkLst>
          <pc:docMk/>
          <pc:sldMk cId="3640944318" sldId="280"/>
        </pc:sldMkLst>
        <pc:spChg chg="mod">
          <ac:chgData name="Pavankumar Edagotti" userId="df4e17ca87e6c874" providerId="LiveId" clId="{58F69729-1D33-48DD-9707-D194A46A9FDE}" dt="2019-03-30T12:15:40.357" v="1" actId="20577"/>
          <ac:spMkLst>
            <pc:docMk/>
            <pc:sldMk cId="3640944318" sldId="280"/>
            <ac:spMk id="5" creationId="{14D1DD18-D1D7-43DC-B650-F4BE0B469C48}"/>
          </ac:spMkLst>
        </pc:spChg>
      </pc:sldChg>
      <pc:sldChg chg="modSp">
        <pc:chgData name="Pavankumar Edagotti" userId="df4e17ca87e6c874" providerId="LiveId" clId="{58F69729-1D33-48DD-9707-D194A46A9FDE}" dt="2019-03-30T12:16:14.951" v="12" actId="20577"/>
        <pc:sldMkLst>
          <pc:docMk/>
          <pc:sldMk cId="648123203" sldId="282"/>
        </pc:sldMkLst>
        <pc:spChg chg="mod">
          <ac:chgData name="Pavankumar Edagotti" userId="df4e17ca87e6c874" providerId="LiveId" clId="{58F69729-1D33-48DD-9707-D194A46A9FDE}" dt="2019-03-30T12:16:08.469" v="8" actId="20577"/>
          <ac:spMkLst>
            <pc:docMk/>
            <pc:sldMk cId="648123203" sldId="282"/>
            <ac:spMk id="10" creationId="{FE9DAECD-7CD8-425C-A7AB-CCBEF769F13E}"/>
          </ac:spMkLst>
        </pc:spChg>
        <pc:spChg chg="mod">
          <ac:chgData name="Pavankumar Edagotti" userId="df4e17ca87e6c874" providerId="LiveId" clId="{58F69729-1D33-48DD-9707-D194A46A9FDE}" dt="2019-03-30T12:16:14.951" v="12" actId="20577"/>
          <ac:spMkLst>
            <pc:docMk/>
            <pc:sldMk cId="648123203" sldId="282"/>
            <ac:spMk id="11" creationId="{7AF439D5-6FEE-45A3-8430-407F62843958}"/>
          </ac:spMkLst>
        </pc:spChg>
      </pc:sldChg>
      <pc:sldChg chg="modSp">
        <pc:chgData name="Pavankumar Edagotti" userId="df4e17ca87e6c874" providerId="LiveId" clId="{58F69729-1D33-48DD-9707-D194A46A9FDE}" dt="2019-03-30T12:16:21.560" v="14" actId="20577"/>
        <pc:sldMkLst>
          <pc:docMk/>
          <pc:sldMk cId="304349089" sldId="283"/>
        </pc:sldMkLst>
        <pc:spChg chg="mod">
          <ac:chgData name="Pavankumar Edagotti" userId="df4e17ca87e6c874" providerId="LiveId" clId="{58F69729-1D33-48DD-9707-D194A46A9FDE}" dt="2019-03-30T12:16:21.560" v="14" actId="20577"/>
          <ac:spMkLst>
            <pc:docMk/>
            <pc:sldMk cId="304349089" sldId="283"/>
            <ac:spMk id="12" creationId="{BD80142D-64EE-4FCF-8B0C-65CEF3D66348}"/>
          </ac:spMkLst>
        </pc:spChg>
      </pc:sldChg>
      <pc:sldChg chg="modSp">
        <pc:chgData name="Pavankumar Edagotti" userId="df4e17ca87e6c874" providerId="LiveId" clId="{58F69729-1D33-48DD-9707-D194A46A9FDE}" dt="2019-04-01T14:23:10.853" v="117" actId="20577"/>
        <pc:sldMkLst>
          <pc:docMk/>
          <pc:sldMk cId="2878088248" sldId="284"/>
        </pc:sldMkLst>
        <pc:spChg chg="mod">
          <ac:chgData name="Pavankumar Edagotti" userId="df4e17ca87e6c874" providerId="LiveId" clId="{58F69729-1D33-48DD-9707-D194A46A9FDE}" dt="2019-04-01T14:23:10.853" v="117" actId="20577"/>
          <ac:spMkLst>
            <pc:docMk/>
            <pc:sldMk cId="2878088248" sldId="284"/>
            <ac:spMk id="5" creationId="{3DE1563D-E88F-4463-942F-37B96D150FC8}"/>
          </ac:spMkLst>
        </pc:spChg>
      </pc:sldChg>
      <pc:sldChg chg="modSp">
        <pc:chgData name="Pavankumar Edagotti" userId="df4e17ca87e6c874" providerId="LiveId" clId="{58F69729-1D33-48DD-9707-D194A46A9FDE}" dt="2019-04-01T14:35:07.471" v="415" actId="20577"/>
        <pc:sldMkLst>
          <pc:docMk/>
          <pc:sldMk cId="2514398980" sldId="287"/>
        </pc:sldMkLst>
        <pc:spChg chg="mod">
          <ac:chgData name="Pavankumar Edagotti" userId="df4e17ca87e6c874" providerId="LiveId" clId="{58F69729-1D33-48DD-9707-D194A46A9FDE}" dt="2019-04-01T14:35:07.471" v="415" actId="20577"/>
          <ac:spMkLst>
            <pc:docMk/>
            <pc:sldMk cId="2514398980" sldId="287"/>
            <ac:spMk id="3" creationId="{764CEF9A-FDCB-4F92-AAAB-5E275220361D}"/>
          </ac:spMkLst>
        </pc:spChg>
      </pc:sldChg>
      <pc:sldChg chg="modSp add">
        <pc:chgData name="Pavankumar Edagotti" userId="df4e17ca87e6c874" providerId="LiveId" clId="{58F69729-1D33-48DD-9707-D194A46A9FDE}" dt="2019-04-01T17:19:40.409" v="1891" actId="20577"/>
        <pc:sldMkLst>
          <pc:docMk/>
          <pc:sldMk cId="933591299" sldId="288"/>
        </pc:sldMkLst>
        <pc:spChg chg="mod">
          <ac:chgData name="Pavankumar Edagotti" userId="df4e17ca87e6c874" providerId="LiveId" clId="{58F69729-1D33-48DD-9707-D194A46A9FDE}" dt="2019-04-01T14:36:54.073" v="468" actId="122"/>
          <ac:spMkLst>
            <pc:docMk/>
            <pc:sldMk cId="933591299" sldId="288"/>
            <ac:spMk id="2" creationId="{FA1AED93-D631-4750-A8CD-6385D2509F9E}"/>
          </ac:spMkLst>
        </pc:spChg>
        <pc:spChg chg="mod">
          <ac:chgData name="Pavankumar Edagotti" userId="df4e17ca87e6c874" providerId="LiveId" clId="{58F69729-1D33-48DD-9707-D194A46A9FDE}" dt="2019-04-01T17:19:40.409" v="1891" actId="20577"/>
          <ac:spMkLst>
            <pc:docMk/>
            <pc:sldMk cId="933591299" sldId="288"/>
            <ac:spMk id="3" creationId="{DA0FC9D6-47CD-4CF9-8A42-843B7D1FE18F}"/>
          </ac:spMkLst>
        </pc:spChg>
      </pc:sldChg>
      <pc:sldChg chg="addSp delSp modSp add">
        <pc:chgData name="Pavankumar Edagotti" userId="df4e17ca87e6c874" providerId="LiveId" clId="{58F69729-1D33-48DD-9707-D194A46A9FDE}" dt="2019-04-01T17:21:36.712" v="1894"/>
        <pc:sldMkLst>
          <pc:docMk/>
          <pc:sldMk cId="1381813234" sldId="289"/>
        </pc:sldMkLst>
        <pc:spChg chg="del">
          <ac:chgData name="Pavankumar Edagotti" userId="df4e17ca87e6c874" providerId="LiveId" clId="{58F69729-1D33-48DD-9707-D194A46A9FDE}" dt="2019-04-01T16:41:05.971" v="1443" actId="478"/>
          <ac:spMkLst>
            <pc:docMk/>
            <pc:sldMk cId="1381813234" sldId="289"/>
            <ac:spMk id="2" creationId="{79DE2624-B65C-479E-A573-3B0EE5011F58}"/>
          </ac:spMkLst>
        </pc:spChg>
        <pc:spChg chg="mod">
          <ac:chgData name="Pavankumar Edagotti" userId="df4e17ca87e6c874" providerId="LiveId" clId="{58F69729-1D33-48DD-9707-D194A46A9FDE}" dt="2019-04-01T17:20:43.779" v="1893" actId="20577"/>
          <ac:spMkLst>
            <pc:docMk/>
            <pc:sldMk cId="1381813234" sldId="289"/>
            <ac:spMk id="3" creationId="{A4DC2B1A-303F-41D4-9845-ABEE80207C00}"/>
          </ac:spMkLst>
        </pc:spChg>
        <pc:spChg chg="add">
          <ac:chgData name="Pavankumar Edagotti" userId="df4e17ca87e6c874" providerId="LiveId" clId="{58F69729-1D33-48DD-9707-D194A46A9FDE}" dt="2019-04-01T17:21:36.712" v="1894"/>
          <ac:spMkLst>
            <pc:docMk/>
            <pc:sldMk cId="1381813234" sldId="289"/>
            <ac:spMk id="6" creationId="{06B30082-76F0-43BB-9541-7FB2FD48780D}"/>
          </ac:spMkLst>
        </pc:spChg>
      </pc:sldChg>
    </pc:docChg>
  </pc:docChgLst>
  <pc:docChgLst>
    <pc:chgData name="PavanKumar E" userId="9689f666-72da-4f3a-9b30-4bab9af8ee75" providerId="ADAL" clId="{21B47EAC-7862-493F-BE17-3F6E406A1FA5}"/>
    <pc:docChg chg="undo custSel modSld">
      <pc:chgData name="PavanKumar E" userId="9689f666-72da-4f3a-9b30-4bab9af8ee75" providerId="ADAL" clId="{21B47EAC-7862-493F-BE17-3F6E406A1FA5}" dt="2019-04-09T13:42:12.399" v="181" actId="20577"/>
      <pc:docMkLst>
        <pc:docMk/>
      </pc:docMkLst>
      <pc:sldChg chg="modSp">
        <pc:chgData name="PavanKumar E" userId="9689f666-72da-4f3a-9b30-4bab9af8ee75" providerId="ADAL" clId="{21B47EAC-7862-493F-BE17-3F6E406A1FA5}" dt="2019-04-08T09:13:12.204" v="150" actId="20577"/>
        <pc:sldMkLst>
          <pc:docMk/>
          <pc:sldMk cId="3394990694" sldId="262"/>
        </pc:sldMkLst>
        <pc:spChg chg="mod">
          <ac:chgData name="PavanKumar E" userId="9689f666-72da-4f3a-9b30-4bab9af8ee75" providerId="ADAL" clId="{21B47EAC-7862-493F-BE17-3F6E406A1FA5}" dt="2019-04-08T09:13:12.204" v="150" actId="20577"/>
          <ac:spMkLst>
            <pc:docMk/>
            <pc:sldMk cId="3394990694" sldId="262"/>
            <ac:spMk id="2" creationId="{D1BC2E13-882E-43E3-9CCA-B4CA88780A83}"/>
          </ac:spMkLst>
        </pc:spChg>
      </pc:sldChg>
      <pc:sldChg chg="modSp">
        <pc:chgData name="PavanKumar E" userId="9689f666-72da-4f3a-9b30-4bab9af8ee75" providerId="ADAL" clId="{21B47EAC-7862-493F-BE17-3F6E406A1FA5}" dt="2019-04-09T13:28:54.117" v="163" actId="1076"/>
        <pc:sldMkLst>
          <pc:docMk/>
          <pc:sldMk cId="3129956979" sldId="271"/>
        </pc:sldMkLst>
        <pc:spChg chg="mod">
          <ac:chgData name="PavanKumar E" userId="9689f666-72da-4f3a-9b30-4bab9af8ee75" providerId="ADAL" clId="{21B47EAC-7862-493F-BE17-3F6E406A1FA5}" dt="2019-04-09T13:28:28.017" v="162" actId="5793"/>
          <ac:spMkLst>
            <pc:docMk/>
            <pc:sldMk cId="3129956979" sldId="271"/>
            <ac:spMk id="3" creationId="{3B3E0DB8-671E-4C2E-8722-61B86569258F}"/>
          </ac:spMkLst>
        </pc:spChg>
        <pc:spChg chg="mod">
          <ac:chgData name="PavanKumar E" userId="9689f666-72da-4f3a-9b30-4bab9af8ee75" providerId="ADAL" clId="{21B47EAC-7862-493F-BE17-3F6E406A1FA5}" dt="2019-04-09T13:28:54.117" v="163" actId="1076"/>
          <ac:spMkLst>
            <pc:docMk/>
            <pc:sldMk cId="3129956979" sldId="271"/>
            <ac:spMk id="5" creationId="{FD03EE44-96DF-43F2-AB2B-D084FCCACCD4}"/>
          </ac:spMkLst>
        </pc:spChg>
      </pc:sldChg>
      <pc:sldChg chg="addSp modSp">
        <pc:chgData name="PavanKumar E" userId="9689f666-72da-4f3a-9b30-4bab9af8ee75" providerId="ADAL" clId="{21B47EAC-7862-493F-BE17-3F6E406A1FA5}" dt="2019-04-08T08:49:11.540" v="15" actId="1076"/>
        <pc:sldMkLst>
          <pc:docMk/>
          <pc:sldMk cId="2338296824" sldId="273"/>
        </pc:sldMkLst>
        <pc:picChg chg="add mod">
          <ac:chgData name="PavanKumar E" userId="9689f666-72da-4f3a-9b30-4bab9af8ee75" providerId="ADAL" clId="{21B47EAC-7862-493F-BE17-3F6E406A1FA5}" dt="2019-04-08T08:47:21.141" v="2" actId="14100"/>
          <ac:picMkLst>
            <pc:docMk/>
            <pc:sldMk cId="2338296824" sldId="273"/>
            <ac:picMk id="10" creationId="{75486BF5-09B2-48EB-93A1-D61604DFA1C5}"/>
          </ac:picMkLst>
        </pc:picChg>
        <pc:picChg chg="add mod">
          <ac:chgData name="PavanKumar E" userId="9689f666-72da-4f3a-9b30-4bab9af8ee75" providerId="ADAL" clId="{21B47EAC-7862-493F-BE17-3F6E406A1FA5}" dt="2019-04-08T08:47:49.495" v="5" actId="1076"/>
          <ac:picMkLst>
            <pc:docMk/>
            <pc:sldMk cId="2338296824" sldId="273"/>
            <ac:picMk id="12" creationId="{B37840BC-63EB-458D-B2B1-CCA6113FC6A5}"/>
          </ac:picMkLst>
        </pc:picChg>
        <pc:picChg chg="add mod">
          <ac:chgData name="PavanKumar E" userId="9689f666-72da-4f3a-9b30-4bab9af8ee75" providerId="ADAL" clId="{21B47EAC-7862-493F-BE17-3F6E406A1FA5}" dt="2019-04-08T08:48:26.461" v="8" actId="1076"/>
          <ac:picMkLst>
            <pc:docMk/>
            <pc:sldMk cId="2338296824" sldId="273"/>
            <ac:picMk id="13" creationId="{070B7F39-B4A8-46F9-A69A-5D0DC59CD79F}"/>
          </ac:picMkLst>
        </pc:picChg>
        <pc:picChg chg="add mod">
          <ac:chgData name="PavanKumar E" userId="9689f666-72da-4f3a-9b30-4bab9af8ee75" providerId="ADAL" clId="{21B47EAC-7862-493F-BE17-3F6E406A1FA5}" dt="2019-04-08T08:48:57.470" v="13" actId="1076"/>
          <ac:picMkLst>
            <pc:docMk/>
            <pc:sldMk cId="2338296824" sldId="273"/>
            <ac:picMk id="14" creationId="{D9AD0E67-45F9-4EEC-A03C-1F31C43889DA}"/>
          </ac:picMkLst>
        </pc:picChg>
        <pc:picChg chg="add mod">
          <ac:chgData name="PavanKumar E" userId="9689f666-72da-4f3a-9b30-4bab9af8ee75" providerId="ADAL" clId="{21B47EAC-7862-493F-BE17-3F6E406A1FA5}" dt="2019-04-08T08:49:11.540" v="15" actId="1076"/>
          <ac:picMkLst>
            <pc:docMk/>
            <pc:sldMk cId="2338296824" sldId="273"/>
            <ac:picMk id="15" creationId="{B2918C42-9ACC-4127-BBDF-749AD725F1AD}"/>
          </ac:picMkLst>
        </pc:picChg>
      </pc:sldChg>
      <pc:sldChg chg="modSp">
        <pc:chgData name="PavanKumar E" userId="9689f666-72da-4f3a-9b30-4bab9af8ee75" providerId="ADAL" clId="{21B47EAC-7862-493F-BE17-3F6E406A1FA5}" dt="2019-04-09T13:30:42.590" v="164" actId="20577"/>
        <pc:sldMkLst>
          <pc:docMk/>
          <pc:sldMk cId="1571101257" sldId="275"/>
        </pc:sldMkLst>
        <pc:spChg chg="mod">
          <ac:chgData name="PavanKumar E" userId="9689f666-72da-4f3a-9b30-4bab9af8ee75" providerId="ADAL" clId="{21B47EAC-7862-493F-BE17-3F6E406A1FA5}" dt="2019-04-09T13:30:42.590" v="164" actId="20577"/>
          <ac:spMkLst>
            <pc:docMk/>
            <pc:sldMk cId="1571101257" sldId="275"/>
            <ac:spMk id="3" creationId="{C5E15D79-0EAA-40A2-AD10-F2C7E3BDFC77}"/>
          </ac:spMkLst>
        </pc:spChg>
      </pc:sldChg>
      <pc:sldChg chg="modSp">
        <pc:chgData name="PavanKumar E" userId="9689f666-72da-4f3a-9b30-4bab9af8ee75" providerId="ADAL" clId="{21B47EAC-7862-493F-BE17-3F6E406A1FA5}" dt="2019-04-09T13:42:12.399" v="181" actId="20577"/>
        <pc:sldMkLst>
          <pc:docMk/>
          <pc:sldMk cId="1526788649" sldId="278"/>
        </pc:sldMkLst>
        <pc:spChg chg="mod">
          <ac:chgData name="PavanKumar E" userId="9689f666-72da-4f3a-9b30-4bab9af8ee75" providerId="ADAL" clId="{21B47EAC-7862-493F-BE17-3F6E406A1FA5}" dt="2019-04-09T13:42:12.399" v="181" actId="20577"/>
          <ac:spMkLst>
            <pc:docMk/>
            <pc:sldMk cId="1526788649" sldId="278"/>
            <ac:spMk id="3" creationId="{C13D1FCD-8CC9-4E5B-9FF4-F1DE0E15B2D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249B7-5670-4B09-86B3-71E93B280144}" type="datetimeFigureOut">
              <a:rPr lang="en-IN" smtClean="0"/>
              <a:pPr/>
              <a:t>19-12-2019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5D943E-5CCA-4B84-BEC8-B1B27F09E7CE}" type="slidenum">
              <a:rPr lang="en-IN" smtClean="0"/>
              <a:pPr/>
              <a:t>‹#›</a:t>
            </a:fld>
            <a:endParaRPr lang="en-IN"/>
          </a:p>
        </p:txBody>
      </p:sp>
    </p:spTree>
    <p:extLst>
      <p:ext uri="{BB962C8B-B14F-4D97-AF65-F5344CB8AC3E}">
        <p14:creationId xmlns:p14="http://schemas.microsoft.com/office/powerpoint/2010/main" val="1535185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7D1AF1CA-FD27-4437-9CAD-DD56B5418F4E}" type="datetime1">
              <a:rPr lang="en-US" smtClean="0"/>
              <a:pPr/>
              <a:t>19-Dec-19</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252035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8BB03FA-AEC6-496F-8A81-D8B322B5D797}" type="datetime1">
              <a:rPr lang="en-US" smtClean="0"/>
              <a:pPr/>
              <a:t>19-Dec-19</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76295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E6D40E8-755A-4A9E-8203-7D540D0C4D6C}" type="datetime1">
              <a:rPr lang="en-US" smtClean="0"/>
              <a:pPr/>
              <a:t>19-Dec-19</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4184834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E3FDB0B-B014-4C47-949F-40696701F18D}" type="datetime1">
              <a:rPr lang="en-US" smtClean="0"/>
              <a:pPr/>
              <a:t>19-Dec-19</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4698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6A4027D-C39B-4028-B8BF-317DD87D366F}" type="datetime1">
              <a:rPr lang="en-US" smtClean="0"/>
              <a:pPr/>
              <a:t>19-Dec-19</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92197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929062A-9710-4020-9B03-34EA22284D0C}" type="datetime1">
              <a:rPr lang="en-US" smtClean="0"/>
              <a:pPr/>
              <a:t>19-Dec-19</a:t>
            </a:fld>
            <a:endParaRPr lang="en-US"/>
          </a:p>
        </p:txBody>
      </p:sp>
      <p:sp>
        <p:nvSpPr>
          <p:cNvPr id="6" name="Footer Placeholder 5"/>
          <p:cNvSpPr>
            <a:spLocks noGrp="1"/>
          </p:cNvSpPr>
          <p:nvPr>
            <p:ph type="ftr" sz="quarter" idx="11"/>
          </p:nvPr>
        </p:nvSpPr>
        <p:spPr/>
        <p:txBody>
          <a:bodyPr/>
          <a:lstStyle/>
          <a:p>
            <a:r>
              <a:rPr lang="en-US"/>
              <a:t>2</a:t>
            </a:r>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674776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B2152DA-6FB1-4EDE-8BB4-888167B9355B}" type="datetime1">
              <a:rPr lang="en-US" smtClean="0"/>
              <a:pPr/>
              <a:t>19-Dec-19</a:t>
            </a:fld>
            <a:endParaRPr lang="en-US"/>
          </a:p>
        </p:txBody>
      </p:sp>
      <p:sp>
        <p:nvSpPr>
          <p:cNvPr id="8" name="Footer Placeholder 7"/>
          <p:cNvSpPr>
            <a:spLocks noGrp="1"/>
          </p:cNvSpPr>
          <p:nvPr>
            <p:ph type="ftr" sz="quarter" idx="11"/>
          </p:nvPr>
        </p:nvSpPr>
        <p:spPr/>
        <p:txBody>
          <a:bodyPr/>
          <a:lstStyle/>
          <a:p>
            <a:r>
              <a:rPr lang="en-US"/>
              <a:t>2</a:t>
            </a:r>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967121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55429E5B-FFDD-47CA-AE66-D39F45E52B55}" type="datetime1">
              <a:rPr lang="en-US" smtClean="0"/>
              <a:pPr/>
              <a:t>19-Dec-19</a:t>
            </a:fld>
            <a:endParaRPr lang="en-US"/>
          </a:p>
        </p:txBody>
      </p:sp>
      <p:sp>
        <p:nvSpPr>
          <p:cNvPr id="4" name="Footer Placeholder 3"/>
          <p:cNvSpPr>
            <a:spLocks noGrp="1"/>
          </p:cNvSpPr>
          <p:nvPr>
            <p:ph type="ftr" sz="quarter" idx="11"/>
          </p:nvPr>
        </p:nvSpPr>
        <p:spPr/>
        <p:txBody>
          <a:bodyPr/>
          <a:lstStyle/>
          <a:p>
            <a:r>
              <a:rPr lang="en-US"/>
              <a:t>2</a:t>
            </a:r>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656162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6C040-CCB1-4266-9346-A8F110B24665}" type="datetime1">
              <a:rPr lang="en-US" smtClean="0"/>
              <a:pPr/>
              <a:t>19-Dec-19</a:t>
            </a:fld>
            <a:endParaRPr lang="en-US"/>
          </a:p>
        </p:txBody>
      </p:sp>
      <p:sp>
        <p:nvSpPr>
          <p:cNvPr id="3" name="Footer Placeholder 2"/>
          <p:cNvSpPr>
            <a:spLocks noGrp="1"/>
          </p:cNvSpPr>
          <p:nvPr>
            <p:ph type="ftr" sz="quarter" idx="11"/>
          </p:nvPr>
        </p:nvSpPr>
        <p:spPr/>
        <p:txBody>
          <a:bodyPr/>
          <a:lstStyle/>
          <a:p>
            <a:r>
              <a:rPr lang="en-US"/>
              <a:t>2</a:t>
            </a:r>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3342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DD8B0CE-3257-4B5B-B2F0-94303DB42A1F}" type="datetime1">
              <a:rPr lang="en-US" smtClean="0"/>
              <a:pPr/>
              <a:t>19-Dec-19</a:t>
            </a:fld>
            <a:endParaRPr lang="en-US"/>
          </a:p>
        </p:txBody>
      </p:sp>
      <p:sp>
        <p:nvSpPr>
          <p:cNvPr id="6" name="Footer Placeholder 5"/>
          <p:cNvSpPr>
            <a:spLocks noGrp="1"/>
          </p:cNvSpPr>
          <p:nvPr>
            <p:ph type="ftr" sz="quarter" idx="11"/>
          </p:nvPr>
        </p:nvSpPr>
        <p:spPr/>
        <p:txBody>
          <a:bodyPr/>
          <a:lstStyle/>
          <a:p>
            <a:r>
              <a:rPr lang="en-US"/>
              <a:t>2</a:t>
            </a:r>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46832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CF577C3-74B1-42E7-853A-25836E4163F3}" type="datetime1">
              <a:rPr lang="en-US" smtClean="0"/>
              <a:pPr/>
              <a:t>19-Dec-19</a:t>
            </a:fld>
            <a:endParaRPr lang="en-US"/>
          </a:p>
        </p:txBody>
      </p:sp>
      <p:sp>
        <p:nvSpPr>
          <p:cNvPr id="6" name="Footer Placeholder 5"/>
          <p:cNvSpPr>
            <a:spLocks noGrp="1"/>
          </p:cNvSpPr>
          <p:nvPr>
            <p:ph type="ftr" sz="quarter" idx="11"/>
          </p:nvPr>
        </p:nvSpPr>
        <p:spPr/>
        <p:txBody>
          <a:bodyPr/>
          <a:lstStyle/>
          <a:p>
            <a:r>
              <a:rPr lang="en-US"/>
              <a:t>2</a:t>
            </a:r>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48280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29328E-BEF7-443D-BAE5-BD9F671E0CEA}" type="datetime1">
              <a:rPr lang="en-US" smtClean="0"/>
              <a:pPr/>
              <a:t>19-Dec-19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27669007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409AC58-2162-4EEC-B138-250DBBF30288}"/>
              </a:ext>
            </a:extLst>
          </p:cNvPr>
          <p:cNvSpPr/>
          <p:nvPr/>
        </p:nvSpPr>
        <p:spPr>
          <a:xfrm>
            <a:off x="190175" y="0"/>
            <a:ext cx="11782425" cy="6694140"/>
          </a:xfrm>
          <a:prstGeom prst="rect">
            <a:avLst/>
          </a:prstGeom>
        </p:spPr>
        <p:txBody>
          <a:bodyPr wrap="square">
            <a:spAutoFit/>
          </a:bodyPr>
          <a:lstStyle/>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r>
              <a:rPr lang="en-US" dirty="0">
                <a:solidFill>
                  <a:prstClr val="black"/>
                </a:solidFill>
                <a:latin typeface="Times New Roman" panose="02020603050405020304" pitchFamily="18" charset="0"/>
                <a:cs typeface="Times New Roman" panose="02020603050405020304" pitchFamily="18" charset="0"/>
              </a:rPr>
              <a:t>Project First Review on</a:t>
            </a:r>
          </a:p>
          <a:p>
            <a:pPr algn="ctr" defTabSz="457200"/>
            <a:endParaRPr lang="en-US" sz="600" dirty="0">
              <a:solidFill>
                <a:schemeClr val="accent1">
                  <a:lumMod val="75000"/>
                </a:schemeClr>
              </a:solidFill>
              <a:latin typeface="Times New Roman" panose="02020603050405020304" pitchFamily="18" charset="0"/>
              <a:cs typeface="Times New Roman" panose="02020603050405020304" pitchFamily="18" charset="0"/>
            </a:endParaRPr>
          </a:p>
          <a:p>
            <a:pPr algn="ctr" defTabSz="457200"/>
            <a:r>
              <a:rPr lang="en-US" sz="24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POWER SYSTEM FAULT DIAGNOSIS USING MACHINE LEARNING</a:t>
            </a:r>
          </a:p>
          <a:p>
            <a:pPr algn="ctr" defTabSz="457200"/>
            <a:endParaRPr lang="en-US" sz="300" dirty="0">
              <a:solidFill>
                <a:prstClr val="black"/>
              </a:solidFill>
              <a:latin typeface="Times New Roman" panose="02020603050405020304" pitchFamily="18" charset="0"/>
              <a:cs typeface="Times New Roman" panose="02020603050405020304" pitchFamily="18" charset="0"/>
            </a:endParaRPr>
          </a:p>
          <a:p>
            <a:pPr algn="ctr" defTabSz="457200"/>
            <a:r>
              <a:rPr lang="en-US" dirty="0">
                <a:solidFill>
                  <a:prstClr val="black"/>
                </a:solidFill>
                <a:latin typeface="Times New Roman" panose="02020603050405020304" pitchFamily="18" charset="0"/>
                <a:cs typeface="Times New Roman" panose="02020603050405020304" pitchFamily="18" charset="0"/>
              </a:rPr>
              <a:t> by</a:t>
            </a: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r>
              <a:rPr lang="en-US" dirty="0">
                <a:solidFill>
                  <a:prstClr val="black"/>
                </a:solidFill>
                <a:latin typeface="Times New Roman" panose="02020603050405020304" pitchFamily="18" charset="0"/>
                <a:cs typeface="Times New Roman" panose="02020603050405020304" pitchFamily="18" charset="0"/>
              </a:rPr>
              <a:t>under the guidance of</a:t>
            </a:r>
          </a:p>
          <a:p>
            <a:pPr algn="ctr" defTabSz="457200"/>
            <a:r>
              <a:rPr lang="en-US" sz="2400" b="1" dirty="0">
                <a:solidFill>
                  <a:srgbClr val="000099"/>
                </a:solidFill>
                <a:latin typeface="Times New Roman" panose="02020603050405020304" pitchFamily="18" charset="0"/>
                <a:cs typeface="Times New Roman" panose="02020603050405020304" pitchFamily="18" charset="0"/>
              </a:rPr>
              <a:t>Dr . S. Hemachandra </a:t>
            </a:r>
            <a:r>
              <a:rPr lang="en-US" sz="1400" b="1" i="1" dirty="0" err="1">
                <a:solidFill>
                  <a:srgbClr val="000099"/>
                </a:solidFill>
                <a:latin typeface="Times New Roman" panose="02020603050405020304" pitchFamily="18" charset="0"/>
                <a:cs typeface="Times New Roman" panose="02020603050405020304" pitchFamily="18" charset="0"/>
              </a:rPr>
              <a:t>M.Tech</a:t>
            </a:r>
            <a:r>
              <a:rPr lang="en-US" sz="1400" b="1" i="1" dirty="0">
                <a:solidFill>
                  <a:srgbClr val="000099"/>
                </a:solidFill>
                <a:latin typeface="Times New Roman" panose="02020603050405020304" pitchFamily="18" charset="0"/>
                <a:cs typeface="Times New Roman" panose="02020603050405020304" pitchFamily="18" charset="0"/>
              </a:rPr>
              <a:t>., Ph.D.</a:t>
            </a:r>
          </a:p>
          <a:p>
            <a:pPr algn="ctr" defTabSz="457200"/>
            <a:r>
              <a:rPr lang="en-US" dirty="0">
                <a:solidFill>
                  <a:prstClr val="black"/>
                </a:solidFill>
                <a:latin typeface="Times New Roman" panose="02020603050405020304" pitchFamily="18" charset="0"/>
                <a:cs typeface="Times New Roman" panose="02020603050405020304" pitchFamily="18" charset="0"/>
              </a:rPr>
              <a:t>Professor</a:t>
            </a:r>
          </a:p>
          <a:p>
            <a:pPr algn="ctr" defTabSz="457200"/>
            <a:endParaRPr lang="en-US" dirty="0">
              <a:solidFill>
                <a:prstClr val="black"/>
              </a:solidFill>
              <a:latin typeface="Century Gothic" panose="020B0502020202020204"/>
            </a:endParaRPr>
          </a:p>
          <a:p>
            <a:pPr algn="ctr" defTabSz="457200"/>
            <a:endParaRPr lang="en-US" dirty="0">
              <a:solidFill>
                <a:prstClr val="black"/>
              </a:solidFill>
              <a:latin typeface="Century Gothic" panose="020B0502020202020204"/>
            </a:endParaRPr>
          </a:p>
          <a:p>
            <a:pPr algn="ctr" defTabSz="457200"/>
            <a:r>
              <a:rPr lang="en-US" dirty="0">
                <a:solidFill>
                  <a:prstClr val="black"/>
                </a:solidFill>
                <a:latin typeface="Century Gothic" panose="020B0502020202020204"/>
              </a:rPr>
              <a:t> </a:t>
            </a:r>
          </a:p>
          <a:p>
            <a:pPr algn="ctr" defTabSz="457200"/>
            <a:endParaRPr lang="en-US" dirty="0">
              <a:solidFill>
                <a:prstClr val="black"/>
              </a:solidFill>
              <a:latin typeface="Century Gothic" panose="020B0502020202020204"/>
            </a:endParaRPr>
          </a:p>
          <a:p>
            <a:pPr algn="ctr" defTabSz="457200"/>
            <a:endParaRPr lang="en-US" dirty="0">
              <a:solidFill>
                <a:srgbClr val="002060"/>
              </a:solidFill>
              <a:latin typeface="Century Gothic" panose="020B0502020202020204"/>
            </a:endParaRPr>
          </a:p>
          <a:p>
            <a:pPr algn="ctr" defTabSz="457200"/>
            <a:r>
              <a:rPr lang="en-US" sz="1400" dirty="0">
                <a:solidFill>
                  <a:srgbClr val="002060"/>
                </a:solidFill>
                <a:latin typeface="Century Gothic" panose="020B0502020202020204"/>
              </a:rPr>
              <a:t>DEPARTMENT OF ELECTRICAL AND ELECTRONICS ENGINEERING</a:t>
            </a:r>
          </a:p>
          <a:p>
            <a:pPr algn="ctr" defTabSz="457200"/>
            <a:r>
              <a:rPr lang="en-US" sz="2800" dirty="0">
                <a:solidFill>
                  <a:srgbClr val="FF3399"/>
                </a:solidFill>
                <a:latin typeface="Bahamas" pitchFamily="34" charset="0"/>
              </a:rPr>
              <a:t>SREE VIDYANIKETHAN ENGINEERING COLLEGE</a:t>
            </a:r>
          </a:p>
          <a:p>
            <a:pPr algn="ctr" defTabSz="457200"/>
            <a:r>
              <a:rPr lang="en-US" sz="1400" dirty="0">
                <a:latin typeface="Century Gothic" panose="020B0502020202020204"/>
              </a:rPr>
              <a:t>(AUTONOMOUS)</a:t>
            </a:r>
          </a:p>
          <a:p>
            <a:pPr algn="ctr" defTabSz="457200"/>
            <a:r>
              <a:rPr lang="en-US" sz="1400" dirty="0">
                <a:solidFill>
                  <a:prstClr val="black"/>
                </a:solidFill>
                <a:latin typeface="Century Gothic" panose="020B0502020202020204"/>
              </a:rPr>
              <a:t>A.RANGAMPET, TIRUPATI – 517 102</a:t>
            </a:r>
          </a:p>
          <a:p>
            <a:pPr algn="ctr" defTabSz="457200"/>
            <a:r>
              <a:rPr lang="en-US" sz="1400" dirty="0">
                <a:solidFill>
                  <a:prstClr val="black"/>
                </a:solidFill>
                <a:latin typeface="Century Gothic" panose="020B0502020202020204"/>
              </a:rPr>
              <a:t>(2018 –2019)</a:t>
            </a:r>
            <a:endParaRPr lang="en-US" sz="1400" dirty="0">
              <a:solidFill>
                <a:prstClr val="white"/>
              </a:solidFill>
              <a:latin typeface="Century Gothic" panose="020B0502020202020204"/>
            </a:endParaRPr>
          </a:p>
        </p:txBody>
      </p:sp>
      <p:pic>
        <p:nvPicPr>
          <p:cNvPr id="1027" name="Picture 3" descr="C:\Users\EEESTAFF0\Desktop\svec_footer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9351" y="4023807"/>
            <a:ext cx="1713297" cy="1157988"/>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1FEBBEBC-180F-4554-9433-0F45F01ADA17}"/>
              </a:ext>
            </a:extLst>
          </p:cNvPr>
          <p:cNvSpPr>
            <a:spLocks noGrp="1"/>
          </p:cNvSpPr>
          <p:nvPr>
            <p:ph type="dt" sz="half" idx="10"/>
          </p:nvPr>
        </p:nvSpPr>
        <p:spPr/>
        <p:txBody>
          <a:bodyPr/>
          <a:lstStyle/>
          <a:p>
            <a:fld id="{5631755A-7F1F-43D1-B420-8FE5AAB03653}" type="datetime1">
              <a:rPr lang="en-US" smtClean="0"/>
              <a:pPr/>
              <a:t>19-Dec-19</a:t>
            </a:fld>
            <a:endParaRPr lang="en-US"/>
          </a:p>
        </p:txBody>
      </p:sp>
      <p:sp>
        <p:nvSpPr>
          <p:cNvPr id="3" name="Slide Number Placeholder 2">
            <a:extLst>
              <a:ext uri="{FF2B5EF4-FFF2-40B4-BE49-F238E27FC236}">
                <a16:creationId xmlns:a16="http://schemas.microsoft.com/office/drawing/2014/main" id="{22219251-2539-4EA6-9027-2F2AE5C97949}"/>
              </a:ext>
            </a:extLst>
          </p:cNvPr>
          <p:cNvSpPr>
            <a:spLocks noGrp="1"/>
          </p:cNvSpPr>
          <p:nvPr>
            <p:ph type="sldNum" sz="quarter" idx="12"/>
          </p:nvPr>
        </p:nvSpPr>
        <p:spPr/>
        <p:txBody>
          <a:bodyPr/>
          <a:lstStyle/>
          <a:p>
            <a:fld id="{330EA680-D336-4FF7-8B7A-9848BB0A1C32}" type="slidenum">
              <a:rPr lang="en-US" smtClean="0"/>
              <a:pPr/>
              <a:t>1</a:t>
            </a:fld>
            <a:endParaRPr lang="en-US"/>
          </a:p>
        </p:txBody>
      </p:sp>
      <p:graphicFrame>
        <p:nvGraphicFramePr>
          <p:cNvPr id="6" name="Table 6">
            <a:extLst>
              <a:ext uri="{FF2B5EF4-FFF2-40B4-BE49-F238E27FC236}">
                <a16:creationId xmlns:a16="http://schemas.microsoft.com/office/drawing/2014/main" id="{B83DB7B4-5812-42F9-8D4D-54AA04099C4A}"/>
              </a:ext>
            </a:extLst>
          </p:cNvPr>
          <p:cNvGraphicFramePr>
            <a:graphicFrameLocks noGrp="1"/>
          </p:cNvGraphicFramePr>
          <p:nvPr>
            <p:extLst>
              <p:ext uri="{D42A27DB-BD31-4B8C-83A1-F6EECF244321}">
                <p14:modId xmlns:p14="http://schemas.microsoft.com/office/powerpoint/2010/main" val="2301097977"/>
              </p:ext>
            </p:extLst>
          </p:nvPr>
        </p:nvGraphicFramePr>
        <p:xfrm>
          <a:off x="2965142" y="1455938"/>
          <a:ext cx="9007458" cy="1475056"/>
        </p:xfrm>
        <a:graphic>
          <a:graphicData uri="http://schemas.openxmlformats.org/drawingml/2006/table">
            <a:tbl>
              <a:tblPr firstRow="1" bandRow="1">
                <a:tableStyleId>{2D5ABB26-0587-4C30-8999-92F81FD0307C}</a:tableStyleId>
              </a:tblPr>
              <a:tblGrid>
                <a:gridCol w="5207082">
                  <a:extLst>
                    <a:ext uri="{9D8B030D-6E8A-4147-A177-3AD203B41FA5}">
                      <a16:colId xmlns:a16="http://schemas.microsoft.com/office/drawing/2014/main" val="3291672"/>
                    </a:ext>
                  </a:extLst>
                </a:gridCol>
                <a:gridCol w="3800376">
                  <a:extLst>
                    <a:ext uri="{9D8B030D-6E8A-4147-A177-3AD203B41FA5}">
                      <a16:colId xmlns:a16="http://schemas.microsoft.com/office/drawing/2014/main" val="3282628654"/>
                    </a:ext>
                  </a:extLst>
                </a:gridCol>
              </a:tblGrid>
              <a:tr h="368764">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EDAGOTTI PAVANKUMAR</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dirty="0">
                          <a:solidFill>
                            <a:srgbClr val="FF0000"/>
                          </a:solidFill>
                        </a:rPr>
                        <a:t>16121A0253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2665074"/>
                  </a:ext>
                </a:extLst>
              </a:tr>
              <a:tr h="368764">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AVILALA DEDEEPYA</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16121A0208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1617131"/>
                  </a:ext>
                </a:extLst>
              </a:tr>
              <a:tr h="368764">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GAYAKAWADA CHANDRASEKHAR</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16121A0265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8807038"/>
                  </a:ext>
                </a:extLst>
              </a:tr>
              <a:tr h="368764">
                <a:tc>
                  <a:txBody>
                    <a:bodyPr/>
                    <a:lstStyle/>
                    <a:p>
                      <a:pPr algn="l"/>
                      <a:r>
                        <a:rPr lang="en-US" sz="1800" kern="1200" dirty="0">
                          <a:solidFill>
                            <a:srgbClr val="FF0000"/>
                          </a:solidFill>
                          <a:effectLst/>
                          <a:latin typeface="Times New Roman" panose="02020603050405020304" pitchFamily="18" charset="0"/>
                          <a:ea typeface="+mn-ea"/>
                          <a:cs typeface="Times New Roman" panose="02020603050405020304" pitchFamily="18" charset="0"/>
                        </a:rPr>
                        <a:t>AVULA PRAVALIKA</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16121A0209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4880953"/>
                  </a:ext>
                </a:extLst>
              </a:tr>
            </a:tbl>
          </a:graphicData>
        </a:graphic>
      </p:graphicFrame>
    </p:spTree>
    <p:extLst>
      <p:ext uri="{BB962C8B-B14F-4D97-AF65-F5344CB8AC3E}">
        <p14:creationId xmlns:p14="http://schemas.microsoft.com/office/powerpoint/2010/main" val="1664478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CF9C68-F8E1-43F4-BDDF-866429EC9D1E}"/>
              </a:ext>
            </a:extLst>
          </p:cNvPr>
          <p:cNvSpPr>
            <a:spLocks noGrp="1"/>
          </p:cNvSpPr>
          <p:nvPr>
            <p:ph idx="1"/>
          </p:nvPr>
        </p:nvSpPr>
        <p:spPr>
          <a:xfrm>
            <a:off x="838200" y="1074198"/>
            <a:ext cx="10515600" cy="5102765"/>
          </a:xfrm>
        </p:spPr>
        <p:txBody>
          <a:bodyPr/>
          <a:lstStyle/>
          <a:p>
            <a:pPr marL="0" indent="0" algn="just">
              <a:buNone/>
            </a:pPr>
            <a:r>
              <a:rPr lang="en-US" dirty="0"/>
              <a:t>This  project is to develop a deep neural network so that the power system faults can be diagnosed. We will try to classify the as mush faults as possible using deep neural networks and further improvements in the in the project will be informed.</a:t>
            </a:r>
          </a:p>
        </p:txBody>
      </p:sp>
      <p:sp>
        <p:nvSpPr>
          <p:cNvPr id="4" name="Date Placeholder 3">
            <a:extLst>
              <a:ext uri="{FF2B5EF4-FFF2-40B4-BE49-F238E27FC236}">
                <a16:creationId xmlns:a16="http://schemas.microsoft.com/office/drawing/2014/main" id="{D76066D8-4017-49D3-A74C-39BDED6144EB}"/>
              </a:ext>
            </a:extLst>
          </p:cNvPr>
          <p:cNvSpPr>
            <a:spLocks noGrp="1"/>
          </p:cNvSpPr>
          <p:nvPr>
            <p:ph type="dt" sz="half" idx="10"/>
          </p:nvPr>
        </p:nvSpPr>
        <p:spPr/>
        <p:txBody>
          <a:bodyPr/>
          <a:lstStyle/>
          <a:p>
            <a:fld id="{7E3FDB0B-B014-4C47-949F-40696701F18D}" type="datetime1">
              <a:rPr lang="en-US" smtClean="0"/>
              <a:pPr/>
              <a:t>19-Dec-19</a:t>
            </a:fld>
            <a:endParaRPr lang="en-US"/>
          </a:p>
        </p:txBody>
      </p:sp>
      <p:sp>
        <p:nvSpPr>
          <p:cNvPr id="5" name="Slide Number Placeholder 4">
            <a:extLst>
              <a:ext uri="{FF2B5EF4-FFF2-40B4-BE49-F238E27FC236}">
                <a16:creationId xmlns:a16="http://schemas.microsoft.com/office/drawing/2014/main" id="{114D5F59-C1E5-4B1A-BA66-70D0B6F715EE}"/>
              </a:ext>
            </a:extLst>
          </p:cNvPr>
          <p:cNvSpPr>
            <a:spLocks noGrp="1"/>
          </p:cNvSpPr>
          <p:nvPr>
            <p:ph type="sldNum" sz="quarter" idx="12"/>
          </p:nvPr>
        </p:nvSpPr>
        <p:spPr/>
        <p:txBody>
          <a:bodyPr/>
          <a:lstStyle/>
          <a:p>
            <a:fld id="{330EA680-D336-4FF7-8B7A-9848BB0A1C32}" type="slidenum">
              <a:rPr lang="en-US" smtClean="0"/>
              <a:pPr/>
              <a:t>10</a:t>
            </a:fld>
            <a:endParaRPr lang="en-US"/>
          </a:p>
        </p:txBody>
      </p:sp>
      <p:sp>
        <p:nvSpPr>
          <p:cNvPr id="6" name="TextBox 5">
            <a:extLst>
              <a:ext uri="{FF2B5EF4-FFF2-40B4-BE49-F238E27FC236}">
                <a16:creationId xmlns:a16="http://schemas.microsoft.com/office/drawing/2014/main" id="{B6C99EC1-F94B-44CB-A3E1-D211B377218D}"/>
              </a:ext>
            </a:extLst>
          </p:cNvPr>
          <p:cNvSpPr txBox="1"/>
          <p:nvPr/>
        </p:nvSpPr>
        <p:spPr>
          <a:xfrm>
            <a:off x="838200" y="339109"/>
            <a:ext cx="10622872" cy="584775"/>
          </a:xfrm>
          <a:prstGeom prst="rect">
            <a:avLst/>
          </a:prstGeom>
          <a:noFill/>
        </p:spPr>
        <p:txBody>
          <a:bodyPr wrap="square" rtlCol="0">
            <a:spAutoFit/>
          </a:bodyPr>
          <a:lstStyle/>
          <a:p>
            <a:pPr algn="ctr"/>
            <a:r>
              <a:rPr lang="en-IN" sz="3200" b="1" u="sng" dirty="0">
                <a:solidFill>
                  <a:srgbClr val="FF0000"/>
                </a:solidFill>
              </a:rPr>
              <a:t>Conclusion </a:t>
            </a:r>
          </a:p>
        </p:txBody>
      </p:sp>
    </p:spTree>
    <p:extLst>
      <p:ext uri="{BB962C8B-B14F-4D97-AF65-F5344CB8AC3E}">
        <p14:creationId xmlns:p14="http://schemas.microsoft.com/office/powerpoint/2010/main" val="4028563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BB6DEF-F39C-40B0-B60B-2E342DDF5922}"/>
              </a:ext>
            </a:extLst>
          </p:cNvPr>
          <p:cNvSpPr txBox="1"/>
          <p:nvPr/>
        </p:nvSpPr>
        <p:spPr>
          <a:xfrm>
            <a:off x="838200" y="199749"/>
            <a:ext cx="10510421" cy="584775"/>
          </a:xfrm>
          <a:prstGeom prst="rect">
            <a:avLst/>
          </a:prstGeom>
          <a:noFill/>
        </p:spPr>
        <p:txBody>
          <a:bodyPr wrap="square" rtlCol="0">
            <a:spAutoFit/>
          </a:bodyPr>
          <a:lstStyle/>
          <a:p>
            <a:pPr algn="ctr"/>
            <a:r>
              <a:rPr lang="en-IN" sz="3200" u="sng" dirty="0">
                <a:solidFill>
                  <a:srgbClr val="FF0000"/>
                </a:solidFill>
              </a:rPr>
              <a:t>References</a:t>
            </a:r>
          </a:p>
        </p:txBody>
      </p:sp>
      <p:sp>
        <p:nvSpPr>
          <p:cNvPr id="3" name="Date Placeholder 2">
            <a:extLst>
              <a:ext uri="{FF2B5EF4-FFF2-40B4-BE49-F238E27FC236}">
                <a16:creationId xmlns:a16="http://schemas.microsoft.com/office/drawing/2014/main" id="{3000AC7D-C646-4A26-934D-95EC7158415E}"/>
              </a:ext>
            </a:extLst>
          </p:cNvPr>
          <p:cNvSpPr>
            <a:spLocks noGrp="1"/>
          </p:cNvSpPr>
          <p:nvPr>
            <p:ph type="dt" sz="half" idx="10"/>
          </p:nvPr>
        </p:nvSpPr>
        <p:spPr/>
        <p:txBody>
          <a:bodyPr/>
          <a:lstStyle/>
          <a:p>
            <a:fld id="{7D3818A2-EEB7-4262-8046-02DC67F5AE89}" type="datetime1">
              <a:rPr lang="en-US" smtClean="0"/>
              <a:pPr/>
              <a:t>19-Dec-19</a:t>
            </a:fld>
            <a:endParaRPr lang="en-US"/>
          </a:p>
        </p:txBody>
      </p:sp>
      <p:sp>
        <p:nvSpPr>
          <p:cNvPr id="5" name="Slide Number Placeholder 4">
            <a:extLst>
              <a:ext uri="{FF2B5EF4-FFF2-40B4-BE49-F238E27FC236}">
                <a16:creationId xmlns:a16="http://schemas.microsoft.com/office/drawing/2014/main" id="{C8B981BA-7AE4-4E6C-9012-F1DBF6F72A23}"/>
              </a:ext>
            </a:extLst>
          </p:cNvPr>
          <p:cNvSpPr>
            <a:spLocks noGrp="1"/>
          </p:cNvSpPr>
          <p:nvPr>
            <p:ph type="sldNum" sz="quarter" idx="12"/>
          </p:nvPr>
        </p:nvSpPr>
        <p:spPr/>
        <p:txBody>
          <a:bodyPr/>
          <a:lstStyle/>
          <a:p>
            <a:fld id="{330EA680-D336-4FF7-8B7A-9848BB0A1C32}" type="slidenum">
              <a:rPr lang="en-US" smtClean="0"/>
              <a:pPr/>
              <a:t>11</a:t>
            </a:fld>
            <a:endParaRPr lang="en-US"/>
          </a:p>
        </p:txBody>
      </p:sp>
      <p:graphicFrame>
        <p:nvGraphicFramePr>
          <p:cNvPr id="6" name="Table 6">
            <a:extLst>
              <a:ext uri="{FF2B5EF4-FFF2-40B4-BE49-F238E27FC236}">
                <a16:creationId xmlns:a16="http://schemas.microsoft.com/office/drawing/2014/main" id="{AC9E14EC-3F02-449A-AD8E-DE30BE95F792}"/>
              </a:ext>
            </a:extLst>
          </p:cNvPr>
          <p:cNvGraphicFramePr>
            <a:graphicFrameLocks noGrp="1"/>
          </p:cNvGraphicFramePr>
          <p:nvPr>
            <p:extLst>
              <p:ext uri="{D42A27DB-BD31-4B8C-83A1-F6EECF244321}">
                <p14:modId xmlns:p14="http://schemas.microsoft.com/office/powerpoint/2010/main" val="893868250"/>
              </p:ext>
            </p:extLst>
          </p:nvPr>
        </p:nvGraphicFramePr>
        <p:xfrm>
          <a:off x="843378" y="870017"/>
          <a:ext cx="10510421" cy="5303520"/>
        </p:xfrm>
        <a:graphic>
          <a:graphicData uri="http://schemas.openxmlformats.org/drawingml/2006/table">
            <a:tbl>
              <a:tblPr firstRow="1" bandRow="1">
                <a:tableStyleId>{2D5ABB26-0587-4C30-8999-92F81FD0307C}</a:tableStyleId>
              </a:tblPr>
              <a:tblGrid>
                <a:gridCol w="661800">
                  <a:extLst>
                    <a:ext uri="{9D8B030D-6E8A-4147-A177-3AD203B41FA5}">
                      <a16:colId xmlns:a16="http://schemas.microsoft.com/office/drawing/2014/main" val="3448325611"/>
                    </a:ext>
                  </a:extLst>
                </a:gridCol>
                <a:gridCol w="9848621">
                  <a:extLst>
                    <a:ext uri="{9D8B030D-6E8A-4147-A177-3AD203B41FA5}">
                      <a16:colId xmlns:a16="http://schemas.microsoft.com/office/drawing/2014/main" val="393581948"/>
                    </a:ext>
                  </a:extLst>
                </a:gridCol>
              </a:tblGrid>
              <a:tr h="633882">
                <a:tc>
                  <a:txBody>
                    <a:bodyPr/>
                    <a:lstStyle/>
                    <a:p>
                      <a:r>
                        <a:rPr lang="en-US"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Y. Wang, M. Liu and Z. Bao, "Deep learning neural network for power system fault diagnosis," </a:t>
                      </a:r>
                      <a:r>
                        <a:rPr lang="en-IN" sz="1800" i="1" kern="1200" dirty="0">
                          <a:solidFill>
                            <a:schemeClr val="tx1"/>
                          </a:solidFill>
                          <a:effectLst/>
                          <a:latin typeface="+mn-lt"/>
                          <a:ea typeface="+mn-ea"/>
                          <a:cs typeface="+mn-cs"/>
                        </a:rPr>
                        <a:t>2016 35th Chinese Control Conference (CCC)</a:t>
                      </a:r>
                      <a:r>
                        <a:rPr lang="en-IN" sz="1800" kern="1200" dirty="0">
                          <a:solidFill>
                            <a:schemeClr val="tx1"/>
                          </a:solidFill>
                          <a:effectLst/>
                          <a:latin typeface="+mn-lt"/>
                          <a:ea typeface="+mn-ea"/>
                          <a:cs typeface="+mn-cs"/>
                        </a:rPr>
                        <a:t>, Chengdu, 2016, pp. 6678-6683.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2736879"/>
                  </a:ext>
                </a:extLst>
              </a:tr>
              <a:tr h="633882">
                <a:tc>
                  <a:txBody>
                    <a:bodyPr/>
                    <a:lstStyle/>
                    <a:p>
                      <a:r>
                        <a:rPr lang="en-US" dirty="0"/>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800" kern="1200" dirty="0" err="1">
                          <a:solidFill>
                            <a:schemeClr val="tx1"/>
                          </a:solidFill>
                          <a:effectLst/>
                          <a:latin typeface="+mn-lt"/>
                          <a:ea typeface="+mn-ea"/>
                          <a:cs typeface="+mn-cs"/>
                        </a:rPr>
                        <a:t>Michau</a:t>
                      </a:r>
                      <a:r>
                        <a:rPr lang="en-US" sz="1800" kern="1200" dirty="0">
                          <a:solidFill>
                            <a:schemeClr val="tx1"/>
                          </a:solidFill>
                          <a:effectLst/>
                          <a:latin typeface="+mn-lt"/>
                          <a:ea typeface="+mn-ea"/>
                          <a:cs typeface="+mn-cs"/>
                        </a:rPr>
                        <a:t>, Gabriel &amp; </a:t>
                      </a:r>
                      <a:r>
                        <a:rPr lang="en-US" sz="1800" kern="1200" dirty="0" err="1">
                          <a:solidFill>
                            <a:schemeClr val="tx1"/>
                          </a:solidFill>
                          <a:effectLst/>
                          <a:latin typeface="+mn-lt"/>
                          <a:ea typeface="+mn-ea"/>
                          <a:cs typeface="+mn-cs"/>
                        </a:rPr>
                        <a:t>Palmé</a:t>
                      </a:r>
                      <a:r>
                        <a:rPr lang="en-US" sz="1800" kern="1200" dirty="0">
                          <a:solidFill>
                            <a:schemeClr val="tx1"/>
                          </a:solidFill>
                          <a:effectLst/>
                          <a:latin typeface="+mn-lt"/>
                          <a:ea typeface="+mn-ea"/>
                          <a:cs typeface="+mn-cs"/>
                        </a:rPr>
                        <a:t>, Thomas &amp; Fink, Olga. (2017). Deep Feature Learning Network for Fault Detection and Isolation.</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00277682"/>
                  </a:ext>
                </a:extLst>
              </a:tr>
              <a:tr h="822642">
                <a:tc>
                  <a:txBody>
                    <a:bodyPr/>
                    <a:lstStyle/>
                    <a:p>
                      <a:r>
                        <a:rPr lang="en-US" dirty="0"/>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Florian Rudin, Guo-</a:t>
                      </a:r>
                      <a:r>
                        <a:rPr lang="en-IN" sz="1800" kern="1200" dirty="0" err="1">
                          <a:solidFill>
                            <a:schemeClr val="tx1"/>
                          </a:solidFill>
                          <a:effectLst/>
                          <a:latin typeface="+mn-lt"/>
                          <a:ea typeface="+mn-ea"/>
                          <a:cs typeface="+mn-cs"/>
                        </a:rPr>
                        <a:t>Jie</a:t>
                      </a:r>
                      <a:r>
                        <a:rPr lang="en-IN" sz="1800" kern="1200" dirty="0">
                          <a:solidFill>
                            <a:schemeClr val="tx1"/>
                          </a:solidFill>
                          <a:effectLst/>
                          <a:latin typeface="+mn-lt"/>
                          <a:ea typeface="+mn-ea"/>
                          <a:cs typeface="+mn-cs"/>
                        </a:rPr>
                        <a:t> Li and </a:t>
                      </a:r>
                      <a:r>
                        <a:rPr lang="en-IN" sz="1800" kern="1200" dirty="0" err="1">
                          <a:solidFill>
                            <a:schemeClr val="tx1"/>
                          </a:solidFill>
                          <a:effectLst/>
                          <a:latin typeface="+mn-lt"/>
                          <a:ea typeface="+mn-ea"/>
                          <a:cs typeface="+mn-cs"/>
                        </a:rPr>
                        <a:t>Keyou</a:t>
                      </a:r>
                      <a:r>
                        <a:rPr lang="en-IN" sz="1800" kern="1200" dirty="0">
                          <a:solidFill>
                            <a:schemeClr val="tx1"/>
                          </a:solidFill>
                          <a:effectLst/>
                          <a:latin typeface="+mn-lt"/>
                          <a:ea typeface="+mn-ea"/>
                          <a:cs typeface="+mn-cs"/>
                        </a:rPr>
                        <a:t> Wang, “An Algorithm for Power System Fault Analysis based on Convolutional Deep Learning Neural Networks”, International Journal of All Research Education and Scientific Methods (IJARESM), Volume 5, Issue 9, September- 2017.</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2891298"/>
                  </a:ext>
                </a:extLst>
              </a:tr>
              <a:tr h="633882">
                <a:tc>
                  <a:txBody>
                    <a:bodyPr/>
                    <a:lstStyle/>
                    <a:p>
                      <a:r>
                        <a:rPr lang="en-US" dirty="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B. Bhattacharya and A. Sinha, "Intelligent Fault Analysis in Electrical Power Grids," </a:t>
                      </a:r>
                      <a:r>
                        <a:rPr lang="en-IN" sz="1800" i="1" kern="1200" dirty="0">
                          <a:solidFill>
                            <a:schemeClr val="tx1"/>
                          </a:solidFill>
                          <a:effectLst/>
                          <a:latin typeface="+mn-lt"/>
                          <a:ea typeface="+mn-ea"/>
                          <a:cs typeface="+mn-cs"/>
                        </a:rPr>
                        <a:t>2017 IEEE 29th International Conference on Tools with Artificial Intelligence (ICTAI)</a:t>
                      </a:r>
                      <a:r>
                        <a:rPr lang="en-IN" sz="1800" kern="1200" dirty="0">
                          <a:solidFill>
                            <a:schemeClr val="tx1"/>
                          </a:solidFill>
                          <a:effectLst/>
                          <a:latin typeface="+mn-lt"/>
                          <a:ea typeface="+mn-ea"/>
                          <a:cs typeface="+mn-cs"/>
                        </a:rPr>
                        <a:t>, Boston, MA, 2017, pp. 985-990.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8713284"/>
                  </a:ext>
                </a:extLst>
              </a:tr>
              <a:tr h="822642">
                <a:tc>
                  <a:txBody>
                    <a:bodyPr/>
                    <a:lstStyle/>
                    <a:p>
                      <a:r>
                        <a:rPr lang="en-US" dirty="0"/>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H. A. </a:t>
                      </a:r>
                      <a:r>
                        <a:rPr lang="en-IN" sz="1800" kern="1200" dirty="0" err="1">
                          <a:solidFill>
                            <a:schemeClr val="tx1"/>
                          </a:solidFill>
                          <a:effectLst/>
                          <a:latin typeface="+mn-lt"/>
                          <a:ea typeface="+mn-ea"/>
                          <a:cs typeface="+mn-cs"/>
                        </a:rPr>
                        <a:t>Tokel</a:t>
                      </a:r>
                      <a:r>
                        <a:rPr lang="en-IN" sz="1800" kern="1200" dirty="0">
                          <a:solidFill>
                            <a:schemeClr val="tx1"/>
                          </a:solidFill>
                          <a:effectLst/>
                          <a:latin typeface="+mn-lt"/>
                          <a:ea typeface="+mn-ea"/>
                          <a:cs typeface="+mn-cs"/>
                        </a:rPr>
                        <a:t>, R. A. </a:t>
                      </a:r>
                      <a:r>
                        <a:rPr lang="en-IN" sz="1800" kern="1200" dirty="0" err="1">
                          <a:solidFill>
                            <a:schemeClr val="tx1"/>
                          </a:solidFill>
                          <a:effectLst/>
                          <a:latin typeface="+mn-lt"/>
                          <a:ea typeface="+mn-ea"/>
                          <a:cs typeface="+mn-cs"/>
                        </a:rPr>
                        <a:t>Halaseh</a:t>
                      </a:r>
                      <a:r>
                        <a:rPr lang="en-IN" sz="1800" kern="1200" dirty="0">
                          <a:solidFill>
                            <a:schemeClr val="tx1"/>
                          </a:solidFill>
                          <a:effectLst/>
                          <a:latin typeface="+mn-lt"/>
                          <a:ea typeface="+mn-ea"/>
                          <a:cs typeface="+mn-cs"/>
                        </a:rPr>
                        <a:t>, G. </a:t>
                      </a:r>
                      <a:r>
                        <a:rPr lang="en-IN" sz="1800" kern="1200" dirty="0" err="1">
                          <a:solidFill>
                            <a:schemeClr val="tx1"/>
                          </a:solidFill>
                          <a:effectLst/>
                          <a:latin typeface="+mn-lt"/>
                          <a:ea typeface="+mn-ea"/>
                          <a:cs typeface="+mn-cs"/>
                        </a:rPr>
                        <a:t>Alirezaei</a:t>
                      </a:r>
                      <a:r>
                        <a:rPr lang="en-IN" sz="1800" kern="1200" dirty="0">
                          <a:solidFill>
                            <a:schemeClr val="tx1"/>
                          </a:solidFill>
                          <a:effectLst/>
                          <a:latin typeface="+mn-lt"/>
                          <a:ea typeface="+mn-ea"/>
                          <a:cs typeface="+mn-cs"/>
                        </a:rPr>
                        <a:t> and R. </a:t>
                      </a:r>
                      <a:r>
                        <a:rPr lang="en-IN" sz="1800" kern="1200" dirty="0" err="1">
                          <a:solidFill>
                            <a:schemeClr val="tx1"/>
                          </a:solidFill>
                          <a:effectLst/>
                          <a:latin typeface="+mn-lt"/>
                          <a:ea typeface="+mn-ea"/>
                          <a:cs typeface="+mn-cs"/>
                        </a:rPr>
                        <a:t>Mathar</a:t>
                      </a:r>
                      <a:r>
                        <a:rPr lang="en-IN" sz="1800" kern="1200" dirty="0">
                          <a:solidFill>
                            <a:schemeClr val="tx1"/>
                          </a:solidFill>
                          <a:effectLst/>
                          <a:latin typeface="+mn-lt"/>
                          <a:ea typeface="+mn-ea"/>
                          <a:cs typeface="+mn-cs"/>
                        </a:rPr>
                        <a:t>, "A new approach for machine learning-based fault detection and classification in power systems," </a:t>
                      </a:r>
                      <a:r>
                        <a:rPr lang="en-IN" sz="1800" i="1" kern="1200" dirty="0">
                          <a:solidFill>
                            <a:schemeClr val="tx1"/>
                          </a:solidFill>
                          <a:effectLst/>
                          <a:latin typeface="+mn-lt"/>
                          <a:ea typeface="+mn-ea"/>
                          <a:cs typeface="+mn-cs"/>
                        </a:rPr>
                        <a:t>2018 IEEE Power &amp; Energy Society Innovative Smart Grid Technologies Conference (ISGT)</a:t>
                      </a:r>
                      <a:r>
                        <a:rPr lang="en-IN" sz="1800" kern="1200" dirty="0">
                          <a:solidFill>
                            <a:schemeClr val="tx1"/>
                          </a:solidFill>
                          <a:effectLst/>
                          <a:latin typeface="+mn-lt"/>
                          <a:ea typeface="+mn-ea"/>
                          <a:cs typeface="+mn-cs"/>
                        </a:rPr>
                        <a:t>, Washington, DC, 2018, pp. 1-5.</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2214642"/>
                  </a:ext>
                </a:extLst>
              </a:tr>
              <a:tr h="822564">
                <a:tc>
                  <a:txBody>
                    <a:bodyPr/>
                    <a:lstStyle/>
                    <a:p>
                      <a:r>
                        <a:rPr lang="en-US" dirty="0"/>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G. Cardoso, J. G. </a:t>
                      </a:r>
                      <a:r>
                        <a:rPr lang="en-IN" sz="1800" kern="1200" dirty="0" err="1">
                          <a:solidFill>
                            <a:schemeClr val="tx1"/>
                          </a:solidFill>
                          <a:effectLst/>
                          <a:latin typeface="+mn-lt"/>
                          <a:ea typeface="+mn-ea"/>
                          <a:cs typeface="+mn-cs"/>
                        </a:rPr>
                        <a:t>Rolim</a:t>
                      </a:r>
                      <a:r>
                        <a:rPr lang="en-IN" sz="1800" kern="1200" dirty="0">
                          <a:solidFill>
                            <a:schemeClr val="tx1"/>
                          </a:solidFill>
                          <a:effectLst/>
                          <a:latin typeface="+mn-lt"/>
                          <a:ea typeface="+mn-ea"/>
                          <a:cs typeface="+mn-cs"/>
                        </a:rPr>
                        <a:t> and H. H. Zurn, "Application of neural-network modules to electric power system fault section estimation," in </a:t>
                      </a:r>
                      <a:r>
                        <a:rPr lang="en-IN" sz="1800" i="1" kern="1200" dirty="0">
                          <a:solidFill>
                            <a:schemeClr val="tx1"/>
                          </a:solidFill>
                          <a:effectLst/>
                          <a:latin typeface="+mn-lt"/>
                          <a:ea typeface="+mn-ea"/>
                          <a:cs typeface="+mn-cs"/>
                        </a:rPr>
                        <a:t>IEEE Transactions on Power Delivery</a:t>
                      </a:r>
                      <a:r>
                        <a:rPr lang="en-IN" sz="1800" kern="1200" dirty="0">
                          <a:solidFill>
                            <a:schemeClr val="tx1"/>
                          </a:solidFill>
                          <a:effectLst/>
                          <a:latin typeface="+mn-lt"/>
                          <a:ea typeface="+mn-ea"/>
                          <a:cs typeface="+mn-cs"/>
                        </a:rPr>
                        <a:t>, vol. 19, no. 3, pp. 1034-1041, July 2004.</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89601737"/>
                  </a:ext>
                </a:extLst>
              </a:tr>
              <a:tr h="633882">
                <a:tc>
                  <a:txBody>
                    <a:bodyPr/>
                    <a:lstStyle/>
                    <a:p>
                      <a:r>
                        <a:rPr lang="en-US" dirty="0"/>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Jamil, M., Sharma, S.K. &amp; Singh, R. </a:t>
                      </a:r>
                      <a:r>
                        <a:rPr lang="en-IN" sz="1800" kern="1200" dirty="0" err="1">
                          <a:solidFill>
                            <a:schemeClr val="tx1"/>
                          </a:solidFill>
                          <a:effectLst/>
                          <a:latin typeface="+mn-lt"/>
                          <a:ea typeface="+mn-ea"/>
                          <a:cs typeface="+mn-cs"/>
                        </a:rPr>
                        <a:t>SpringerPlus</a:t>
                      </a:r>
                      <a:r>
                        <a:rPr lang="en-IN" sz="1800" kern="1200" dirty="0">
                          <a:solidFill>
                            <a:schemeClr val="tx1"/>
                          </a:solidFill>
                          <a:effectLst/>
                          <a:latin typeface="+mn-lt"/>
                          <a:ea typeface="+mn-ea"/>
                          <a:cs typeface="+mn-cs"/>
                        </a:rPr>
                        <a:t> (2015) 4: 334. https://doi.org/10.1186/s40064-015-1080-x.</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8330897"/>
                  </a:ext>
                </a:extLst>
              </a:tr>
            </a:tbl>
          </a:graphicData>
        </a:graphic>
      </p:graphicFrame>
    </p:spTree>
    <p:extLst>
      <p:ext uri="{BB962C8B-B14F-4D97-AF65-F5344CB8AC3E}">
        <p14:creationId xmlns:p14="http://schemas.microsoft.com/office/powerpoint/2010/main" val="844048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1159-D691-4B53-B1A6-D9B3A79BE525}"/>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6DEC8314-1F46-43E9-87EC-9D327CFD75A2}"/>
              </a:ext>
            </a:extLst>
          </p:cNvPr>
          <p:cNvSpPr>
            <a:spLocks noGrp="1"/>
          </p:cNvSpPr>
          <p:nvPr>
            <p:ph type="dt" sz="half" idx="10"/>
          </p:nvPr>
        </p:nvSpPr>
        <p:spPr/>
        <p:txBody>
          <a:bodyPr/>
          <a:lstStyle/>
          <a:p>
            <a:fld id="{55429E5B-FFDD-47CA-AE66-D39F45E52B55}" type="datetime1">
              <a:rPr lang="en-US" smtClean="0"/>
              <a:pPr/>
              <a:t>19-Dec-19</a:t>
            </a:fld>
            <a:endParaRPr lang="en-US"/>
          </a:p>
        </p:txBody>
      </p:sp>
      <p:sp>
        <p:nvSpPr>
          <p:cNvPr id="4" name="Slide Number Placeholder 3">
            <a:extLst>
              <a:ext uri="{FF2B5EF4-FFF2-40B4-BE49-F238E27FC236}">
                <a16:creationId xmlns:a16="http://schemas.microsoft.com/office/drawing/2014/main" id="{60585039-2C10-4B0D-ABFA-290767B07452}"/>
              </a:ext>
            </a:extLst>
          </p:cNvPr>
          <p:cNvSpPr>
            <a:spLocks noGrp="1"/>
          </p:cNvSpPr>
          <p:nvPr>
            <p:ph type="sldNum" sz="quarter" idx="12"/>
          </p:nvPr>
        </p:nvSpPr>
        <p:spPr/>
        <p:txBody>
          <a:bodyPr/>
          <a:lstStyle/>
          <a:p>
            <a:fld id="{330EA680-D336-4FF7-8B7A-9848BB0A1C32}" type="slidenum">
              <a:rPr lang="en-US" smtClean="0"/>
              <a:pPr/>
              <a:t>12</a:t>
            </a:fld>
            <a:endParaRPr lang="en-US"/>
          </a:p>
        </p:txBody>
      </p:sp>
      <p:pic>
        <p:nvPicPr>
          <p:cNvPr id="8" name="Picture 7">
            <a:extLst>
              <a:ext uri="{FF2B5EF4-FFF2-40B4-BE49-F238E27FC236}">
                <a16:creationId xmlns:a16="http://schemas.microsoft.com/office/drawing/2014/main" id="{63F881B9-BB6E-445C-BA3F-A72AD63B91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6"/>
            <a:ext cx="10515600" cy="5991224"/>
          </a:xfrm>
          <a:prstGeom prst="rect">
            <a:avLst/>
          </a:prstGeom>
        </p:spPr>
      </p:pic>
    </p:spTree>
    <p:extLst>
      <p:ext uri="{BB962C8B-B14F-4D97-AF65-F5344CB8AC3E}">
        <p14:creationId xmlns:p14="http://schemas.microsoft.com/office/powerpoint/2010/main" val="3574002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25C99C0B-24DC-464E-AEB0-124B0DECD18C}"/>
              </a:ext>
            </a:extLst>
          </p:cNvPr>
          <p:cNvSpPr>
            <a:spLocks noGrp="1"/>
          </p:cNvSpPr>
          <p:nvPr>
            <p:ph type="subTitle" idx="1"/>
          </p:nvPr>
        </p:nvSpPr>
        <p:spPr>
          <a:xfrm>
            <a:off x="1605378" y="1065319"/>
            <a:ext cx="8981243" cy="5282214"/>
          </a:xfrm>
        </p:spPr>
        <p:txBody>
          <a:bodyPr>
            <a:noAutofit/>
          </a:bodyPr>
          <a:lstStyle/>
          <a:p>
            <a:pPr marL="457200" indent="-457200" algn="l">
              <a:buFont typeface="Wingdings" panose="05000000000000000000" pitchFamily="2" charset="2"/>
              <a:buChar char="Ø"/>
            </a:pPr>
            <a:r>
              <a:rPr lang="en-IN" sz="2800" dirty="0"/>
              <a:t>Objective</a:t>
            </a:r>
          </a:p>
          <a:p>
            <a:pPr marL="457200" indent="-457200" algn="l">
              <a:buFont typeface="Wingdings" panose="05000000000000000000" pitchFamily="2" charset="2"/>
              <a:buChar char="Ø"/>
            </a:pPr>
            <a:r>
              <a:rPr lang="en-IN" sz="2800" dirty="0"/>
              <a:t>Introduction</a:t>
            </a:r>
          </a:p>
          <a:p>
            <a:pPr marL="457200" indent="-457200" algn="l">
              <a:buFont typeface="Wingdings" panose="05000000000000000000" pitchFamily="2" charset="2"/>
              <a:buChar char="Ø"/>
            </a:pPr>
            <a:r>
              <a:rPr lang="en-IN" sz="2800" dirty="0"/>
              <a:t>Literature Survey</a:t>
            </a:r>
          </a:p>
          <a:p>
            <a:pPr marL="457200" indent="-457200" algn="l">
              <a:buFont typeface="Wingdings" panose="05000000000000000000" pitchFamily="2" charset="2"/>
              <a:buChar char="Ø"/>
            </a:pPr>
            <a:r>
              <a:rPr lang="en-IN" sz="2800" dirty="0"/>
              <a:t>Research gap</a:t>
            </a:r>
          </a:p>
          <a:p>
            <a:pPr marL="457200" indent="-457200" algn="l">
              <a:buFont typeface="Wingdings" panose="05000000000000000000" pitchFamily="2" charset="2"/>
              <a:buChar char="Ø"/>
            </a:pPr>
            <a:r>
              <a:rPr lang="en-IN" sz="2800" dirty="0"/>
              <a:t>Applications</a:t>
            </a:r>
          </a:p>
          <a:p>
            <a:pPr marL="457200" indent="-457200" algn="l">
              <a:buFont typeface="Wingdings" panose="05000000000000000000" pitchFamily="2" charset="2"/>
              <a:buChar char="Ø"/>
            </a:pPr>
            <a:r>
              <a:rPr lang="en-IN" sz="2800" dirty="0"/>
              <a:t>Conclusion</a:t>
            </a:r>
          </a:p>
          <a:p>
            <a:pPr marL="457200" indent="-457200" algn="l">
              <a:buFont typeface="Wingdings" panose="05000000000000000000" pitchFamily="2" charset="2"/>
              <a:buChar char="Ø"/>
            </a:pPr>
            <a:r>
              <a:rPr lang="en-IN" sz="2800" dirty="0"/>
              <a:t>Project Time line</a:t>
            </a:r>
          </a:p>
          <a:p>
            <a:pPr marL="457200" indent="-457200" algn="l">
              <a:buFont typeface="Wingdings" panose="05000000000000000000" pitchFamily="2" charset="2"/>
              <a:buChar char="Ø"/>
            </a:pPr>
            <a:r>
              <a:rPr lang="en-IN" sz="2800" dirty="0"/>
              <a:t>References</a:t>
            </a:r>
          </a:p>
          <a:p>
            <a:pPr algn="l"/>
            <a:endParaRPr lang="en-IN" sz="2800" dirty="0"/>
          </a:p>
          <a:p>
            <a:pPr marL="457200" indent="-457200" algn="l">
              <a:buFont typeface="Wingdings" panose="05000000000000000000" pitchFamily="2" charset="2"/>
              <a:buChar char="Ø"/>
            </a:pPr>
            <a:endParaRPr lang="en-IN" sz="2800" dirty="0"/>
          </a:p>
          <a:p>
            <a:pPr algn="l"/>
            <a:endParaRPr lang="en-IN" sz="2800" dirty="0"/>
          </a:p>
        </p:txBody>
      </p:sp>
      <p:sp>
        <p:nvSpPr>
          <p:cNvPr id="6" name="TextBox 5">
            <a:extLst>
              <a:ext uri="{FF2B5EF4-FFF2-40B4-BE49-F238E27FC236}">
                <a16:creationId xmlns:a16="http://schemas.microsoft.com/office/drawing/2014/main" id="{243EF8A7-F534-4440-8C5C-A61C86D65859}"/>
              </a:ext>
            </a:extLst>
          </p:cNvPr>
          <p:cNvSpPr txBox="1"/>
          <p:nvPr/>
        </p:nvSpPr>
        <p:spPr>
          <a:xfrm>
            <a:off x="861134" y="279647"/>
            <a:ext cx="2725445" cy="646331"/>
          </a:xfrm>
          <a:prstGeom prst="rect">
            <a:avLst/>
          </a:prstGeom>
          <a:noFill/>
        </p:spPr>
        <p:txBody>
          <a:bodyPr wrap="square" rtlCol="0">
            <a:spAutoFit/>
          </a:bodyPr>
          <a:lstStyle/>
          <a:p>
            <a:r>
              <a:rPr lang="en-IN" sz="3600" b="1" u="sng" dirty="0">
                <a:solidFill>
                  <a:srgbClr val="FF0000"/>
                </a:solidFill>
              </a:rPr>
              <a:t>Contents</a:t>
            </a:r>
            <a:r>
              <a:rPr lang="en-IN" sz="3600" b="1" dirty="0">
                <a:solidFill>
                  <a:srgbClr val="FF0000"/>
                </a:solidFill>
              </a:rPr>
              <a:t> :</a:t>
            </a:r>
          </a:p>
        </p:txBody>
      </p:sp>
      <p:sp>
        <p:nvSpPr>
          <p:cNvPr id="2" name="Date Placeholder 1">
            <a:extLst>
              <a:ext uri="{FF2B5EF4-FFF2-40B4-BE49-F238E27FC236}">
                <a16:creationId xmlns:a16="http://schemas.microsoft.com/office/drawing/2014/main" id="{557D1C03-83FB-4A41-A673-D79050803B7D}"/>
              </a:ext>
            </a:extLst>
          </p:cNvPr>
          <p:cNvSpPr>
            <a:spLocks noGrp="1"/>
          </p:cNvSpPr>
          <p:nvPr>
            <p:ph type="dt" sz="half" idx="10"/>
          </p:nvPr>
        </p:nvSpPr>
        <p:spPr/>
        <p:txBody>
          <a:bodyPr/>
          <a:lstStyle/>
          <a:p>
            <a:fld id="{46AE972D-E9C9-463C-B8F6-D09D8C3356F7}" type="datetime1">
              <a:rPr lang="en-US" smtClean="0"/>
              <a:pPr/>
              <a:t>19-Dec-19</a:t>
            </a:fld>
            <a:endParaRPr lang="en-US"/>
          </a:p>
        </p:txBody>
      </p:sp>
      <p:sp>
        <p:nvSpPr>
          <p:cNvPr id="3" name="Slide Number Placeholder 2">
            <a:extLst>
              <a:ext uri="{FF2B5EF4-FFF2-40B4-BE49-F238E27FC236}">
                <a16:creationId xmlns:a16="http://schemas.microsoft.com/office/drawing/2014/main" id="{159E4775-580B-43B1-BD6F-CC56A677381D}"/>
              </a:ext>
            </a:extLst>
          </p:cNvPr>
          <p:cNvSpPr>
            <a:spLocks noGrp="1"/>
          </p:cNvSpPr>
          <p:nvPr>
            <p:ph type="sldNum" sz="quarter" idx="12"/>
          </p:nvPr>
        </p:nvSpPr>
        <p:spPr/>
        <p:txBody>
          <a:bodyPr/>
          <a:lstStyle/>
          <a:p>
            <a:fld id="{330EA680-D336-4FF7-8B7A-9848BB0A1C32}" type="slidenum">
              <a:rPr lang="en-US" smtClean="0"/>
              <a:pPr/>
              <a:t>2</a:t>
            </a:fld>
            <a:endParaRPr lang="en-US"/>
          </a:p>
        </p:txBody>
      </p:sp>
    </p:spTree>
    <p:extLst>
      <p:ext uri="{BB962C8B-B14F-4D97-AF65-F5344CB8AC3E}">
        <p14:creationId xmlns:p14="http://schemas.microsoft.com/office/powerpoint/2010/main" val="1975427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15100"/>
          </a:xfrm>
        </p:spPr>
        <p:txBody>
          <a:bodyPr>
            <a:normAutofit/>
          </a:bodyPr>
          <a:lstStyle/>
          <a:p>
            <a:pPr algn="ctr"/>
            <a:r>
              <a:rPr lang="en-US" sz="3200" b="1" dirty="0">
                <a:solidFill>
                  <a:schemeClr val="accent2">
                    <a:lumMod val="75000"/>
                  </a:schemeClr>
                </a:solidFill>
              </a:rPr>
              <a:t> </a:t>
            </a:r>
            <a:r>
              <a:rPr lang="en-IN" sz="3600" b="1" u="sng" dirty="0">
                <a:solidFill>
                  <a:srgbClr val="FF0000"/>
                </a:solidFill>
              </a:rPr>
              <a:t>Objective</a:t>
            </a:r>
            <a:endParaRPr lang="en-US" sz="3200" b="1" dirty="0">
              <a:solidFill>
                <a:schemeClr val="accent2">
                  <a:lumMod val="75000"/>
                </a:schemeClr>
              </a:solidFill>
            </a:endParaRPr>
          </a:p>
        </p:txBody>
      </p:sp>
      <p:sp>
        <p:nvSpPr>
          <p:cNvPr id="3" name="Content Placeholder 2"/>
          <p:cNvSpPr>
            <a:spLocks noGrp="1"/>
          </p:cNvSpPr>
          <p:nvPr>
            <p:ph idx="1"/>
          </p:nvPr>
        </p:nvSpPr>
        <p:spPr>
          <a:xfrm>
            <a:off x="838200" y="1260629"/>
            <a:ext cx="10515600" cy="4190260"/>
          </a:xfrm>
        </p:spPr>
        <p:txBody>
          <a:bodyPr/>
          <a:lstStyle/>
          <a:p>
            <a:endParaRPr lang="en-US" dirty="0"/>
          </a:p>
          <a:p>
            <a:pPr>
              <a:buFont typeface="Wingdings" panose="05000000000000000000" pitchFamily="2" charset="2"/>
              <a:buChar char="Ø"/>
            </a:pPr>
            <a:r>
              <a:rPr lang="en-US" dirty="0"/>
              <a:t>Power system fault diagnosis is the process of analyzing historical fault data to detect and predict current  or future fault.</a:t>
            </a:r>
          </a:p>
          <a:p>
            <a:pPr>
              <a:buFont typeface="Wingdings" panose="05000000000000000000" pitchFamily="2" charset="2"/>
              <a:buChar char="Ø"/>
            </a:pPr>
            <a:r>
              <a:rPr lang="en-US" dirty="0"/>
              <a:t>The objective of our project is to find out the faults in transmission line  and to  classify them using the neural networks.</a:t>
            </a:r>
          </a:p>
          <a:p>
            <a:endParaRPr lang="en-US" dirty="0"/>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7E3FDB0B-B014-4C47-949F-40696701F18D}" type="datetime1">
              <a:rPr lang="en-US" smtClean="0"/>
              <a:pPr/>
              <a:t>19-Dec-19</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3</a:t>
            </a:fld>
            <a:endParaRPr lang="en-US"/>
          </a:p>
        </p:txBody>
      </p:sp>
    </p:spTree>
    <p:extLst>
      <p:ext uri="{BB962C8B-B14F-4D97-AF65-F5344CB8AC3E}">
        <p14:creationId xmlns:p14="http://schemas.microsoft.com/office/powerpoint/2010/main" val="211716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7B59D4-2B44-4776-860C-47B66B58FF3B}"/>
              </a:ext>
            </a:extLst>
          </p:cNvPr>
          <p:cNvSpPr txBox="1"/>
          <p:nvPr/>
        </p:nvSpPr>
        <p:spPr>
          <a:xfrm>
            <a:off x="838200" y="356865"/>
            <a:ext cx="10622872" cy="584775"/>
          </a:xfrm>
          <a:prstGeom prst="rect">
            <a:avLst/>
          </a:prstGeom>
          <a:noFill/>
        </p:spPr>
        <p:txBody>
          <a:bodyPr wrap="square" rtlCol="0">
            <a:spAutoFit/>
          </a:bodyPr>
          <a:lstStyle/>
          <a:p>
            <a:pPr algn="ctr"/>
            <a:r>
              <a:rPr lang="en-IN" sz="3200" b="1" u="sng" dirty="0">
                <a:solidFill>
                  <a:srgbClr val="FF0000"/>
                </a:solidFill>
              </a:rPr>
              <a:t>Introduction </a:t>
            </a:r>
          </a:p>
        </p:txBody>
      </p:sp>
      <p:sp>
        <p:nvSpPr>
          <p:cNvPr id="4" name="Subtitle 3">
            <a:extLst>
              <a:ext uri="{FF2B5EF4-FFF2-40B4-BE49-F238E27FC236}">
                <a16:creationId xmlns:a16="http://schemas.microsoft.com/office/drawing/2014/main" id="{5BAF7A38-E445-4B58-9796-4267284E645F}"/>
              </a:ext>
            </a:extLst>
          </p:cNvPr>
          <p:cNvSpPr>
            <a:spLocks noGrp="1"/>
          </p:cNvSpPr>
          <p:nvPr>
            <p:ph type="subTitle" idx="1"/>
          </p:nvPr>
        </p:nvSpPr>
        <p:spPr>
          <a:xfrm>
            <a:off x="825623" y="1260629"/>
            <a:ext cx="10635449" cy="5042517"/>
          </a:xfrm>
        </p:spPr>
        <p:txBody>
          <a:bodyPr>
            <a:normAutofit fontScale="92500"/>
          </a:bodyPr>
          <a:lstStyle/>
          <a:p>
            <a:pPr marL="342900" indent="-342900" algn="just">
              <a:lnSpc>
                <a:spcPct val="150000"/>
              </a:lnSpc>
              <a:buFont typeface="Wingdings" panose="05000000000000000000" pitchFamily="2" charset="2"/>
              <a:buChar char="Ø"/>
            </a:pPr>
            <a:r>
              <a:rPr lang="en-IN" sz="2800" dirty="0"/>
              <a:t>In recent years ,artificial intelligence technologies is becoming  more and more popular due to its amazing features.</a:t>
            </a:r>
          </a:p>
          <a:p>
            <a:pPr marL="342900" indent="-342900" algn="just">
              <a:lnSpc>
                <a:spcPct val="150000"/>
              </a:lnSpc>
              <a:buFont typeface="Wingdings" panose="05000000000000000000" pitchFamily="2" charset="2"/>
              <a:buChar char="Ø"/>
            </a:pPr>
            <a:r>
              <a:rPr lang="en-IN" sz="2800" dirty="0"/>
              <a:t>Application of artificial intelligence techniques in electric power industry which is currently undergoing an extraordinary development.</a:t>
            </a:r>
          </a:p>
          <a:p>
            <a:pPr marL="342900" indent="-342900" algn="just">
              <a:lnSpc>
                <a:spcPct val="150000"/>
              </a:lnSpc>
              <a:buFont typeface="Wingdings" panose="05000000000000000000" pitchFamily="2" charset="2"/>
              <a:buChar char="Ø"/>
            </a:pPr>
            <a:r>
              <a:rPr lang="en-IN" sz="2800" dirty="0"/>
              <a:t>One of the most thrilling and potentially cost-effective recent developments in this field is increasing usage of artificial intelligence techniques viz artificial neural network ,genetic algorithm ,fuzzy logic ,and expert systems.</a:t>
            </a:r>
          </a:p>
        </p:txBody>
      </p:sp>
      <p:sp>
        <p:nvSpPr>
          <p:cNvPr id="3" name="Date Placeholder 2">
            <a:extLst>
              <a:ext uri="{FF2B5EF4-FFF2-40B4-BE49-F238E27FC236}">
                <a16:creationId xmlns:a16="http://schemas.microsoft.com/office/drawing/2014/main" id="{885E3CB4-25D1-4287-82D6-F9574CEE3BDF}"/>
              </a:ext>
            </a:extLst>
          </p:cNvPr>
          <p:cNvSpPr>
            <a:spLocks noGrp="1"/>
          </p:cNvSpPr>
          <p:nvPr>
            <p:ph type="dt" sz="half" idx="10"/>
          </p:nvPr>
        </p:nvSpPr>
        <p:spPr/>
        <p:txBody>
          <a:bodyPr/>
          <a:lstStyle/>
          <a:p>
            <a:fld id="{D7B85C41-A637-4317-A4DB-B59D3E1A9940}" type="datetime1">
              <a:rPr lang="en-US" smtClean="0"/>
              <a:pPr/>
              <a:t>19-Dec-19</a:t>
            </a:fld>
            <a:endParaRPr lang="en-US"/>
          </a:p>
        </p:txBody>
      </p:sp>
      <p:sp>
        <p:nvSpPr>
          <p:cNvPr id="5" name="Slide Number Placeholder 4">
            <a:extLst>
              <a:ext uri="{FF2B5EF4-FFF2-40B4-BE49-F238E27FC236}">
                <a16:creationId xmlns:a16="http://schemas.microsoft.com/office/drawing/2014/main" id="{298F78CD-D8AB-4C18-8B69-D4483DA72939}"/>
              </a:ext>
            </a:extLst>
          </p:cNvPr>
          <p:cNvSpPr>
            <a:spLocks noGrp="1"/>
          </p:cNvSpPr>
          <p:nvPr>
            <p:ph type="sldNum" sz="quarter" idx="12"/>
          </p:nvPr>
        </p:nvSpPr>
        <p:spPr/>
        <p:txBody>
          <a:bodyPr/>
          <a:lstStyle/>
          <a:p>
            <a:fld id="{330EA680-D336-4FF7-8B7A-9848BB0A1C32}" type="slidenum">
              <a:rPr lang="en-US" smtClean="0"/>
              <a:pPr/>
              <a:t>4</a:t>
            </a:fld>
            <a:endParaRPr lang="en-US"/>
          </a:p>
        </p:txBody>
      </p:sp>
    </p:spTree>
    <p:extLst>
      <p:ext uri="{BB962C8B-B14F-4D97-AF65-F5344CB8AC3E}">
        <p14:creationId xmlns:p14="http://schemas.microsoft.com/office/powerpoint/2010/main" val="991653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1430"/>
            <a:ext cx="10515600" cy="4351338"/>
          </a:xfrm>
        </p:spPr>
        <p:txBody>
          <a:bodyPr/>
          <a:lstStyle/>
          <a:p>
            <a:pPr algn="just">
              <a:buFont typeface="Wingdings" panose="05000000000000000000" pitchFamily="2" charset="2"/>
              <a:buChar char="Ø"/>
            </a:pPr>
            <a:r>
              <a:rPr lang="en-US" dirty="0"/>
              <a:t>The training mechanism of deep learning is layer-wise pre-training mechanism.</a:t>
            </a:r>
          </a:p>
          <a:p>
            <a:pPr algn="just">
              <a:buFont typeface="Wingdings" panose="05000000000000000000" pitchFamily="2" charset="2"/>
              <a:buChar char="Ø"/>
            </a:pPr>
            <a:r>
              <a:rPr lang="en-US" dirty="0"/>
              <a:t>Deep learning also has great learning ability so it  focus in the field of machine learning and artificial intelligence.</a:t>
            </a:r>
          </a:p>
        </p:txBody>
      </p:sp>
      <p:sp>
        <p:nvSpPr>
          <p:cNvPr id="4" name="Date Placeholder 3"/>
          <p:cNvSpPr>
            <a:spLocks noGrp="1"/>
          </p:cNvSpPr>
          <p:nvPr>
            <p:ph type="dt" sz="half" idx="10"/>
          </p:nvPr>
        </p:nvSpPr>
        <p:spPr/>
        <p:txBody>
          <a:bodyPr/>
          <a:lstStyle/>
          <a:p>
            <a:fld id="{7E3FDB0B-B014-4C47-949F-40696701F18D}" type="datetime1">
              <a:rPr lang="en-US" smtClean="0"/>
              <a:pPr/>
              <a:t>19-Dec-19</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5</a:t>
            </a:fld>
            <a:endParaRPr lang="en-US"/>
          </a:p>
        </p:txBody>
      </p:sp>
      <p:sp>
        <p:nvSpPr>
          <p:cNvPr id="6" name="TextBox 5">
            <a:extLst>
              <a:ext uri="{FF2B5EF4-FFF2-40B4-BE49-F238E27FC236}">
                <a16:creationId xmlns:a16="http://schemas.microsoft.com/office/drawing/2014/main" id="{627EDDBC-2D68-45D1-8FFC-C063F89D8F33}"/>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4136263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C723CE-071F-469E-BA9D-4010FABC2CEF}"/>
              </a:ext>
            </a:extLst>
          </p:cNvPr>
          <p:cNvSpPr>
            <a:spLocks noGrp="1"/>
          </p:cNvSpPr>
          <p:nvPr>
            <p:ph idx="1"/>
          </p:nvPr>
        </p:nvSpPr>
        <p:spPr>
          <a:xfrm>
            <a:off x="838200" y="1020932"/>
            <a:ext cx="10515600" cy="5156031"/>
          </a:xfrm>
        </p:spPr>
        <p:txBody>
          <a:bodyPr>
            <a:normAutofit lnSpcReduction="10000"/>
          </a:bodyPr>
          <a:lstStyle/>
          <a:p>
            <a:pPr algn="just">
              <a:buFont typeface="Wingdings" panose="05000000000000000000" pitchFamily="2" charset="2"/>
              <a:buChar char="Ø"/>
            </a:pPr>
            <a:r>
              <a:rPr lang="en-US" dirty="0"/>
              <a:t>In 2015, </a:t>
            </a:r>
            <a:r>
              <a:rPr lang="en-IN" dirty="0"/>
              <a:t>Majid Jamil, Sanjeev Kumar Sharma and </a:t>
            </a:r>
            <a:r>
              <a:rPr lang="en-IN" dirty="0" err="1"/>
              <a:t>Rajveer</a:t>
            </a:r>
            <a:r>
              <a:rPr lang="en-IN" dirty="0"/>
              <a:t> Singh published a paper to determine and classify the faults using back-propagation neural network.</a:t>
            </a:r>
          </a:p>
          <a:p>
            <a:pPr algn="just">
              <a:buFont typeface="Wingdings" panose="05000000000000000000" pitchFamily="2" charset="2"/>
              <a:buChar char="Ø"/>
            </a:pPr>
            <a:r>
              <a:rPr lang="en-IN" dirty="0"/>
              <a:t>In 2016, Y. Wang, M. Liu, Z. Bao published a paper for the power system fault diagnosis using stacked auto-encoders to train the deep neural network.</a:t>
            </a:r>
          </a:p>
          <a:p>
            <a:pPr algn="just">
              <a:buFont typeface="Wingdings" panose="05000000000000000000" pitchFamily="2" charset="2"/>
              <a:buChar char="Ø"/>
            </a:pPr>
            <a:r>
              <a:rPr lang="en-IN" dirty="0"/>
              <a:t>In 2017, Florian Rudin, Guo-</a:t>
            </a:r>
            <a:r>
              <a:rPr lang="en-IN" dirty="0" err="1"/>
              <a:t>Jie</a:t>
            </a:r>
            <a:r>
              <a:rPr lang="en-IN" dirty="0"/>
              <a:t> Li, </a:t>
            </a:r>
            <a:r>
              <a:rPr lang="en-IN" dirty="0" err="1"/>
              <a:t>Keyou</a:t>
            </a:r>
            <a:r>
              <a:rPr lang="en-IN" dirty="0"/>
              <a:t> Wang published a paper to use the Convolution Neural Networks for fault diagnosis.</a:t>
            </a:r>
          </a:p>
          <a:p>
            <a:pPr algn="just">
              <a:buFont typeface="Wingdings" panose="05000000000000000000" pitchFamily="2" charset="2"/>
              <a:buChar char="Ø"/>
            </a:pPr>
            <a:r>
              <a:rPr lang="en-IN" dirty="0"/>
              <a:t>In 2017, Gabriel </a:t>
            </a:r>
            <a:r>
              <a:rPr lang="en-IN" dirty="0" err="1"/>
              <a:t>Michau</a:t>
            </a:r>
            <a:r>
              <a:rPr lang="en-IN" dirty="0"/>
              <a:t>, Thomas Palm, Olga Fink published a paper on </a:t>
            </a:r>
            <a:r>
              <a:rPr lang="en-IN" b="1" dirty="0"/>
              <a:t>HELM </a:t>
            </a:r>
            <a:r>
              <a:rPr lang="en-IN" dirty="0"/>
              <a:t>for the power system fault diagnosis.</a:t>
            </a:r>
          </a:p>
          <a:p>
            <a:pPr algn="just">
              <a:buFont typeface="Wingdings" panose="05000000000000000000" pitchFamily="2" charset="2"/>
              <a:buChar char="Ø"/>
            </a:pPr>
            <a:r>
              <a:rPr lang="en-IN" dirty="0"/>
              <a:t>In 2017, </a:t>
            </a:r>
            <a:r>
              <a:rPr lang="en-IN" dirty="0" err="1"/>
              <a:t>Biswarup</a:t>
            </a:r>
            <a:r>
              <a:rPr lang="en-IN" dirty="0"/>
              <a:t> Bhattacharya, Abhishek Sinha published a paper on fault analysis using Recurrent Neural Networks. </a:t>
            </a:r>
          </a:p>
          <a:p>
            <a:pPr>
              <a:buFont typeface="Wingdings" panose="05000000000000000000" pitchFamily="2" charset="2"/>
              <a:buChar char="Ø"/>
            </a:pPr>
            <a:endParaRPr lang="en-US" dirty="0"/>
          </a:p>
        </p:txBody>
      </p:sp>
      <p:sp>
        <p:nvSpPr>
          <p:cNvPr id="4" name="Date Placeholder 3">
            <a:extLst>
              <a:ext uri="{FF2B5EF4-FFF2-40B4-BE49-F238E27FC236}">
                <a16:creationId xmlns:a16="http://schemas.microsoft.com/office/drawing/2014/main" id="{3E42F76C-AE18-42CC-BCFD-97642345C085}"/>
              </a:ext>
            </a:extLst>
          </p:cNvPr>
          <p:cNvSpPr>
            <a:spLocks noGrp="1"/>
          </p:cNvSpPr>
          <p:nvPr>
            <p:ph type="dt" sz="half" idx="10"/>
          </p:nvPr>
        </p:nvSpPr>
        <p:spPr/>
        <p:txBody>
          <a:bodyPr/>
          <a:lstStyle/>
          <a:p>
            <a:fld id="{7E3FDB0B-B014-4C47-949F-40696701F18D}" type="datetime1">
              <a:rPr lang="en-US" smtClean="0"/>
              <a:pPr/>
              <a:t>19-Dec-19</a:t>
            </a:fld>
            <a:endParaRPr lang="en-US"/>
          </a:p>
        </p:txBody>
      </p:sp>
      <p:sp>
        <p:nvSpPr>
          <p:cNvPr id="5" name="Slide Number Placeholder 4">
            <a:extLst>
              <a:ext uri="{FF2B5EF4-FFF2-40B4-BE49-F238E27FC236}">
                <a16:creationId xmlns:a16="http://schemas.microsoft.com/office/drawing/2014/main" id="{F578E3E6-C96F-47C2-AF11-67AA4F173BA9}"/>
              </a:ext>
            </a:extLst>
          </p:cNvPr>
          <p:cNvSpPr>
            <a:spLocks noGrp="1"/>
          </p:cNvSpPr>
          <p:nvPr>
            <p:ph type="sldNum" sz="quarter" idx="12"/>
          </p:nvPr>
        </p:nvSpPr>
        <p:spPr/>
        <p:txBody>
          <a:bodyPr/>
          <a:lstStyle/>
          <a:p>
            <a:fld id="{330EA680-D336-4FF7-8B7A-9848BB0A1C32}" type="slidenum">
              <a:rPr lang="en-US" smtClean="0"/>
              <a:pPr/>
              <a:t>6</a:t>
            </a:fld>
            <a:endParaRPr lang="en-US"/>
          </a:p>
        </p:txBody>
      </p:sp>
      <p:sp>
        <p:nvSpPr>
          <p:cNvPr id="6" name="TextBox 5">
            <a:extLst>
              <a:ext uri="{FF2B5EF4-FFF2-40B4-BE49-F238E27FC236}">
                <a16:creationId xmlns:a16="http://schemas.microsoft.com/office/drawing/2014/main" id="{A54F299C-A042-4E63-AD4E-68885DFF816C}"/>
              </a:ext>
            </a:extLst>
          </p:cNvPr>
          <p:cNvSpPr txBox="1"/>
          <p:nvPr/>
        </p:nvSpPr>
        <p:spPr>
          <a:xfrm>
            <a:off x="838200" y="347987"/>
            <a:ext cx="10622872" cy="584775"/>
          </a:xfrm>
          <a:prstGeom prst="rect">
            <a:avLst/>
          </a:prstGeom>
          <a:noFill/>
        </p:spPr>
        <p:txBody>
          <a:bodyPr wrap="square" rtlCol="0">
            <a:spAutoFit/>
          </a:bodyPr>
          <a:lstStyle/>
          <a:p>
            <a:pPr algn="ctr"/>
            <a:r>
              <a:rPr lang="en-IN" sz="3200" b="1" u="sng" dirty="0">
                <a:solidFill>
                  <a:srgbClr val="FF0000"/>
                </a:solidFill>
              </a:rPr>
              <a:t>Literature Survey </a:t>
            </a:r>
          </a:p>
        </p:txBody>
      </p:sp>
    </p:spTree>
    <p:extLst>
      <p:ext uri="{BB962C8B-B14F-4D97-AF65-F5344CB8AC3E}">
        <p14:creationId xmlns:p14="http://schemas.microsoft.com/office/powerpoint/2010/main" val="2991254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1D8F2E-F312-48F9-8BEA-3CC4FEE21B43}"/>
              </a:ext>
            </a:extLst>
          </p:cNvPr>
          <p:cNvSpPr>
            <a:spLocks noGrp="1"/>
          </p:cNvSpPr>
          <p:nvPr>
            <p:ph idx="1"/>
          </p:nvPr>
        </p:nvSpPr>
        <p:spPr>
          <a:xfrm>
            <a:off x="838200" y="1411550"/>
            <a:ext cx="10515600" cy="4765413"/>
          </a:xfrm>
        </p:spPr>
        <p:txBody>
          <a:bodyPr/>
          <a:lstStyle/>
          <a:p>
            <a:pPr>
              <a:buFont typeface="Wingdings" panose="05000000000000000000" pitchFamily="2" charset="2"/>
              <a:buChar char="Ø"/>
            </a:pPr>
            <a:r>
              <a:rPr lang="en-US" dirty="0"/>
              <a:t>The artificial neural networks are not up to the mark when we compared the performance with the deep learning neural networks.</a:t>
            </a:r>
          </a:p>
          <a:p>
            <a:pPr>
              <a:buFont typeface="Wingdings" panose="05000000000000000000" pitchFamily="2" charset="2"/>
              <a:buChar char="Ø"/>
            </a:pPr>
            <a:r>
              <a:rPr lang="en-US" dirty="0"/>
              <a:t>There are many architectures of deep neural networks. In these networks some are application specific. </a:t>
            </a:r>
          </a:p>
          <a:p>
            <a:pPr>
              <a:buFont typeface="Wingdings" panose="05000000000000000000" pitchFamily="2" charset="2"/>
              <a:buChar char="Ø"/>
            </a:pPr>
            <a:endParaRPr lang="en-US" dirty="0"/>
          </a:p>
        </p:txBody>
      </p:sp>
      <p:sp>
        <p:nvSpPr>
          <p:cNvPr id="4" name="Date Placeholder 3">
            <a:extLst>
              <a:ext uri="{FF2B5EF4-FFF2-40B4-BE49-F238E27FC236}">
                <a16:creationId xmlns:a16="http://schemas.microsoft.com/office/drawing/2014/main" id="{3F8F5430-90E2-457C-8DDA-49C432CED6FD}"/>
              </a:ext>
            </a:extLst>
          </p:cNvPr>
          <p:cNvSpPr>
            <a:spLocks noGrp="1"/>
          </p:cNvSpPr>
          <p:nvPr>
            <p:ph type="dt" sz="half" idx="10"/>
          </p:nvPr>
        </p:nvSpPr>
        <p:spPr/>
        <p:txBody>
          <a:bodyPr/>
          <a:lstStyle/>
          <a:p>
            <a:fld id="{7E3FDB0B-B014-4C47-949F-40696701F18D}" type="datetime1">
              <a:rPr lang="en-US" smtClean="0"/>
              <a:pPr/>
              <a:t>19-Dec-19</a:t>
            </a:fld>
            <a:endParaRPr lang="en-US"/>
          </a:p>
        </p:txBody>
      </p:sp>
      <p:sp>
        <p:nvSpPr>
          <p:cNvPr id="5" name="Slide Number Placeholder 4">
            <a:extLst>
              <a:ext uri="{FF2B5EF4-FFF2-40B4-BE49-F238E27FC236}">
                <a16:creationId xmlns:a16="http://schemas.microsoft.com/office/drawing/2014/main" id="{78CF1411-085B-41FA-9572-75B8D8A7BA4E}"/>
              </a:ext>
            </a:extLst>
          </p:cNvPr>
          <p:cNvSpPr>
            <a:spLocks noGrp="1"/>
          </p:cNvSpPr>
          <p:nvPr>
            <p:ph type="sldNum" sz="quarter" idx="12"/>
          </p:nvPr>
        </p:nvSpPr>
        <p:spPr/>
        <p:txBody>
          <a:bodyPr/>
          <a:lstStyle/>
          <a:p>
            <a:fld id="{330EA680-D336-4FF7-8B7A-9848BB0A1C32}" type="slidenum">
              <a:rPr lang="en-US" smtClean="0"/>
              <a:pPr/>
              <a:t>7</a:t>
            </a:fld>
            <a:endParaRPr lang="en-US"/>
          </a:p>
        </p:txBody>
      </p:sp>
      <p:sp>
        <p:nvSpPr>
          <p:cNvPr id="8" name="TextBox 7">
            <a:extLst>
              <a:ext uri="{FF2B5EF4-FFF2-40B4-BE49-F238E27FC236}">
                <a16:creationId xmlns:a16="http://schemas.microsoft.com/office/drawing/2014/main" id="{90F618BB-60FB-4135-B668-E4EE3E6684F4}"/>
              </a:ext>
            </a:extLst>
          </p:cNvPr>
          <p:cNvSpPr txBox="1"/>
          <p:nvPr/>
        </p:nvSpPr>
        <p:spPr>
          <a:xfrm>
            <a:off x="838200" y="347987"/>
            <a:ext cx="10622872" cy="584775"/>
          </a:xfrm>
          <a:prstGeom prst="rect">
            <a:avLst/>
          </a:prstGeom>
          <a:noFill/>
        </p:spPr>
        <p:txBody>
          <a:bodyPr wrap="square" rtlCol="0">
            <a:spAutoFit/>
          </a:bodyPr>
          <a:lstStyle/>
          <a:p>
            <a:pPr algn="ctr"/>
            <a:r>
              <a:rPr lang="en-IN" sz="3200" b="1" u="sng" dirty="0">
                <a:solidFill>
                  <a:srgbClr val="FF0000"/>
                </a:solidFill>
              </a:rPr>
              <a:t>Research Gap </a:t>
            </a:r>
          </a:p>
        </p:txBody>
      </p:sp>
    </p:spTree>
    <p:extLst>
      <p:ext uri="{BB962C8B-B14F-4D97-AF65-F5344CB8AC3E}">
        <p14:creationId xmlns:p14="http://schemas.microsoft.com/office/powerpoint/2010/main" val="2749495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Neural network applications in power system</a:t>
            </a:r>
          </a:p>
        </p:txBody>
      </p:sp>
      <p:pic>
        <p:nvPicPr>
          <p:cNvPr id="7" name="Content Placeholder 6">
            <a:extLst>
              <a:ext uri="{FF2B5EF4-FFF2-40B4-BE49-F238E27FC236}">
                <a16:creationId xmlns:a16="http://schemas.microsoft.com/office/drawing/2014/main" id="{BA0A6C8F-802D-400B-B5FA-7B2C68FF74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2702" y="2252824"/>
            <a:ext cx="4717189" cy="2857748"/>
          </a:xfrm>
        </p:spPr>
      </p:pic>
      <p:sp>
        <p:nvSpPr>
          <p:cNvPr id="4" name="Date Placeholder 3"/>
          <p:cNvSpPr>
            <a:spLocks noGrp="1"/>
          </p:cNvSpPr>
          <p:nvPr>
            <p:ph type="dt" sz="half" idx="10"/>
          </p:nvPr>
        </p:nvSpPr>
        <p:spPr/>
        <p:txBody>
          <a:bodyPr/>
          <a:lstStyle/>
          <a:p>
            <a:fld id="{7E3FDB0B-B014-4C47-949F-40696701F18D}" type="datetime1">
              <a:rPr lang="en-US" smtClean="0"/>
              <a:pPr/>
              <a:t>19-Dec-19</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8</a:t>
            </a:fld>
            <a:endParaRPr lang="en-US"/>
          </a:p>
        </p:txBody>
      </p:sp>
      <p:sp>
        <p:nvSpPr>
          <p:cNvPr id="6" name="TextBox 5">
            <a:extLst>
              <a:ext uri="{FF2B5EF4-FFF2-40B4-BE49-F238E27FC236}">
                <a16:creationId xmlns:a16="http://schemas.microsoft.com/office/drawing/2014/main" id="{27FDA578-60F2-4A5E-BD94-10213F42A73A}"/>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3395160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4097"/>
            <a:ext cx="10515600" cy="5022866"/>
          </a:xfrm>
        </p:spPr>
        <p:txBody>
          <a:bodyPr/>
          <a:lstStyle/>
          <a:p>
            <a:pPr algn="just">
              <a:buFont typeface="Wingdings" panose="05000000000000000000" pitchFamily="2" charset="2"/>
              <a:buChar char="Ø"/>
            </a:pPr>
            <a:r>
              <a:rPr lang="en-US" dirty="0"/>
              <a:t>The faults in the power system will play a major role in the system stability</a:t>
            </a:r>
          </a:p>
          <a:p>
            <a:pPr algn="just">
              <a:buFont typeface="Wingdings" panose="05000000000000000000" pitchFamily="2" charset="2"/>
              <a:buChar char="Ø"/>
            </a:pPr>
            <a:r>
              <a:rPr lang="en-US" dirty="0"/>
              <a:t>Fault classification is important for the operation of the healthy phases.</a:t>
            </a:r>
          </a:p>
          <a:p>
            <a:pPr algn="just">
              <a:buFont typeface="Wingdings" panose="05000000000000000000" pitchFamily="2" charset="2"/>
              <a:buChar char="Ø"/>
            </a:pPr>
            <a:r>
              <a:rPr lang="en-US" dirty="0"/>
              <a:t>Power system reliability gets improved.</a:t>
            </a:r>
          </a:p>
          <a:p>
            <a:pPr algn="just">
              <a:buFont typeface="Wingdings" panose="05000000000000000000" pitchFamily="2" charset="2"/>
              <a:buChar char="Ø"/>
            </a:pPr>
            <a:endParaRPr lang="en-US" dirty="0"/>
          </a:p>
        </p:txBody>
      </p:sp>
      <p:sp>
        <p:nvSpPr>
          <p:cNvPr id="4" name="Date Placeholder 3"/>
          <p:cNvSpPr>
            <a:spLocks noGrp="1"/>
          </p:cNvSpPr>
          <p:nvPr>
            <p:ph type="dt" sz="half" idx="10"/>
          </p:nvPr>
        </p:nvSpPr>
        <p:spPr/>
        <p:txBody>
          <a:bodyPr/>
          <a:lstStyle/>
          <a:p>
            <a:fld id="{7E3FDB0B-B014-4C47-949F-40696701F18D}" type="datetime1">
              <a:rPr lang="en-US" smtClean="0"/>
              <a:pPr/>
              <a:t>19-Dec-19</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9</a:t>
            </a:fld>
            <a:endParaRPr lang="en-US"/>
          </a:p>
        </p:txBody>
      </p:sp>
      <p:sp>
        <p:nvSpPr>
          <p:cNvPr id="6" name="TextBox 5">
            <a:extLst>
              <a:ext uri="{FF2B5EF4-FFF2-40B4-BE49-F238E27FC236}">
                <a16:creationId xmlns:a16="http://schemas.microsoft.com/office/drawing/2014/main" id="{74347C76-4F23-44C2-8A76-7BCB3209A5F3}"/>
              </a:ext>
            </a:extLst>
          </p:cNvPr>
          <p:cNvSpPr txBox="1"/>
          <p:nvPr/>
        </p:nvSpPr>
        <p:spPr>
          <a:xfrm>
            <a:off x="838200" y="347987"/>
            <a:ext cx="10622872" cy="584775"/>
          </a:xfrm>
          <a:prstGeom prst="rect">
            <a:avLst/>
          </a:prstGeom>
          <a:noFill/>
        </p:spPr>
        <p:txBody>
          <a:bodyPr wrap="square" rtlCol="0">
            <a:spAutoFit/>
          </a:bodyPr>
          <a:lstStyle/>
          <a:p>
            <a:pPr algn="ctr"/>
            <a:r>
              <a:rPr lang="en-IN" sz="3200" b="1" u="sng">
                <a:solidFill>
                  <a:srgbClr val="FF0000"/>
                </a:solidFill>
              </a:rPr>
              <a:t>Applications</a:t>
            </a:r>
          </a:p>
        </p:txBody>
      </p:sp>
    </p:spTree>
    <p:extLst>
      <p:ext uri="{BB962C8B-B14F-4D97-AF65-F5344CB8AC3E}">
        <p14:creationId xmlns:p14="http://schemas.microsoft.com/office/powerpoint/2010/main" val="19067103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1965</TotalTime>
  <Words>833</Words>
  <Application>Microsoft Office PowerPoint</Application>
  <PresentationFormat>Widescreen</PresentationFormat>
  <Paragraphs>113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Bahamas</vt:lpstr>
      <vt:lpstr>Calibri</vt:lpstr>
      <vt:lpstr>Calibri Light</vt:lpstr>
      <vt:lpstr>Century Gothic</vt:lpstr>
      <vt:lpstr>Times New Roman</vt:lpstr>
      <vt:lpstr>Wingdings</vt:lpstr>
      <vt:lpstr>Office Theme</vt:lpstr>
      <vt:lpstr>PowerPoint Presentation</vt:lpstr>
      <vt:lpstr>PowerPoint Presentation</vt:lpstr>
      <vt:lpstr> Objective</vt:lpstr>
      <vt:lpstr>PowerPoint Presentation</vt:lpstr>
      <vt:lpstr>PowerPoint Presentation</vt:lpstr>
      <vt:lpstr>PowerPoint Presentation</vt:lpstr>
      <vt:lpstr>PowerPoint Presentation</vt:lpstr>
      <vt:lpstr>Neural network applications in power system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Pavankumar Edagotti</dc:creator>
  <cp:lastModifiedBy>Pavankumar Edagotti</cp:lastModifiedBy>
  <cp:revision>252</cp:revision>
  <dcterms:created xsi:type="dcterms:W3CDTF">2013-07-15T20:26:40Z</dcterms:created>
  <dcterms:modified xsi:type="dcterms:W3CDTF">2019-12-19T12:08:47Z</dcterms:modified>
</cp:coreProperties>
</file>