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63" r:id="rId2"/>
    <p:sldId id="265" r:id="rId3"/>
    <p:sldId id="291" r:id="rId4"/>
    <p:sldId id="264" r:id="rId5"/>
    <p:sldId id="292" r:id="rId6"/>
    <p:sldId id="301" r:id="rId7"/>
    <p:sldId id="305" r:id="rId8"/>
    <p:sldId id="306" r:id="rId9"/>
    <p:sldId id="302" r:id="rId10"/>
    <p:sldId id="307" r:id="rId11"/>
    <p:sldId id="303" r:id="rId12"/>
    <p:sldId id="294" r:id="rId13"/>
    <p:sldId id="297" r:id="rId14"/>
    <p:sldId id="261" r:id="rId15"/>
    <p:sldId id="304"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99"/>
    <a:srgbClr val="FF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E:\Project\Trails\RNN\Classification\Trail%207\PRNN_5_HL\Results%20PRNN_5_H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7.8577676557352163E-2"/>
          <c:y val="7.7561350859308528E-2"/>
          <c:w val="0.7757606915552665"/>
          <c:h val="0.77896768529108074"/>
        </c:manualLayout>
      </c:layout>
      <c:lineChart>
        <c:grouping val="standard"/>
        <c:ser>
          <c:idx val="0"/>
          <c:order val="0"/>
          <c:tx>
            <c:strRef>
              <c:f>'Train1 MSE'!$A$1</c:f>
              <c:strCache>
                <c:ptCount val="1"/>
                <c:pt idx="0">
                  <c:v>Training MSE</c:v>
                </c:pt>
              </c:strCache>
            </c:strRef>
          </c:tx>
          <c:marker>
            <c:symbol val="none"/>
          </c:marker>
          <c:val>
            <c:numRef>
              <c:f>'Train1 MSE'!$A$2:$A$1001</c:f>
              <c:numCache>
                <c:formatCode>General</c:formatCode>
                <c:ptCount val="1000"/>
                <c:pt idx="0">
                  <c:v>0.85126488390561184</c:v>
                </c:pt>
                <c:pt idx="1">
                  <c:v>0.70837026080579168</c:v>
                </c:pt>
                <c:pt idx="2">
                  <c:v>0.55397248924844444</c:v>
                </c:pt>
                <c:pt idx="3">
                  <c:v>0.42794427273715913</c:v>
                </c:pt>
                <c:pt idx="4">
                  <c:v>0.37791477452099637</c:v>
                </c:pt>
                <c:pt idx="5">
                  <c:v>0.32837227258917395</c:v>
                </c:pt>
                <c:pt idx="6">
                  <c:v>0.27098211514017551</c:v>
                </c:pt>
                <c:pt idx="7">
                  <c:v>0.23892981568655966</c:v>
                </c:pt>
                <c:pt idx="8">
                  <c:v>0.21106982454952289</c:v>
                </c:pt>
                <c:pt idx="9">
                  <c:v>0.18167370523863624</c:v>
                </c:pt>
                <c:pt idx="10">
                  <c:v>0.15941201532174407</c:v>
                </c:pt>
                <c:pt idx="11">
                  <c:v>0.14876075839356548</c:v>
                </c:pt>
                <c:pt idx="12">
                  <c:v>0.13825543513910443</c:v>
                </c:pt>
                <c:pt idx="13">
                  <c:v>0.13036932905695858</c:v>
                </c:pt>
                <c:pt idx="14">
                  <c:v>0.12223280852407345</c:v>
                </c:pt>
                <c:pt idx="15">
                  <c:v>0.11162976963983552</c:v>
                </c:pt>
                <c:pt idx="16">
                  <c:v>0.10489119250466858</c:v>
                </c:pt>
                <c:pt idx="17">
                  <c:v>9.7823664532513191E-2</c:v>
                </c:pt>
                <c:pt idx="18">
                  <c:v>8.8010372589639785E-2</c:v>
                </c:pt>
                <c:pt idx="19">
                  <c:v>7.5619408579135614E-2</c:v>
                </c:pt>
                <c:pt idx="20">
                  <c:v>6.5588683078055016E-2</c:v>
                </c:pt>
                <c:pt idx="21">
                  <c:v>5.8529430644071345E-2</c:v>
                </c:pt>
                <c:pt idx="22">
                  <c:v>5.0479884024368968E-2</c:v>
                </c:pt>
                <c:pt idx="23">
                  <c:v>4.2218080528167494E-2</c:v>
                </c:pt>
                <c:pt idx="24">
                  <c:v>3.8488836772818752E-2</c:v>
                </c:pt>
                <c:pt idx="25">
                  <c:v>3.5968554147112683E-2</c:v>
                </c:pt>
                <c:pt idx="26">
                  <c:v>3.3834036597886141E-2</c:v>
                </c:pt>
                <c:pt idx="27">
                  <c:v>3.175351160604567E-2</c:v>
                </c:pt>
                <c:pt idx="28">
                  <c:v>3.000081487296722E-2</c:v>
                </c:pt>
                <c:pt idx="29">
                  <c:v>2.8670397695409095E-2</c:v>
                </c:pt>
                <c:pt idx="30">
                  <c:v>2.7566256953307371E-2</c:v>
                </c:pt>
                <c:pt idx="31">
                  <c:v>2.6549291312429363E-2</c:v>
                </c:pt>
                <c:pt idx="32">
                  <c:v>2.5598909931015556E-2</c:v>
                </c:pt>
                <c:pt idx="33">
                  <c:v>2.4727204954316694E-2</c:v>
                </c:pt>
                <c:pt idx="34">
                  <c:v>2.3932179885985585E-2</c:v>
                </c:pt>
                <c:pt idx="35">
                  <c:v>2.3209426188431047E-2</c:v>
                </c:pt>
                <c:pt idx="36">
                  <c:v>2.2557087485843796E-2</c:v>
                </c:pt>
                <c:pt idx="37">
                  <c:v>2.1964492301229717E-2</c:v>
                </c:pt>
                <c:pt idx="38">
                  <c:v>2.1416840328377641E-2</c:v>
                </c:pt>
                <c:pt idx="39">
                  <c:v>2.0906749542551402E-2</c:v>
                </c:pt>
                <c:pt idx="40">
                  <c:v>2.0433525581494104E-2</c:v>
                </c:pt>
                <c:pt idx="41">
                  <c:v>1.9996163970452913E-2</c:v>
                </c:pt>
                <c:pt idx="42">
                  <c:v>1.9590634921688634E-2</c:v>
                </c:pt>
                <c:pt idx="43">
                  <c:v>1.9211808330906712E-2</c:v>
                </c:pt>
                <c:pt idx="44">
                  <c:v>1.8855695519202489E-2</c:v>
                </c:pt>
                <c:pt idx="45">
                  <c:v>1.8519853748435382E-2</c:v>
                </c:pt>
                <c:pt idx="46">
                  <c:v>1.8202452298817191E-2</c:v>
                </c:pt>
                <c:pt idx="47">
                  <c:v>1.7901555393931068E-2</c:v>
                </c:pt>
                <c:pt idx="48">
                  <c:v>1.76153150187504E-2</c:v>
                </c:pt>
                <c:pt idx="49">
                  <c:v>1.734224017972796E-2</c:v>
                </c:pt>
                <c:pt idx="50">
                  <c:v>1.7081012580778036E-2</c:v>
                </c:pt>
                <c:pt idx="51">
                  <c:v>1.683034123962621E-2</c:v>
                </c:pt>
                <c:pt idx="52">
                  <c:v>1.6589103823080386E-2</c:v>
                </c:pt>
                <c:pt idx="53">
                  <c:v>1.6356432157003071E-2</c:v>
                </c:pt>
                <c:pt idx="54">
                  <c:v>1.6131605136544179E-2</c:v>
                </c:pt>
                <c:pt idx="55">
                  <c:v>1.5913960147849373E-2</c:v>
                </c:pt>
                <c:pt idx="56">
                  <c:v>1.5702909939066451E-2</c:v>
                </c:pt>
                <c:pt idx="57">
                  <c:v>1.54979629260289E-2</c:v>
                </c:pt>
                <c:pt idx="58">
                  <c:v>1.5298701650405061E-2</c:v>
                </c:pt>
                <c:pt idx="59">
                  <c:v>1.5104761151531386E-2</c:v>
                </c:pt>
                <c:pt idx="60">
                  <c:v>1.4915824819828493E-2</c:v>
                </c:pt>
                <c:pt idx="61">
                  <c:v>1.4731620562954345E-2</c:v>
                </c:pt>
                <c:pt idx="62">
                  <c:v>1.455191178981393E-2</c:v>
                </c:pt>
                <c:pt idx="63">
                  <c:v>1.437649058413246E-2</c:v>
                </c:pt>
                <c:pt idx="64">
                  <c:v>1.4205174388596658E-2</c:v>
                </c:pt>
                <c:pt idx="65">
                  <c:v>1.4037802799622821E-2</c:v>
                </c:pt>
                <c:pt idx="66">
                  <c:v>1.3874234057250162E-2</c:v>
                </c:pt>
                <c:pt idx="67">
                  <c:v>1.3714342459656777E-2</c:v>
                </c:pt>
                <c:pt idx="68">
                  <c:v>1.355801641260946E-2</c:v>
                </c:pt>
                <c:pt idx="69">
                  <c:v>1.3405156251766042E-2</c:v>
                </c:pt>
                <c:pt idx="70">
                  <c:v>1.3255671857361496E-2</c:v>
                </c:pt>
                <c:pt idx="71">
                  <c:v>1.3109480497520865E-2</c:v>
                </c:pt>
                <c:pt idx="72">
                  <c:v>1.2966505028026029E-2</c:v>
                </c:pt>
                <c:pt idx="73">
                  <c:v>1.2826672358152682E-2</c:v>
                </c:pt>
                <c:pt idx="74">
                  <c:v>1.2689912147085489E-2</c:v>
                </c:pt>
                <c:pt idx="75">
                  <c:v>1.2556155751826361E-2</c:v>
                </c:pt>
                <c:pt idx="76">
                  <c:v>1.2425335424386062E-2</c:v>
                </c:pt>
                <c:pt idx="77">
                  <c:v>1.2297383729217163E-2</c:v>
                </c:pt>
                <c:pt idx="78">
                  <c:v>1.217223314709168E-2</c:v>
                </c:pt>
                <c:pt idx="79">
                  <c:v>1.2049815833477867E-2</c:v>
                </c:pt>
                <c:pt idx="80">
                  <c:v>1.1930063503444222E-2</c:v>
                </c:pt>
                <c:pt idx="81">
                  <c:v>1.1812907419825703E-2</c:v>
                </c:pt>
                <c:pt idx="82">
                  <c:v>1.1698278463005836E-2</c:v>
                </c:pt>
                <c:pt idx="83">
                  <c:v>1.1586107261421145E-2</c:v>
                </c:pt>
                <c:pt idx="84">
                  <c:v>1.147632436533135E-2</c:v>
                </c:pt>
                <c:pt idx="85">
                  <c:v>1.1368860450198439E-2</c:v>
                </c:pt>
                <c:pt idx="86">
                  <c:v>1.1263646537100021E-2</c:v>
                </c:pt>
                <c:pt idx="87">
                  <c:v>1.1160614217637144E-2</c:v>
                </c:pt>
                <c:pt idx="88">
                  <c:v>1.10596958728653E-2</c:v>
                </c:pt>
                <c:pt idx="89">
                  <c:v>1.096082487970238E-2</c:v>
                </c:pt>
                <c:pt idx="90">
                  <c:v>1.0863935802042923E-2</c:v>
                </c:pt>
                <c:pt idx="91">
                  <c:v>1.07689645662767E-2</c:v>
                </c:pt>
                <c:pt idx="92">
                  <c:v>1.0675848622169463E-2</c:v>
                </c:pt>
                <c:pt idx="93">
                  <c:v>1.0584527090278821E-2</c:v>
                </c:pt>
                <c:pt idx="94">
                  <c:v>1.0494940896387703E-2</c:v>
                </c:pt>
                <c:pt idx="95">
                  <c:v>1.0407032892332004E-2</c:v>
                </c:pt>
                <c:pt idx="96">
                  <c:v>1.0320747961726917E-2</c:v>
                </c:pt>
                <c:pt idx="97">
                  <c:v>1.0236033108828424E-2</c:v>
                </c:pt>
                <c:pt idx="98">
                  <c:v>1.0152837529067182E-2</c:v>
                </c:pt>
                <c:pt idx="99">
                  <c:v>1.0071112660435033E-2</c:v>
                </c:pt>
                <c:pt idx="100">
                  <c:v>9.9908122156647065E-3</c:v>
                </c:pt>
                <c:pt idx="101">
                  <c:v>9.9118921957884066E-3</c:v>
                </c:pt>
                <c:pt idx="102">
                  <c:v>9.8343108860958171E-3</c:v>
                </c:pt>
                <c:pt idx="103">
                  <c:v>9.758028835696736E-3</c:v>
                </c:pt>
                <c:pt idx="104">
                  <c:v>9.683008821923994E-3</c:v>
                </c:pt>
                <c:pt idx="105">
                  <c:v>9.6092158007933994E-3</c:v>
                </c:pt>
                <c:pt idx="106">
                  <c:v>9.5366168447320963E-3</c:v>
                </c:pt>
                <c:pt idx="107">
                  <c:v>9.4651810688364656E-3</c:v>
                </c:pt>
                <c:pt idx="108">
                  <c:v>9.3948795469927949E-3</c:v>
                </c:pt>
                <c:pt idx="109">
                  <c:v>9.3256852192722759E-3</c:v>
                </c:pt>
                <c:pt idx="110">
                  <c:v>9.2575727920558726E-3</c:v>
                </c:pt>
                <c:pt idx="111">
                  <c:v>9.1905186323493551E-3</c:v>
                </c:pt>
                <c:pt idx="112">
                  <c:v>9.1245006577059615E-3</c:v>
                </c:pt>
                <c:pt idx="113">
                  <c:v>9.059498223100329E-3</c:v>
                </c:pt>
                <c:pt idx="114">
                  <c:v>8.9954920060145282E-3</c:v>
                </c:pt>
                <c:pt idx="115">
                  <c:v>8.9324638909080156E-3</c:v>
                </c:pt>
                <c:pt idx="116">
                  <c:v>8.8703968541649567E-3</c:v>
                </c:pt>
                <c:pt idx="117">
                  <c:v>8.8092748505379428E-3</c:v>
                </c:pt>
                <c:pt idx="118">
                  <c:v>8.7490827020397007E-3</c:v>
                </c:pt>
                <c:pt idx="119">
                  <c:v>8.6898059901606341E-3</c:v>
                </c:pt>
                <c:pt idx="120">
                  <c:v>8.6314309522164123E-3</c:v>
                </c:pt>
                <c:pt idx="121">
                  <c:v>8.5739443825515998E-3</c:v>
                </c:pt>
                <c:pt idx="122">
                  <c:v>8.5173335392359634E-3</c:v>
                </c:pt>
                <c:pt idx="123">
                  <c:v>8.4615860568034041E-3</c:v>
                </c:pt>
                <c:pt idx="124">
                  <c:v>8.4066898654898536E-3</c:v>
                </c:pt>
                <c:pt idx="125">
                  <c:v>8.3526331173328708E-3</c:v>
                </c:pt>
                <c:pt idx="126">
                  <c:v>8.2994041194013463E-3</c:v>
                </c:pt>
                <c:pt idx="127">
                  <c:v>8.2469912743281214E-3</c:v>
                </c:pt>
                <c:pt idx="128">
                  <c:v>8.1953830282251415E-3</c:v>
                </c:pt>
                <c:pt idx="129">
                  <c:v>8.1445678259685871E-3</c:v>
                </c:pt>
                <c:pt idx="130">
                  <c:v>8.0945340737507872E-3</c:v>
                </c:pt>
                <c:pt idx="131">
                  <c:v>8.0452701087132834E-3</c:v>
                </c:pt>
                <c:pt idx="132">
                  <c:v>7.9967641753983972E-3</c:v>
                </c:pt>
                <c:pt idx="133">
                  <c:v>7.9490044086845211E-3</c:v>
                </c:pt>
                <c:pt idx="134">
                  <c:v>7.9019788228121245E-3</c:v>
                </c:pt>
                <c:pt idx="135">
                  <c:v>7.8556753060574983E-3</c:v>
                </c:pt>
                <c:pt idx="136">
                  <c:v>7.8100816205684464E-3</c:v>
                </c:pt>
                <c:pt idx="137">
                  <c:v>7.7651854068492903E-3</c:v>
                </c:pt>
                <c:pt idx="138">
                  <c:v>7.720974192361489E-3</c:v>
                </c:pt>
                <c:pt idx="139">
                  <c:v>7.6774354036973601E-3</c:v>
                </c:pt>
                <c:pt idx="140">
                  <c:v>7.6345563817833296E-3</c:v>
                </c:pt>
                <c:pt idx="141">
                  <c:v>7.5923243995785041E-3</c:v>
                </c:pt>
                <c:pt idx="142">
                  <c:v>7.5507266817491257E-3</c:v>
                </c:pt>
                <c:pt idx="143">
                  <c:v>7.5097504258247244E-3</c:v>
                </c:pt>
                <c:pt idx="144">
                  <c:v>7.4693828243661692E-3</c:v>
                </c:pt>
                <c:pt idx="145">
                  <c:v>7.4296110877152205E-3</c:v>
                </c:pt>
                <c:pt idx="146">
                  <c:v>7.3904224669255683E-3</c:v>
                </c:pt>
                <c:pt idx="147">
                  <c:v>7.3518042765206961E-3</c:v>
                </c:pt>
                <c:pt idx="148">
                  <c:v>7.3137439167609564E-3</c:v>
                </c:pt>
                <c:pt idx="149">
                  <c:v>7.2762288951471353E-3</c:v>
                </c:pt>
                <c:pt idx="150">
                  <c:v>7.2392468469271911E-3</c:v>
                </c:pt>
                <c:pt idx="151">
                  <c:v>7.2027855544152634E-3</c:v>
                </c:pt>
                <c:pt idx="152">
                  <c:v>7.1668329649719848E-3</c:v>
                </c:pt>
                <c:pt idx="153">
                  <c:v>7.1313772075294306E-3</c:v>
                </c:pt>
                <c:pt idx="154">
                  <c:v>7.0964066075822297E-3</c:v>
                </c:pt>
                <c:pt idx="155">
                  <c:v>7.0619097005952267E-3</c:v>
                </c:pt>
                <c:pt idx="156">
                  <c:v>7.0278752438089681E-3</c:v>
                </c:pt>
                <c:pt idx="157">
                  <c:v>6.9942922264468509E-3</c:v>
                </c:pt>
                <c:pt idx="158">
                  <c:v>6.9611498783517965E-3</c:v>
                </c:pt>
                <c:pt idx="159">
                  <c:v>6.9284376770970815E-3</c:v>
                </c:pt>
                <c:pt idx="160">
                  <c:v>6.8961453536328897E-3</c:v>
                </c:pt>
                <c:pt idx="161">
                  <c:v>6.8642628965398375E-3</c:v>
                </c:pt>
                <c:pt idx="162">
                  <c:v>6.8327805549722046E-3</c:v>
                </c:pt>
                <c:pt idx="163">
                  <c:v>6.8016888403792412E-3</c:v>
                </c:pt>
                <c:pt idx="164">
                  <c:v>6.770978527096674E-3</c:v>
                </c:pt>
                <c:pt idx="165">
                  <c:v>6.7406406519043083E-3</c:v>
                </c:pt>
                <c:pt idx="166">
                  <c:v>6.7106665126441378E-3</c:v>
                </c:pt>
                <c:pt idx="167">
                  <c:v>6.6810476659941529E-3</c:v>
                </c:pt>
                <c:pt idx="168">
                  <c:v>6.632779877087539E-3</c:v>
                </c:pt>
                <c:pt idx="169">
                  <c:v>6.6080297435847793E-3</c:v>
                </c:pt>
                <c:pt idx="170">
                  <c:v>6.5839893957505211E-3</c:v>
                </c:pt>
                <c:pt idx="171">
                  <c:v>6.5589056956695405E-3</c:v>
                </c:pt>
                <c:pt idx="172">
                  <c:v>6.5331781583689869E-3</c:v>
                </c:pt>
                <c:pt idx="173">
                  <c:v>6.5070865378571022E-3</c:v>
                </c:pt>
                <c:pt idx="174">
                  <c:v>6.4808261350138242E-3</c:v>
                </c:pt>
                <c:pt idx="175">
                  <c:v>6.4545322833792773E-3</c:v>
                </c:pt>
                <c:pt idx="176">
                  <c:v>6.4282981184019591E-3</c:v>
                </c:pt>
                <c:pt idx="177">
                  <c:v>6.4021872792934306E-3</c:v>
                </c:pt>
                <c:pt idx="178">
                  <c:v>6.3762426637250583E-3</c:v>
                </c:pt>
                <c:pt idx="179">
                  <c:v>6.3504925362296164E-3</c:v>
                </c:pt>
                <c:pt idx="180">
                  <c:v>6.3249549650316143E-3</c:v>
                </c:pt>
                <c:pt idx="181">
                  <c:v>6.2996410227586491E-3</c:v>
                </c:pt>
                <c:pt idx="182">
                  <c:v>6.274556990311487E-3</c:v>
                </c:pt>
                <c:pt idx="183">
                  <c:v>6.2497058514984745E-3</c:v>
                </c:pt>
                <c:pt idx="184">
                  <c:v>6.2250883423741266E-3</c:v>
                </c:pt>
                <c:pt idx="185">
                  <c:v>6.2007036985423786E-3</c:v>
                </c:pt>
                <c:pt idx="186">
                  <c:v>6.1765501657562016E-3</c:v>
                </c:pt>
                <c:pt idx="187">
                  <c:v>6.1526253354980392E-3</c:v>
                </c:pt>
                <c:pt idx="188">
                  <c:v>6.1289263706003957E-3</c:v>
                </c:pt>
                <c:pt idx="189">
                  <c:v>6.1054501639632433E-3</c:v>
                </c:pt>
                <c:pt idx="190">
                  <c:v>6.0821934494906466E-3</c:v>
                </c:pt>
                <c:pt idx="191">
                  <c:v>6.0591528770208682E-3</c:v>
                </c:pt>
                <c:pt idx="192">
                  <c:v>6.0363250636024544E-3</c:v>
                </c:pt>
                <c:pt idx="193">
                  <c:v>6.0137066305865367E-3</c:v>
                </c:pt>
                <c:pt idx="194">
                  <c:v>5.9912942308258466E-3</c:v>
                </c:pt>
                <c:pt idx="195">
                  <c:v>5.9690845677863105E-3</c:v>
                </c:pt>
                <c:pt idx="196">
                  <c:v>5.9470744084708441E-3</c:v>
                </c:pt>
                <c:pt idx="197">
                  <c:v>5.9252605919920456E-3</c:v>
                </c:pt>
                <c:pt idx="198">
                  <c:v>5.9036400347738799E-3</c:v>
                </c:pt>
                <c:pt idx="199">
                  <c:v>5.8822097327987282E-3</c:v>
                </c:pt>
                <c:pt idx="200">
                  <c:v>5.860966761447442E-3</c:v>
                </c:pt>
                <c:pt idx="201">
                  <c:v>5.8399082737271568E-3</c:v>
                </c:pt>
                <c:pt idx="202">
                  <c:v>5.8190314976215912E-3</c:v>
                </c:pt>
                <c:pt idx="203">
                  <c:v>5.7983337330725663E-3</c:v>
                </c:pt>
                <c:pt idx="204">
                  <c:v>5.7778123489296241E-3</c:v>
                </c:pt>
                <c:pt idx="205">
                  <c:v>5.7574647800994984E-3</c:v>
                </c:pt>
                <c:pt idx="206">
                  <c:v>5.7372885249971292E-3</c:v>
                </c:pt>
                <c:pt idx="207">
                  <c:v>5.7172811432778768E-3</c:v>
                </c:pt>
                <c:pt idx="208">
                  <c:v>5.6974402537570516E-3</c:v>
                </c:pt>
                <c:pt idx="209">
                  <c:v>5.6777635324233014E-3</c:v>
                </c:pt>
                <c:pt idx="210">
                  <c:v>5.6582487104764852E-3</c:v>
                </c:pt>
                <c:pt idx="211">
                  <c:v>5.6388935723578658E-3</c:v>
                </c:pt>
                <c:pt idx="212">
                  <c:v>5.6196959537663333E-3</c:v>
                </c:pt>
                <c:pt idx="213">
                  <c:v>5.6006537396799784E-3</c:v>
                </c:pt>
                <c:pt idx="214">
                  <c:v>5.5817648624166489E-3</c:v>
                </c:pt>
                <c:pt idx="215">
                  <c:v>5.5630272997687132E-3</c:v>
                </c:pt>
                <c:pt idx="216">
                  <c:v>5.5444390732377925E-3</c:v>
                </c:pt>
                <c:pt idx="217">
                  <c:v>5.5259982463815105E-3</c:v>
                </c:pt>
                <c:pt idx="218">
                  <c:v>5.5077029232741366E-3</c:v>
                </c:pt>
                <c:pt idx="219">
                  <c:v>5.4895512470701973E-3</c:v>
                </c:pt>
                <c:pt idx="220">
                  <c:v>5.4715413986584091E-3</c:v>
                </c:pt>
                <c:pt idx="221">
                  <c:v>5.4536715953889718E-3</c:v>
                </c:pt>
                <c:pt idx="222">
                  <c:v>5.4359400898598706E-3</c:v>
                </c:pt>
                <c:pt idx="223">
                  <c:v>5.418345168753909E-3</c:v>
                </c:pt>
                <c:pt idx="224">
                  <c:v>5.4008851517188435E-3</c:v>
                </c:pt>
                <c:pt idx="225">
                  <c:v>5.3835583902905092E-3</c:v>
                </c:pt>
                <c:pt idx="226">
                  <c:v>5.3663632668568698E-3</c:v>
                </c:pt>
                <c:pt idx="227">
                  <c:v>5.3492981936646951E-3</c:v>
                </c:pt>
                <c:pt idx="228">
                  <c:v>5.3323616118679112E-3</c:v>
                </c:pt>
                <c:pt idx="229">
                  <c:v>5.3155519906167483E-3</c:v>
                </c:pt>
                <c:pt idx="230">
                  <c:v>5.2988678261858052E-3</c:v>
                </c:pt>
                <c:pt idx="231">
                  <c:v>5.2823076411373489E-3</c:v>
                </c:pt>
                <c:pt idx="232">
                  <c:v>5.2658699835179791E-3</c:v>
                </c:pt>
                <c:pt idx="233">
                  <c:v>5.2495534260850758E-3</c:v>
                </c:pt>
                <c:pt idx="234">
                  <c:v>5.2333565655615574E-3</c:v>
                </c:pt>
                <c:pt idx="235">
                  <c:v>5.217278021916536E-3</c:v>
                </c:pt>
                <c:pt idx="236">
                  <c:v>5.2013164376705327E-3</c:v>
                </c:pt>
                <c:pt idx="237">
                  <c:v>5.1854704772236063E-3</c:v>
                </c:pt>
                <c:pt idx="238">
                  <c:v>5.1697388262062329E-3</c:v>
                </c:pt>
                <c:pt idx="239">
                  <c:v>5.1541201908502279E-3</c:v>
                </c:pt>
                <c:pt idx="240">
                  <c:v>5.1386132973798571E-3</c:v>
                </c:pt>
                <c:pt idx="241">
                  <c:v>5.1232168914217505E-3</c:v>
                </c:pt>
                <c:pt idx="242">
                  <c:v>5.1079297374332861E-3</c:v>
                </c:pt>
                <c:pt idx="243">
                  <c:v>5.0927506181486564E-3</c:v>
                </c:pt>
                <c:pt idx="244">
                  <c:v>5.0776783340429092E-3</c:v>
                </c:pt>
                <c:pt idx="245">
                  <c:v>5.0627117028135575E-3</c:v>
                </c:pt>
                <c:pt idx="246">
                  <c:v>5.0478495588793682E-3</c:v>
                </c:pt>
                <c:pt idx="247">
                  <c:v>5.0330907528974844E-3</c:v>
                </c:pt>
                <c:pt idx="248">
                  <c:v>5.0184341512967256E-3</c:v>
                </c:pt>
                <c:pt idx="249">
                  <c:v>5.0038786358292987E-3</c:v>
                </c:pt>
                <c:pt idx="250">
                  <c:v>4.9894231031391645E-3</c:v>
                </c:pt>
                <c:pt idx="251">
                  <c:v>4.9750664643474123E-3</c:v>
                </c:pt>
                <c:pt idx="252">
                  <c:v>4.9608076446548046E-3</c:v>
                </c:pt>
                <c:pt idx="253">
                  <c:v>4.9466455829616828E-3</c:v>
                </c:pt>
                <c:pt idx="254">
                  <c:v>4.9325792315044184E-3</c:v>
                </c:pt>
                <c:pt idx="255">
                  <c:v>4.9186075555091423E-3</c:v>
                </c:pt>
                <c:pt idx="256">
                  <c:v>4.9047295328624313E-3</c:v>
                </c:pt>
                <c:pt idx="257">
                  <c:v>4.8909441537990416E-3</c:v>
                </c:pt>
                <c:pt idx="258">
                  <c:v>4.877250420606348E-3</c:v>
                </c:pt>
                <c:pt idx="259">
                  <c:v>4.86364734734569E-3</c:v>
                </c:pt>
                <c:pt idx="260">
                  <c:v>4.8501339595897353E-3</c:v>
                </c:pt>
                <c:pt idx="261">
                  <c:v>4.8367092941767774E-3</c:v>
                </c:pt>
                <c:pt idx="262">
                  <c:v>4.8233723989804011E-3</c:v>
                </c:pt>
                <c:pt idx="263">
                  <c:v>4.8101223326950677E-3</c:v>
                </c:pt>
                <c:pt idx="264">
                  <c:v>4.7969581646367066E-3</c:v>
                </c:pt>
                <c:pt idx="265">
                  <c:v>4.7838789745583083E-3</c:v>
                </c:pt>
                <c:pt idx="266">
                  <c:v>4.7708838524796625E-3</c:v>
                </c:pt>
                <c:pt idx="267">
                  <c:v>4.7579718985309091E-3</c:v>
                </c:pt>
                <c:pt idx="268">
                  <c:v>4.7451422228093803E-3</c:v>
                </c:pt>
                <c:pt idx="269">
                  <c:v>4.7323939452488476E-3</c:v>
                </c:pt>
                <c:pt idx="270">
                  <c:v>4.7197261955008044E-3</c:v>
                </c:pt>
                <c:pt idx="271">
                  <c:v>4.7071381128274865E-3</c:v>
                </c:pt>
                <c:pt idx="272">
                  <c:v>4.6946288460045435E-3</c:v>
                </c:pt>
                <c:pt idx="273">
                  <c:v>4.6821975532346681E-3</c:v>
                </c:pt>
                <c:pt idx="274">
                  <c:v>4.6698434020695859E-3</c:v>
                </c:pt>
                <c:pt idx="275">
                  <c:v>4.6575655693410116E-3</c:v>
                </c:pt>
                <c:pt idx="276">
                  <c:v>4.6453632410990101E-3</c:v>
                </c:pt>
                <c:pt idx="277">
                  <c:v>4.6332356125574747E-3</c:v>
                </c:pt>
                <c:pt idx="278">
                  <c:v>4.6211818880455965E-3</c:v>
                </c:pt>
                <c:pt idx="279">
                  <c:v>4.6092012809653086E-3</c:v>
                </c:pt>
                <c:pt idx="280">
                  <c:v>4.5972930137530002E-3</c:v>
                </c:pt>
                <c:pt idx="281">
                  <c:v>4.585456317845414E-3</c:v>
                </c:pt>
                <c:pt idx="282">
                  <c:v>4.5736904336493344E-3</c:v>
                </c:pt>
                <c:pt idx="283">
                  <c:v>4.5619946105133688E-3</c:v>
                </c:pt>
                <c:pt idx="284">
                  <c:v>4.5503681067026545E-3</c:v>
                </c:pt>
                <c:pt idx="285">
                  <c:v>4.5388101893741187E-3</c:v>
                </c:pt>
                <c:pt idx="286">
                  <c:v>4.5273201345537289E-3</c:v>
                </c:pt>
                <c:pt idx="287">
                  <c:v>4.5158972271133104E-3</c:v>
                </c:pt>
                <c:pt idx="288">
                  <c:v>4.5045407607478809E-3</c:v>
                </c:pt>
                <c:pt idx="289">
                  <c:v>4.4932500379520112E-3</c:v>
                </c:pt>
                <c:pt idx="290">
                  <c:v>4.4820243699956437E-3</c:v>
                </c:pt>
                <c:pt idx="291">
                  <c:v>4.4708630768982042E-3</c:v>
                </c:pt>
                <c:pt idx="292">
                  <c:v>4.4597654874014136E-3</c:v>
                </c:pt>
                <c:pt idx="293">
                  <c:v>4.4487309389396913E-3</c:v>
                </c:pt>
                <c:pt idx="294">
                  <c:v>4.4377587776085184E-3</c:v>
                </c:pt>
                <c:pt idx="295">
                  <c:v>4.4268483581305033E-3</c:v>
                </c:pt>
                <c:pt idx="296">
                  <c:v>4.4159990438182584E-3</c:v>
                </c:pt>
                <c:pt idx="297">
                  <c:v>4.4052102065347916E-3</c:v>
                </c:pt>
                <c:pt idx="298">
                  <c:v>4.3944812266509623E-3</c:v>
                </c:pt>
                <c:pt idx="299">
                  <c:v>4.3838114929991567E-3</c:v>
                </c:pt>
                <c:pt idx="300">
                  <c:v>4.3732004028250943E-3</c:v>
                </c:pt>
                <c:pt idx="301">
                  <c:v>4.3626473617348459E-3</c:v>
                </c:pt>
                <c:pt idx="302">
                  <c:v>4.3521517836399995E-3</c:v>
                </c:pt>
                <c:pt idx="303">
                  <c:v>4.3417130906985872E-3</c:v>
                </c:pt>
                <c:pt idx="304">
                  <c:v>4.3313307132535816E-3</c:v>
                </c:pt>
                <c:pt idx="305">
                  <c:v>4.3210040897678067E-3</c:v>
                </c:pt>
                <c:pt idx="306">
                  <c:v>4.3107326667557629E-3</c:v>
                </c:pt>
                <c:pt idx="307">
                  <c:v>4.3005158987127852E-3</c:v>
                </c:pt>
                <c:pt idx="308">
                  <c:v>4.2903532480411261E-3</c:v>
                </c:pt>
                <c:pt idx="309">
                  <c:v>4.2802441849731469E-3</c:v>
                </c:pt>
                <c:pt idx="310">
                  <c:v>4.2701881874920144E-3</c:v>
                </c:pt>
                <c:pt idx="311">
                  <c:v>4.2601847412499861E-3</c:v>
                </c:pt>
                <c:pt idx="312">
                  <c:v>4.2502333394840858E-3</c:v>
                </c:pt>
                <c:pt idx="313">
                  <c:v>4.2403334829297342E-3</c:v>
                </c:pt>
                <c:pt idx="314">
                  <c:v>4.2304846797323178E-3</c:v>
                </c:pt>
                <c:pt idx="315">
                  <c:v>4.2206864453565246E-3</c:v>
                </c:pt>
                <c:pt idx="316">
                  <c:v>4.210938302494604E-3</c:v>
                </c:pt>
                <c:pt idx="317">
                  <c:v>4.2012397809723569E-3</c:v>
                </c:pt>
                <c:pt idx="318">
                  <c:v>4.1915904176540184E-3</c:v>
                </c:pt>
                <c:pt idx="319">
                  <c:v>4.1819897563460055E-3</c:v>
                </c:pt>
                <c:pt idx="320">
                  <c:v>4.1724373476991388E-3</c:v>
                </c:pt>
                <c:pt idx="321">
                  <c:v>4.1629327491103105E-3</c:v>
                </c:pt>
                <c:pt idx="322">
                  <c:v>4.1534755246232557E-3</c:v>
                </c:pt>
                <c:pt idx="323">
                  <c:v>4.1440652448286996E-3</c:v>
                </c:pt>
                <c:pt idx="324">
                  <c:v>4.1347014867635914E-3</c:v>
                </c:pt>
                <c:pt idx="325">
                  <c:v>4.1253838338107208E-3</c:v>
                </c:pt>
                <c:pt idx="326">
                  <c:v>4.1161118755975654E-3</c:v>
                </c:pt>
                <c:pt idx="327">
                  <c:v>4.1068852078952282E-3</c:v>
                </c:pt>
                <c:pt idx="328">
                  <c:v>4.0977034325172549E-3</c:v>
                </c:pt>
                <c:pt idx="329">
                  <c:v>4.0885661572189584E-3</c:v>
                </c:pt>
                <c:pt idx="330">
                  <c:v>4.079472995596611E-3</c:v>
                </c:pt>
                <c:pt idx="331">
                  <c:v>4.070423566987039E-3</c:v>
                </c:pt>
                <c:pt idx="332">
                  <c:v>4.0614174963680711E-3</c:v>
                </c:pt>
                <c:pt idx="333">
                  <c:v>4.0524544142591492E-3</c:v>
                </c:pt>
                <c:pt idx="334">
                  <c:v>4.0435339566228662E-3</c:v>
                </c:pt>
                <c:pt idx="335">
                  <c:v>4.0346557647667246E-3</c:v>
                </c:pt>
                <c:pt idx="336">
                  <c:v>4.0258194852466813E-3</c:v>
                </c:pt>
                <c:pt idx="337">
                  <c:v>4.0170247697704203E-3</c:v>
                </c:pt>
                <c:pt idx="338">
                  <c:v>4.0082712751024225E-3</c:v>
                </c:pt>
                <c:pt idx="339">
                  <c:v>3.999558662969787E-3</c:v>
                </c:pt>
                <c:pt idx="340">
                  <c:v>3.9908865999688115E-3</c:v>
                </c:pt>
                <c:pt idx="341">
                  <c:v>3.9822547574733282E-3</c:v>
                </c:pt>
                <c:pt idx="342">
                  <c:v>3.9736628115434594E-3</c:v>
                </c:pt>
                <c:pt idx="343">
                  <c:v>3.9651104428361861E-3</c:v>
                </c:pt>
                <c:pt idx="344">
                  <c:v>3.9565973365167833E-3</c:v>
                </c:pt>
                <c:pt idx="345">
                  <c:v>3.9481231821716012E-3</c:v>
                </c:pt>
                <c:pt idx="346">
                  <c:v>3.9396876737221968E-3</c:v>
                </c:pt>
                <c:pt idx="347">
                  <c:v>3.9312905093407766E-3</c:v>
                </c:pt>
                <c:pt idx="348">
                  <c:v>3.9229313913668575E-3</c:v>
                </c:pt>
                <c:pt idx="349">
                  <c:v>3.9146100262253646E-3</c:v>
                </c:pt>
                <c:pt idx="350">
                  <c:v>3.9063261243461938E-3</c:v>
                </c:pt>
                <c:pt idx="351">
                  <c:v>3.8980794000847033E-3</c:v>
                </c:pt>
                <c:pt idx="352">
                  <c:v>3.8898695716443844E-3</c:v>
                </c:pt>
                <c:pt idx="353">
                  <c:v>3.8816963609999951E-3</c:v>
                </c:pt>
                <c:pt idx="354">
                  <c:v>3.8735594938227448E-3</c:v>
                </c:pt>
                <c:pt idx="355">
                  <c:v>3.8654586994065218E-3</c:v>
                </c:pt>
                <c:pt idx="356">
                  <c:v>3.8573937105956784E-3</c:v>
                </c:pt>
                <c:pt idx="357">
                  <c:v>3.8493642637141075E-3</c:v>
                </c:pt>
                <c:pt idx="358">
                  <c:v>3.8413700984955466E-3</c:v>
                </c:pt>
                <c:pt idx="359">
                  <c:v>3.8334109580157143E-3</c:v>
                </c:pt>
                <c:pt idx="360">
                  <c:v>3.8254865886250757E-3</c:v>
                </c:pt>
                <c:pt idx="361">
                  <c:v>3.8175967398836699E-3</c:v>
                </c:pt>
                <c:pt idx="362">
                  <c:v>3.8097411644966942E-3</c:v>
                </c:pt>
                <c:pt idx="363">
                  <c:v>3.8019196182518377E-3</c:v>
                </c:pt>
                <c:pt idx="364">
                  <c:v>3.7941318599576421E-3</c:v>
                </c:pt>
                <c:pt idx="365">
                  <c:v>3.7863776513830821E-3</c:v>
                </c:pt>
                <c:pt idx="366">
                  <c:v>3.77865675719888E-3</c:v>
                </c:pt>
                <c:pt idx="367">
                  <c:v>3.7709689449193702E-3</c:v>
                </c:pt>
                <c:pt idx="368">
                  <c:v>3.7633139848463849E-3</c:v>
                </c:pt>
                <c:pt idx="369">
                  <c:v>3.7556916500134561E-3</c:v>
                </c:pt>
                <c:pt idx="370">
                  <c:v>3.7481017161321646E-3</c:v>
                </c:pt>
                <c:pt idx="371">
                  <c:v>3.7405439615389013E-3</c:v>
                </c:pt>
                <c:pt idx="372">
                  <c:v>3.7330181671432327E-3</c:v>
                </c:pt>
                <c:pt idx="373">
                  <c:v>3.725524116377282E-3</c:v>
                </c:pt>
                <c:pt idx="374">
                  <c:v>3.7180615951460886E-3</c:v>
                </c:pt>
                <c:pt idx="375">
                  <c:v>3.7106303917792917E-3</c:v>
                </c:pt>
                <c:pt idx="376">
                  <c:v>3.703230296983862E-3</c:v>
                </c:pt>
                <c:pt idx="377">
                  <c:v>3.6958611037976046E-3</c:v>
                </c:pt>
                <c:pt idx="378">
                  <c:v>3.688522607544229E-3</c:v>
                </c:pt>
                <c:pt idx="379">
                  <c:v>3.6812146057889502E-3</c:v>
                </c:pt>
                <c:pt idx="380">
                  <c:v>3.6739368982953357E-3</c:v>
                </c:pt>
                <c:pt idx="381">
                  <c:v>3.6666892869831294E-3</c:v>
                </c:pt>
                <c:pt idx="382">
                  <c:v>3.6594715758869406E-3</c:v>
                </c:pt>
                <c:pt idx="383">
                  <c:v>3.6522835711160001E-3</c:v>
                </c:pt>
                <c:pt idx="384">
                  <c:v>3.6451250808146691E-3</c:v>
                </c:pt>
                <c:pt idx="385">
                  <c:v>3.6379959151241316E-3</c:v>
                </c:pt>
                <c:pt idx="386">
                  <c:v>3.6308958861446449E-3</c:v>
                </c:pt>
                <c:pt idx="387">
                  <c:v>3.6238248078989282E-3</c:v>
                </c:pt>
                <c:pt idx="388">
                  <c:v>3.6167824962962713E-3</c:v>
                </c:pt>
                <c:pt idx="389">
                  <c:v>3.6097687690974487E-3</c:v>
                </c:pt>
                <c:pt idx="390">
                  <c:v>3.6027834458805448E-3</c:v>
                </c:pt>
                <c:pt idx="391">
                  <c:v>3.5958263480075766E-3</c:v>
                </c:pt>
                <c:pt idx="392">
                  <c:v>3.5888972985917336E-3</c:v>
                </c:pt>
                <c:pt idx="393">
                  <c:v>3.581996122465644E-3</c:v>
                </c:pt>
                <c:pt idx="394">
                  <c:v>3.575122646150156E-3</c:v>
                </c:pt>
                <c:pt idx="395">
                  <c:v>3.5682766978238482E-3</c:v>
                </c:pt>
                <c:pt idx="396">
                  <c:v>3.5614581072935152E-3</c:v>
                </c:pt>
                <c:pt idx="397">
                  <c:v>3.5546667059651216E-3</c:v>
                </c:pt>
                <c:pt idx="398">
                  <c:v>3.5479023268154401E-3</c:v>
                </c:pt>
                <c:pt idx="399">
                  <c:v>3.5411648043643983E-3</c:v>
                </c:pt>
                <c:pt idx="400">
                  <c:v>3.5344539746481238E-3</c:v>
                </c:pt>
                <c:pt idx="401">
                  <c:v>3.5277696751926393E-3</c:v>
                </c:pt>
                <c:pt idx="402">
                  <c:v>3.5211117449879792E-3</c:v>
                </c:pt>
                <c:pt idx="403">
                  <c:v>3.5144800244631628E-3</c:v>
                </c:pt>
                <c:pt idx="404">
                  <c:v>3.5078743554616642E-3</c:v>
                </c:pt>
                <c:pt idx="405">
                  <c:v>3.5012945812173649E-3</c:v>
                </c:pt>
                <c:pt idx="406">
                  <c:v>3.4947405463313067E-3</c:v>
                </c:pt>
                <c:pt idx="407">
                  <c:v>3.4882120967487298E-3</c:v>
                </c:pt>
                <c:pt idx="408">
                  <c:v>3.4817090797367033E-3</c:v>
                </c:pt>
                <c:pt idx="409">
                  <c:v>3.475231343862609E-3</c:v>
                </c:pt>
                <c:pt idx="410">
                  <c:v>3.4687787389725265E-3</c:v>
                </c:pt>
                <c:pt idx="411">
                  <c:v>3.4623511161708171E-3</c:v>
                </c:pt>
                <c:pt idx="412">
                  <c:v>3.4559483277996341E-3</c:v>
                </c:pt>
                <c:pt idx="413">
                  <c:v>3.4495702274191173E-3</c:v>
                </c:pt>
                <c:pt idx="414">
                  <c:v>3.4432166697882603E-3</c:v>
                </c:pt>
                <c:pt idx="415">
                  <c:v>3.4368875108457819E-3</c:v>
                </c:pt>
                <c:pt idx="416">
                  <c:v>3.4305826076918922E-3</c:v>
                </c:pt>
                <c:pt idx="417">
                  <c:v>3.4243018185701806E-3</c:v>
                </c:pt>
                <c:pt idx="418">
                  <c:v>3.4180450028500477E-3</c:v>
                </c:pt>
                <c:pt idx="419">
                  <c:v>3.4118120210096178E-3</c:v>
                </c:pt>
                <c:pt idx="420">
                  <c:v>3.4056027346189752E-3</c:v>
                </c:pt>
                <c:pt idx="421">
                  <c:v>3.3994170063235819E-3</c:v>
                </c:pt>
                <c:pt idx="422">
                  <c:v>3.3932546998285641E-3</c:v>
                </c:pt>
                <c:pt idx="423">
                  <c:v>3.387115679882887E-3</c:v>
                </c:pt>
                <c:pt idx="424">
                  <c:v>3.3809998122642476E-3</c:v>
                </c:pt>
                <c:pt idx="425">
                  <c:v>3.3749069637640456E-3</c:v>
                </c:pt>
                <c:pt idx="426">
                  <c:v>3.3688370021729063E-3</c:v>
                </c:pt>
                <c:pt idx="427">
                  <c:v>3.3627897962664197E-3</c:v>
                </c:pt>
                <c:pt idx="428">
                  <c:v>3.3567652157912783E-3</c:v>
                </c:pt>
                <c:pt idx="429">
                  <c:v>3.35076313145149E-3</c:v>
                </c:pt>
                <c:pt idx="430">
                  <c:v>3.3447834148955819E-3</c:v>
                </c:pt>
                <c:pt idx="431">
                  <c:v>3.3388259387030421E-3</c:v>
                </c:pt>
                <c:pt idx="432">
                  <c:v>3.3328905763721226E-3</c:v>
                </c:pt>
                <c:pt idx="433">
                  <c:v>3.3269772023071819E-3</c:v>
                </c:pt>
                <c:pt idx="434">
                  <c:v>3.3210856918066641E-3</c:v>
                </c:pt>
                <c:pt idx="435">
                  <c:v>3.3152159210512698E-3</c:v>
                </c:pt>
                <c:pt idx="436">
                  <c:v>3.3093677670923451E-3</c:v>
                </c:pt>
                <c:pt idx="437">
                  <c:v>3.3035411078406436E-3</c:v>
                </c:pt>
                <c:pt idx="438">
                  <c:v>3.2977358220550959E-3</c:v>
                </c:pt>
                <c:pt idx="439">
                  <c:v>3.2919517893321773E-3</c:v>
                </c:pt>
                <c:pt idx="440">
                  <c:v>3.2861888900952273E-3</c:v>
                </c:pt>
                <c:pt idx="441">
                  <c:v>3.2804470055840889E-3</c:v>
                </c:pt>
                <c:pt idx="442">
                  <c:v>3.2747260178449364E-3</c:v>
                </c:pt>
                <c:pt idx="443">
                  <c:v>3.2690258097204648E-3</c:v>
                </c:pt>
                <c:pt idx="444">
                  <c:v>3.2633462648401904E-3</c:v>
                </c:pt>
                <c:pt idx="445">
                  <c:v>3.2576872676108033E-3</c:v>
                </c:pt>
                <c:pt idx="446">
                  <c:v>3.2520487032069718E-3</c:v>
                </c:pt>
                <c:pt idx="447">
                  <c:v>3.2464304575622357E-3</c:v>
                </c:pt>
                <c:pt idx="448">
                  <c:v>3.2408324173601724E-3</c:v>
                </c:pt>
                <c:pt idx="449">
                  <c:v>3.2352544700254295E-3</c:v>
                </c:pt>
                <c:pt idx="450">
                  <c:v>3.2296965037154333E-3</c:v>
                </c:pt>
                <c:pt idx="451">
                  <c:v>3.224158407311896E-3</c:v>
                </c:pt>
                <c:pt idx="452">
                  <c:v>3.2186400704125083E-3</c:v>
                </c:pt>
                <c:pt idx="453">
                  <c:v>3.2131413833230496E-3</c:v>
                </c:pt>
                <c:pt idx="454">
                  <c:v>3.2076622370494673E-3</c:v>
                </c:pt>
                <c:pt idx="455">
                  <c:v>3.2022025232900028E-3</c:v>
                </c:pt>
                <c:pt idx="456">
                  <c:v>3.1967621344277659E-3</c:v>
                </c:pt>
                <c:pt idx="457">
                  <c:v>3.1913409635232204E-3</c:v>
                </c:pt>
                <c:pt idx="458">
                  <c:v>3.1859389043068596E-3</c:v>
                </c:pt>
                <c:pt idx="459">
                  <c:v>3.1805558511720385E-3</c:v>
                </c:pt>
                <c:pt idx="460">
                  <c:v>3.1751916991680112E-3</c:v>
                </c:pt>
                <c:pt idx="461">
                  <c:v>3.1698463439928733E-3</c:v>
                </c:pt>
                <c:pt idx="462">
                  <c:v>3.1645196819869202E-3</c:v>
                </c:pt>
                <c:pt idx="463">
                  <c:v>3.1592116101259037E-3</c:v>
                </c:pt>
                <c:pt idx="464">
                  <c:v>3.1539220260144545E-3</c:v>
                </c:pt>
                <c:pt idx="465">
                  <c:v>3.1486508278796986E-3</c:v>
                </c:pt>
                <c:pt idx="466">
                  <c:v>3.1433979145649156E-3</c:v>
                </c:pt>
                <c:pt idx="467">
                  <c:v>3.1381631855232012E-3</c:v>
                </c:pt>
                <c:pt idx="468">
                  <c:v>3.1329465408114696E-3</c:v>
                </c:pt>
                <c:pt idx="469">
                  <c:v>3.1277478810843701E-3</c:v>
                </c:pt>
                <c:pt idx="470">
                  <c:v>3.1225671075882978E-3</c:v>
                </c:pt>
                <c:pt idx="471">
                  <c:v>3.1174041221556756E-3</c:v>
                </c:pt>
                <c:pt idx="472">
                  <c:v>3.1122588271990047E-3</c:v>
                </c:pt>
                <c:pt idx="473">
                  <c:v>3.1071311257053215E-3</c:v>
                </c:pt>
                <c:pt idx="474">
                  <c:v>3.1020209212306005E-3</c:v>
                </c:pt>
                <c:pt idx="475">
                  <c:v>3.096928117894093E-3</c:v>
                </c:pt>
                <c:pt idx="476">
                  <c:v>3.0918526203730706E-3</c:v>
                </c:pt>
                <c:pt idx="477">
                  <c:v>3.0867943338973585E-3</c:v>
                </c:pt>
                <c:pt idx="478">
                  <c:v>3.0817531642439665E-3</c:v>
                </c:pt>
                <c:pt idx="479">
                  <c:v>3.0767290177320557E-3</c:v>
                </c:pt>
                <c:pt idx="480">
                  <c:v>3.0717218012174274E-3</c:v>
                </c:pt>
                <c:pt idx="481">
                  <c:v>3.0667314220877736E-3</c:v>
                </c:pt>
                <c:pt idx="482">
                  <c:v>3.0617577882573839E-3</c:v>
                </c:pt>
                <c:pt idx="483">
                  <c:v>3.0568008081622812E-3</c:v>
                </c:pt>
                <c:pt idx="484">
                  <c:v>3.0518603907551487E-3</c:v>
                </c:pt>
                <c:pt idx="485">
                  <c:v>3.0469364455005267E-3</c:v>
                </c:pt>
                <c:pt idx="486">
                  <c:v>3.0420288823700017E-3</c:v>
                </c:pt>
                <c:pt idx="487">
                  <c:v>3.0371376118372827E-3</c:v>
                </c:pt>
                <c:pt idx="488">
                  <c:v>3.0322625448735135E-3</c:v>
                </c:pt>
                <c:pt idx="489">
                  <c:v>3.0274035929425806E-3</c:v>
                </c:pt>
                <c:pt idx="490">
                  <c:v>3.0225606679964751E-3</c:v>
                </c:pt>
                <c:pt idx="491">
                  <c:v>3.0177336824705179E-3</c:v>
                </c:pt>
                <c:pt idx="492">
                  <c:v>3.0129225492788497E-3</c:v>
                </c:pt>
                <c:pt idx="493">
                  <c:v>3.0081271818099332E-3</c:v>
                </c:pt>
                <c:pt idx="494">
                  <c:v>3.0033474939218856E-3</c:v>
                </c:pt>
                <c:pt idx="495">
                  <c:v>2.9985833999380453E-3</c:v>
                </c:pt>
                <c:pt idx="496">
                  <c:v>2.9938348146425404E-3</c:v>
                </c:pt>
                <c:pt idx="497">
                  <c:v>2.9891016532757049E-3</c:v>
                </c:pt>
                <c:pt idx="498">
                  <c:v>2.9843838315298187E-3</c:v>
                </c:pt>
                <c:pt idx="499">
                  <c:v>2.9796812655446198E-3</c:v>
                </c:pt>
                <c:pt idx="500">
                  <c:v>2.9749938719028711E-3</c:v>
                </c:pt>
                <c:pt idx="501">
                  <c:v>2.9703215676261233E-3</c:v>
                </c:pt>
                <c:pt idx="502">
                  <c:v>2.965664270170333E-3</c:v>
                </c:pt>
                <c:pt idx="503">
                  <c:v>2.961021897421476E-3</c:v>
                </c:pt>
                <c:pt idx="504">
                  <c:v>2.9563943676913498E-3</c:v>
                </c:pt>
                <c:pt idx="505">
                  <c:v>2.9517815997131855E-3</c:v>
                </c:pt>
                <c:pt idx="506">
                  <c:v>2.9471835126374671E-3</c:v>
                </c:pt>
                <c:pt idx="507">
                  <c:v>2.9426000260275652E-3</c:v>
                </c:pt>
                <c:pt idx="508">
                  <c:v>2.93803105985554E-3</c:v>
                </c:pt>
                <c:pt idx="509">
                  <c:v>2.9334765344979472E-3</c:v>
                </c:pt>
                <c:pt idx="510">
                  <c:v>2.9289363707314785E-3</c:v>
                </c:pt>
                <c:pt idx="511">
                  <c:v>2.9244104897288873E-3</c:v>
                </c:pt>
                <c:pt idx="512">
                  <c:v>2.9198988130546524E-3</c:v>
                </c:pt>
                <c:pt idx="513">
                  <c:v>2.9154012626608121E-3</c:v>
                </c:pt>
                <c:pt idx="514">
                  <c:v>2.9109177608828115E-3</c:v>
                </c:pt>
                <c:pt idx="515">
                  <c:v>2.9064482304352922E-3</c:v>
                </c:pt>
                <c:pt idx="516">
                  <c:v>2.9019925944077508E-3</c:v>
                </c:pt>
                <c:pt idx="517">
                  <c:v>2.8975507762606205E-3</c:v>
                </c:pt>
                <c:pt idx="518">
                  <c:v>2.893122699820865E-3</c:v>
                </c:pt>
                <c:pt idx="519">
                  <c:v>2.8887082892779335E-3</c:v>
                </c:pt>
                <c:pt idx="520">
                  <c:v>2.8843074691795151E-3</c:v>
                </c:pt>
                <c:pt idx="521">
                  <c:v>2.8799201644274415E-3</c:v>
                </c:pt>
                <c:pt idx="522">
                  <c:v>2.8755463002734351E-3</c:v>
                </c:pt>
                <c:pt idx="523">
                  <c:v>2.8711858023150695E-3</c:v>
                </c:pt>
                <c:pt idx="524">
                  <c:v>2.8668385964915159E-3</c:v>
                </c:pt>
                <c:pt idx="525">
                  <c:v>2.8625046090793751E-3</c:v>
                </c:pt>
                <c:pt idx="526">
                  <c:v>2.8581837666886594E-3</c:v>
                </c:pt>
                <c:pt idx="527">
                  <c:v>2.8538759962585484E-3</c:v>
                </c:pt>
                <c:pt idx="528">
                  <c:v>2.8495812250532793E-3</c:v>
                </c:pt>
                <c:pt idx="529">
                  <c:v>2.8452993806580363E-3</c:v>
                </c:pt>
                <c:pt idx="530">
                  <c:v>2.8410303909747682E-3</c:v>
                </c:pt>
                <c:pt idx="531">
                  <c:v>2.8367741842181401E-3</c:v>
                </c:pt>
                <c:pt idx="532">
                  <c:v>2.8325306889114429E-3</c:v>
                </c:pt>
                <c:pt idx="533">
                  <c:v>2.8282998338824573E-3</c:v>
                </c:pt>
                <c:pt idx="534">
                  <c:v>2.8240815482592626E-3</c:v>
                </c:pt>
                <c:pt idx="535">
                  <c:v>2.8198757614663742E-3</c:v>
                </c:pt>
                <c:pt idx="536">
                  <c:v>2.8156824032205137E-3</c:v>
                </c:pt>
                <c:pt idx="537">
                  <c:v>2.8115014035266245E-3</c:v>
                </c:pt>
                <c:pt idx="538">
                  <c:v>2.8073326926738246E-3</c:v>
                </c:pt>
                <c:pt idx="539">
                  <c:v>2.8031762012313433E-3</c:v>
                </c:pt>
                <c:pt idx="540">
                  <c:v>2.7990318600445898E-3</c:v>
                </c:pt>
                <c:pt idx="541">
                  <c:v>2.7948996002310641E-3</c:v>
                </c:pt>
                <c:pt idx="542">
                  <c:v>2.790779353176532E-3</c:v>
                </c:pt>
                <c:pt idx="543">
                  <c:v>2.7866710505309302E-3</c:v>
                </c:pt>
                <c:pt idx="544">
                  <c:v>2.7825746242045764E-3</c:v>
                </c:pt>
                <c:pt idx="545">
                  <c:v>2.7784900063641486E-3</c:v>
                </c:pt>
                <c:pt idx="546">
                  <c:v>2.7744171294289644E-3</c:v>
                </c:pt>
                <c:pt idx="547">
                  <c:v>2.7703559260669574E-3</c:v>
                </c:pt>
                <c:pt idx="548">
                  <c:v>2.7663063291910556E-3</c:v>
                </c:pt>
                <c:pt idx="549">
                  <c:v>2.762268271955286E-3</c:v>
                </c:pt>
                <c:pt idx="550">
                  <c:v>2.7582416877511224E-3</c:v>
                </c:pt>
                <c:pt idx="551">
                  <c:v>2.7542265102036426E-3</c:v>
                </c:pt>
                <c:pt idx="552">
                  <c:v>2.7502226731680739E-3</c:v>
                </c:pt>
                <c:pt idx="553">
                  <c:v>2.7462301107260265E-3</c:v>
                </c:pt>
                <c:pt idx="554">
                  <c:v>2.7422487571819808E-3</c:v>
                </c:pt>
                <c:pt idx="555">
                  <c:v>2.7382785470597307E-3</c:v>
                </c:pt>
                <c:pt idx="556">
                  <c:v>2.7343194150989646E-3</c:v>
                </c:pt>
                <c:pt idx="557">
                  <c:v>2.7303712962518096E-3</c:v>
                </c:pt>
                <c:pt idx="558">
                  <c:v>2.7264341256794875E-3</c:v>
                </c:pt>
                <c:pt idx="559">
                  <c:v>2.722507838749025E-3</c:v>
                </c:pt>
                <c:pt idx="560">
                  <c:v>2.7185923710299409E-3</c:v>
                </c:pt>
                <c:pt idx="561">
                  <c:v>2.7146876582911702E-3</c:v>
                </c:pt>
                <c:pt idx="562">
                  <c:v>2.7107936364978908E-3</c:v>
                </c:pt>
                <c:pt idx="563">
                  <c:v>2.7069102418085496E-3</c:v>
                </c:pt>
                <c:pt idx="564">
                  <c:v>2.7030374105718236E-3</c:v>
                </c:pt>
                <c:pt idx="565">
                  <c:v>2.6991750793237501E-3</c:v>
                </c:pt>
                <c:pt idx="566">
                  <c:v>2.6953231847849863E-3</c:v>
                </c:pt>
                <c:pt idx="567">
                  <c:v>2.6914816638580552E-3</c:v>
                </c:pt>
                <c:pt idx="568">
                  <c:v>2.6876504536246172E-3</c:v>
                </c:pt>
                <c:pt idx="569">
                  <c:v>2.6838294913430739E-3</c:v>
                </c:pt>
                <c:pt idx="570">
                  <c:v>2.6800187144460481E-3</c:v>
                </c:pt>
                <c:pt idx="571">
                  <c:v>2.6762180605380006E-3</c:v>
                </c:pt>
                <c:pt idx="572">
                  <c:v>2.6724274673930251E-3</c:v>
                </c:pt>
                <c:pt idx="573">
                  <c:v>2.6686468729526839E-3</c:v>
                </c:pt>
                <c:pt idx="574">
                  <c:v>2.6648762153239037E-3</c:v>
                </c:pt>
                <c:pt idx="575">
                  <c:v>2.6611154327771717E-3</c:v>
                </c:pt>
                <c:pt idx="576">
                  <c:v>2.6573644637445503E-3</c:v>
                </c:pt>
                <c:pt idx="577">
                  <c:v>2.6536232468181106E-3</c:v>
                </c:pt>
                <c:pt idx="578">
                  <c:v>2.6498917207482893E-3</c:v>
                </c:pt>
                <c:pt idx="579">
                  <c:v>2.6461698244424456E-3</c:v>
                </c:pt>
                <c:pt idx="580">
                  <c:v>2.6424574969635029E-3</c:v>
                </c:pt>
                <c:pt idx="581">
                  <c:v>2.6387546775287814E-3</c:v>
                </c:pt>
                <c:pt idx="582">
                  <c:v>2.6350613055089339E-3</c:v>
                </c:pt>
                <c:pt idx="583">
                  <c:v>2.6313773204269877E-3</c:v>
                </c:pt>
                <c:pt idx="584">
                  <c:v>2.6277026619575595E-3</c:v>
                </c:pt>
                <c:pt idx="585">
                  <c:v>2.6240372699263509E-3</c:v>
                </c:pt>
                <c:pt idx="586">
                  <c:v>2.6203810843093843E-3</c:v>
                </c:pt>
                <c:pt idx="587">
                  <c:v>2.6167340452329904E-3</c:v>
                </c:pt>
                <c:pt idx="588">
                  <c:v>2.6130960929734203E-3</c:v>
                </c:pt>
                <c:pt idx="589">
                  <c:v>2.6094671679568753E-3</c:v>
                </c:pt>
                <c:pt idx="590">
                  <c:v>2.6058472107596334E-3</c:v>
                </c:pt>
                <c:pt idx="591">
                  <c:v>2.6022361621084885E-3</c:v>
                </c:pt>
                <c:pt idx="592">
                  <c:v>2.5986339628810582E-3</c:v>
                </c:pt>
                <c:pt idx="593">
                  <c:v>2.5950405541065999E-3</c:v>
                </c:pt>
                <c:pt idx="594">
                  <c:v>2.5914558769667409E-3</c:v>
                </c:pt>
                <c:pt idx="595">
                  <c:v>2.5878798727965984E-3</c:v>
                </c:pt>
                <c:pt idx="596">
                  <c:v>2.5843124830859277E-3</c:v>
                </c:pt>
                <c:pt idx="597">
                  <c:v>2.580753649480533E-3</c:v>
                </c:pt>
                <c:pt idx="598">
                  <c:v>2.5772033137839217E-3</c:v>
                </c:pt>
                <c:pt idx="599">
                  <c:v>2.5736614179590576E-3</c:v>
                </c:pt>
                <c:pt idx="600">
                  <c:v>2.570127904130325E-3</c:v>
                </c:pt>
                <c:pt idx="601">
                  <c:v>2.5666027145858378E-3</c:v>
                </c:pt>
                <c:pt idx="602">
                  <c:v>2.5630857917798133E-3</c:v>
                </c:pt>
                <c:pt idx="603">
                  <c:v>2.5595770783351799E-3</c:v>
                </c:pt>
                <c:pt idx="604">
                  <c:v>2.5560765170464573E-3</c:v>
                </c:pt>
                <c:pt idx="605">
                  <c:v>2.5525840508828059E-3</c:v>
                </c:pt>
                <c:pt idx="606">
                  <c:v>2.5490996229914614E-3</c:v>
                </c:pt>
                <c:pt idx="607">
                  <c:v>2.5456231767010942E-3</c:v>
                </c:pt>
                <c:pt idx="608">
                  <c:v>2.5421546555256993E-3</c:v>
                </c:pt>
                <c:pt idx="609">
                  <c:v>2.5386940031685962E-3</c:v>
                </c:pt>
                <c:pt idx="610">
                  <c:v>2.5352411635267088E-3</c:v>
                </c:pt>
                <c:pt idx="611">
                  <c:v>2.5317960806950576E-3</c:v>
                </c:pt>
                <c:pt idx="612">
                  <c:v>2.5283586989715183E-3</c:v>
                </c:pt>
                <c:pt idx="613">
                  <c:v>2.524928962861894E-3</c:v>
                </c:pt>
                <c:pt idx="614">
                  <c:v>2.5215068170852646E-3</c:v>
                </c:pt>
                <c:pt idx="615">
                  <c:v>2.5180922065794276E-3</c:v>
                </c:pt>
                <c:pt idx="616">
                  <c:v>2.514685076506833E-3</c:v>
                </c:pt>
                <c:pt idx="617">
                  <c:v>2.5112853722607533E-3</c:v>
                </c:pt>
                <c:pt idx="618">
                  <c:v>2.507893039471582E-3</c:v>
                </c:pt>
                <c:pt idx="619">
                  <c:v>2.5045080240136417E-3</c:v>
                </c:pt>
                <c:pt idx="620">
                  <c:v>2.5011302720121917E-3</c:v>
                </c:pt>
                <c:pt idx="621">
                  <c:v>2.4977597298506209E-3</c:v>
                </c:pt>
                <c:pt idx="622">
                  <c:v>2.4943963441782539E-3</c:v>
                </c:pt>
                <c:pt idx="623">
                  <c:v>2.4910400619182027E-3</c:v>
                </c:pt>
                <c:pt idx="624">
                  <c:v>2.4876908302755708E-3</c:v>
                </c:pt>
                <c:pt idx="625">
                  <c:v>2.4843485967460765E-3</c:v>
                </c:pt>
                <c:pt idx="626">
                  <c:v>2.4810133091251146E-3</c:v>
                </c:pt>
                <c:pt idx="627">
                  <c:v>2.4776849155168142E-3</c:v>
                </c:pt>
                <c:pt idx="628">
                  <c:v>2.4743633643438054E-3</c:v>
                </c:pt>
                <c:pt idx="629">
                  <c:v>2.4710486043570826E-3</c:v>
                </c:pt>
                <c:pt idx="630">
                  <c:v>2.4677405846464428E-3</c:v>
                </c:pt>
                <c:pt idx="631">
                  <c:v>2.464439254651125E-3</c:v>
                </c:pt>
                <c:pt idx="632">
                  <c:v>2.461144564170958E-3</c:v>
                </c:pt>
                <c:pt idx="633">
                  <c:v>2.4578564633776293E-3</c:v>
                </c:pt>
                <c:pt idx="634">
                  <c:v>2.4545749028268646E-3</c:v>
                </c:pt>
                <c:pt idx="635">
                  <c:v>2.4512998334703475E-3</c:v>
                </c:pt>
                <c:pt idx="636">
                  <c:v>2.4480312066686278E-3</c:v>
                </c:pt>
                <c:pt idx="637">
                  <c:v>2.4447689742040533E-3</c:v>
                </c:pt>
                <c:pt idx="638">
                  <c:v>2.4415130882943438E-3</c:v>
                </c:pt>
                <c:pt idx="639">
                  <c:v>2.4382635016063996E-3</c:v>
                </c:pt>
                <c:pt idx="640">
                  <c:v>2.4350201672708239E-3</c:v>
                </c:pt>
                <c:pt idx="641">
                  <c:v>2.4317830388965534E-3</c:v>
                </c:pt>
                <c:pt idx="642">
                  <c:v>2.4285520705862752E-3</c:v>
                </c:pt>
                <c:pt idx="643">
                  <c:v>2.4253272169519951E-3</c:v>
                </c:pt>
                <c:pt idx="644">
                  <c:v>2.422108433131326E-3</c:v>
                </c:pt>
                <c:pt idx="645">
                  <c:v>2.418895674804029E-3</c:v>
                </c:pt>
                <c:pt idx="646">
                  <c:v>2.4156888982092613E-3</c:v>
                </c:pt>
                <c:pt idx="647">
                  <c:v>2.4124880601630932E-3</c:v>
                </c:pt>
                <c:pt idx="648">
                  <c:v>2.4092931180767318E-3</c:v>
                </c:pt>
                <c:pt idx="649">
                  <c:v>2.4061040299749935E-3</c:v>
                </c:pt>
                <c:pt idx="650">
                  <c:v>2.4029207545155254E-3</c:v>
                </c:pt>
                <c:pt idx="651">
                  <c:v>2.3997432510084152E-3</c:v>
                </c:pt>
                <c:pt idx="652">
                  <c:v>2.3965714794363041E-3</c:v>
                </c:pt>
                <c:pt idx="653">
                  <c:v>2.3934054004750988E-3</c:v>
                </c:pt>
                <c:pt idx="654">
                  <c:v>2.3902449755150586E-3</c:v>
                </c:pt>
                <c:pt idx="655">
                  <c:v>2.3870901666826747E-3</c:v>
                </c:pt>
                <c:pt idx="656">
                  <c:v>2.3839409368628548E-3</c:v>
                </c:pt>
                <c:pt idx="657">
                  <c:v>2.3807972497216132E-3</c:v>
                </c:pt>
                <c:pt idx="658">
                  <c:v>2.3776590697295245E-3</c:v>
                </c:pt>
                <c:pt idx="659">
                  <c:v>2.374526362185539E-3</c:v>
                </c:pt>
                <c:pt idx="660">
                  <c:v>2.371399093241305E-3</c:v>
                </c:pt>
                <c:pt idx="661">
                  <c:v>2.3682772299262063E-3</c:v>
                </c:pt>
                <c:pt idx="662">
                  <c:v>2.3651607401727133E-3</c:v>
                </c:pt>
                <c:pt idx="663">
                  <c:v>2.3620495928423487E-3</c:v>
                </c:pt>
                <c:pt idx="664">
                  <c:v>2.3589437577523297E-3</c:v>
                </c:pt>
                <c:pt idx="665">
                  <c:v>2.3558432057023408E-3</c:v>
                </c:pt>
                <c:pt idx="666">
                  <c:v>2.3527479085022171E-3</c:v>
                </c:pt>
                <c:pt idx="667">
                  <c:v>2.3496578389998954E-3</c:v>
                </c:pt>
                <c:pt idx="668">
                  <c:v>2.3465729711098088E-3</c:v>
                </c:pt>
                <c:pt idx="669">
                  <c:v>2.3434932798419741E-3</c:v>
                </c:pt>
                <c:pt idx="670">
                  <c:v>2.3404187413312047E-3</c:v>
                </c:pt>
                <c:pt idx="671">
                  <c:v>2.337349332867048E-3</c:v>
                </c:pt>
                <c:pt idx="672">
                  <c:v>2.3342850329239185E-3</c:v>
                </c:pt>
                <c:pt idx="673">
                  <c:v>2.3312258211917779E-3</c:v>
                </c:pt>
                <c:pt idx="674">
                  <c:v>2.3281716786069679E-3</c:v>
                </c:pt>
                <c:pt idx="675">
                  <c:v>2.3251225873835856E-3</c:v>
                </c:pt>
                <c:pt idx="676">
                  <c:v>2.3220785310449788E-3</c:v>
                </c:pt>
                <c:pt idx="677">
                  <c:v>2.3190394944555769E-3</c:v>
                </c:pt>
                <c:pt idx="678">
                  <c:v>2.3160054638529269E-3</c:v>
                </c:pt>
                <c:pt idx="679">
                  <c:v>2.3129764268798908E-3</c:v>
                </c:pt>
                <c:pt idx="680">
                  <c:v>2.3099523726169595E-3</c:v>
                </c:pt>
                <c:pt idx="681">
                  <c:v>2.3069332916145846E-3</c:v>
                </c:pt>
                <c:pt idx="682">
                  <c:v>2.3039191759256367E-3</c:v>
                </c:pt>
                <c:pt idx="683">
                  <c:v>2.3009100191378543E-3</c:v>
                </c:pt>
                <c:pt idx="684">
                  <c:v>2.2979058164058872E-3</c:v>
                </c:pt>
                <c:pt idx="685">
                  <c:v>2.2949065644834762E-3</c:v>
                </c:pt>
                <c:pt idx="686">
                  <c:v>2.2919122617553428E-3</c:v>
                </c:pt>
                <c:pt idx="687">
                  <c:v>2.2889229082685837E-3</c:v>
                </c:pt>
                <c:pt idx="688">
                  <c:v>2.2859385057637607E-3</c:v>
                </c:pt>
                <c:pt idx="689">
                  <c:v>2.2829590577055554E-3</c:v>
                </c:pt>
                <c:pt idx="690">
                  <c:v>2.2799845693126449E-3</c:v>
                </c:pt>
                <c:pt idx="691">
                  <c:v>2.2770150475870986E-3</c:v>
                </c:pt>
                <c:pt idx="692">
                  <c:v>2.2740505013428059E-3</c:v>
                </c:pt>
                <c:pt idx="693">
                  <c:v>2.2710909412331469E-3</c:v>
                </c:pt>
                <c:pt idx="694">
                  <c:v>2.2681363797774374E-3</c:v>
                </c:pt>
                <c:pt idx="695">
                  <c:v>2.265186831386472E-3</c:v>
                </c:pt>
                <c:pt idx="696">
                  <c:v>2.2622423123867092E-3</c:v>
                </c:pt>
                <c:pt idx="697">
                  <c:v>2.2593028410429327E-3</c:v>
                </c:pt>
                <c:pt idx="698">
                  <c:v>2.2563684375795003E-3</c:v>
                </c:pt>
                <c:pt idx="699">
                  <c:v>2.2534391242000247E-3</c:v>
                </c:pt>
                <c:pt idx="700">
                  <c:v>2.2505149251049955E-3</c:v>
                </c:pt>
                <c:pt idx="701">
                  <c:v>2.2475958665076168E-3</c:v>
                </c:pt>
                <c:pt idx="702">
                  <c:v>2.2446819766474006E-3</c:v>
                </c:pt>
                <c:pt idx="703">
                  <c:v>2.2417732858016465E-3</c:v>
                </c:pt>
                <c:pt idx="704">
                  <c:v>2.2388698262941968E-3</c:v>
                </c:pt>
                <c:pt idx="705">
                  <c:v>2.2359716325019391E-3</c:v>
                </c:pt>
                <c:pt idx="706">
                  <c:v>2.2330787408582063E-3</c:v>
                </c:pt>
                <c:pt idx="707">
                  <c:v>2.2301911898534449E-3</c:v>
                </c:pt>
                <c:pt idx="708">
                  <c:v>2.2273090200326559E-3</c:v>
                </c:pt>
                <c:pt idx="709">
                  <c:v>2.2244322739896475E-3</c:v>
                </c:pt>
                <c:pt idx="710">
                  <c:v>2.221560996357719E-3</c:v>
                </c:pt>
                <c:pt idx="711">
                  <c:v>2.2186952337967334E-3</c:v>
                </c:pt>
                <c:pt idx="712">
                  <c:v>2.2158350349764915E-3</c:v>
                </c:pt>
                <c:pt idx="713">
                  <c:v>2.2129804505560909E-3</c:v>
                </c:pt>
                <c:pt idx="714">
                  <c:v>2.2101315331590926E-3</c:v>
                </c:pt>
                <c:pt idx="715">
                  <c:v>2.2072883373444986E-3</c:v>
                </c:pt>
                <c:pt idx="716">
                  <c:v>2.2044509195732528E-3</c:v>
                </c:pt>
                <c:pt idx="717">
                  <c:v>2.2016193381702229E-3</c:v>
                </c:pt>
                <c:pt idx="718">
                  <c:v>2.198793653281469E-3</c:v>
                </c:pt>
                <c:pt idx="719">
                  <c:v>2.1959739268265586E-3</c:v>
                </c:pt>
                <c:pt idx="720">
                  <c:v>2.1931602224462316E-3</c:v>
                </c:pt>
                <c:pt idx="721">
                  <c:v>2.1903526054446844E-3</c:v>
                </c:pt>
                <c:pt idx="722">
                  <c:v>2.1875511427270648E-3</c:v>
                </c:pt>
                <c:pt idx="723">
                  <c:v>2.1847559027315831E-3</c:v>
                </c:pt>
                <c:pt idx="724">
                  <c:v>2.1819669553564741E-3</c:v>
                </c:pt>
                <c:pt idx="725">
                  <c:v>2.179184371881675E-3</c:v>
                </c:pt>
                <c:pt idx="726">
                  <c:v>2.1764082248853078E-3</c:v>
                </c:pt>
                <c:pt idx="727">
                  <c:v>2.1736385881548693E-3</c:v>
                </c:pt>
                <c:pt idx="728">
                  <c:v>2.1708755365931675E-3</c:v>
                </c:pt>
                <c:pt idx="729">
                  <c:v>2.1681191461193016E-3</c:v>
                </c:pt>
                <c:pt idx="730">
                  <c:v>2.1653694935643295E-3</c:v>
                </c:pt>
                <c:pt idx="731">
                  <c:v>2.1626266565622876E-3</c:v>
                </c:pt>
                <c:pt idx="732">
                  <c:v>2.1598907134362344E-3</c:v>
                </c:pt>
                <c:pt idx="733">
                  <c:v>2.1571617430797981E-3</c:v>
                </c:pt>
                <c:pt idx="734">
                  <c:v>2.1544398248342592E-3</c:v>
                </c:pt>
                <c:pt idx="735">
                  <c:v>2.1517250383615524E-3</c:v>
                </c:pt>
                <c:pt idx="736">
                  <c:v>2.1490174635133705E-3</c:v>
                </c:pt>
                <c:pt idx="737">
                  <c:v>2.1463171801967178E-3</c:v>
                </c:pt>
                <c:pt idx="738">
                  <c:v>2.1436242682360911E-3</c:v>
                </c:pt>
                <c:pt idx="739">
                  <c:v>2.1409388072329682E-3</c:v>
                </c:pt>
                <c:pt idx="740">
                  <c:v>2.1382608764227077E-3</c:v>
                </c:pt>
                <c:pt idx="741">
                  <c:v>2.1355905545293414E-3</c:v>
                </c:pt>
                <c:pt idx="742">
                  <c:v>2.1329279196188903E-3</c:v>
                </c:pt>
                <c:pt idx="743">
                  <c:v>2.130273048951449E-3</c:v>
                </c:pt>
                <c:pt idx="744">
                  <c:v>2.1276260188326161E-3</c:v>
                </c:pt>
                <c:pt idx="745">
                  <c:v>2.124986904464915E-3</c:v>
                </c:pt>
                <c:pt idx="746">
                  <c:v>2.1223557797994436E-3</c:v>
                </c:pt>
                <c:pt idx="747">
                  <c:v>2.1197327173888537E-3</c:v>
                </c:pt>
                <c:pt idx="748">
                  <c:v>2.1171177882414105E-3</c:v>
                </c:pt>
                <c:pt idx="749">
                  <c:v>2.1145110616776681E-3</c:v>
                </c:pt>
                <c:pt idx="750">
                  <c:v>2.1119126051894091E-3</c:v>
                </c:pt>
                <c:pt idx="751">
                  <c:v>2.1093224843022331E-3</c:v>
                </c:pt>
                <c:pt idx="752">
                  <c:v>2.1067407624418386E-3</c:v>
                </c:pt>
                <c:pt idx="753">
                  <c:v>2.1041675008047632E-3</c:v>
                </c:pt>
                <c:pt idx="754">
                  <c:v>2.1016027582342746E-3</c:v>
                </c:pt>
                <c:pt idx="755">
                  <c:v>2.0990465911016093E-3</c:v>
                </c:pt>
                <c:pt idx="756">
                  <c:v>2.0964990531935021E-3</c:v>
                </c:pt>
                <c:pt idx="757">
                  <c:v>2.0939601956062154E-3</c:v>
                </c:pt>
                <c:pt idx="758">
                  <c:v>2.0914300666466349E-3</c:v>
                </c:pt>
                <c:pt idx="759">
                  <c:v>2.0889087117409049E-3</c:v>
                </c:pt>
                <c:pt idx="760">
                  <c:v>2.0863961733509893E-3</c:v>
                </c:pt>
                <c:pt idx="761">
                  <c:v>2.0838924908994638E-3</c:v>
                </c:pt>
                <c:pt idx="762">
                  <c:v>2.0813977007028868E-3</c:v>
                </c:pt>
                <c:pt idx="763">
                  <c:v>2.0789118359141948E-3</c:v>
                </c:pt>
                <c:pt idx="764">
                  <c:v>2.0764349264739013E-3</c:v>
                </c:pt>
                <c:pt idx="765">
                  <c:v>2.0739669990708885E-3</c:v>
                </c:pt>
                <c:pt idx="766">
                  <c:v>2.0715080771122251E-3</c:v>
                </c:pt>
                <c:pt idx="767">
                  <c:v>2.0690581807028393E-3</c:v>
                </c:pt>
                <c:pt idx="768">
                  <c:v>2.0666173266342212E-3</c:v>
                </c:pt>
                <c:pt idx="769">
                  <c:v>2.0641855283828011E-3</c:v>
                </c:pt>
                <c:pt idx="770">
                  <c:v>2.0617627961174692E-3</c:v>
                </c:pt>
                <c:pt idx="771">
                  <c:v>2.0593491367163711E-3</c:v>
                </c:pt>
                <c:pt idx="772">
                  <c:v>2.0569445537925329E-3</c:v>
                </c:pt>
                <c:pt idx="773">
                  <c:v>2.0545490477281822E-3</c:v>
                </c:pt>
                <c:pt idx="774">
                  <c:v>2.0521626157175032E-3</c:v>
                </c:pt>
                <c:pt idx="775">
                  <c:v>2.0497852518172812E-3</c:v>
                </c:pt>
                <c:pt idx="776">
                  <c:v>2.0474169470053099E-3</c:v>
                </c:pt>
                <c:pt idx="777">
                  <c:v>2.0450576892459319E-3</c:v>
                </c:pt>
                <c:pt idx="778">
                  <c:v>2.0427074635622892E-3</c:v>
                </c:pt>
                <c:pt idx="779">
                  <c:v>2.0403662521149496E-3</c:v>
                </c:pt>
                <c:pt idx="780">
                  <c:v>2.0380340342860976E-3</c:v>
                </c:pt>
                <c:pt idx="781">
                  <c:v>2.0357107867690584E-3</c:v>
                </c:pt>
                <c:pt idx="782">
                  <c:v>2.0333964836624645E-3</c:v>
                </c:pt>
                <c:pt idx="783">
                  <c:v>2.031091096568443E-3</c:v>
                </c:pt>
                <c:pt idx="784">
                  <c:v>2.0287945946945141E-3</c:v>
                </c:pt>
                <c:pt idx="785">
                  <c:v>2.0265069449581707E-3</c:v>
                </c:pt>
                <c:pt idx="786">
                  <c:v>2.0242281120941936E-3</c:v>
                </c:pt>
                <c:pt idx="787">
                  <c:v>2.0219580587637009E-3</c:v>
                </c:pt>
                <c:pt idx="788">
                  <c:v>2.0196967456644691E-3</c:v>
                </c:pt>
                <c:pt idx="789">
                  <c:v>2.017444131642131E-3</c:v>
                </c:pt>
                <c:pt idx="790">
                  <c:v>2.0152001738017191E-3</c:v>
                </c:pt>
                <c:pt idx="791">
                  <c:v>2.0129648276189455E-3</c:v>
                </c:pt>
                <c:pt idx="792">
                  <c:v>2.010738047050905E-3</c:v>
                </c:pt>
                <c:pt idx="793">
                  <c:v>2.0085197846457297E-3</c:v>
                </c:pt>
                <c:pt idx="794">
                  <c:v>2.0063099916507545E-3</c:v>
                </c:pt>
                <c:pt idx="795">
                  <c:v>2.00410861811888E-3</c:v>
                </c:pt>
                <c:pt idx="796">
                  <c:v>2.0019156130127833E-3</c:v>
                </c:pt>
                <c:pt idx="797">
                  <c:v>1.9997309243066494E-3</c:v>
                </c:pt>
                <c:pt idx="798">
                  <c:v>1.9975544990851108E-3</c:v>
                </c:pt>
                <c:pt idx="799">
                  <c:v>1.9953862836393581E-3</c:v>
                </c:pt>
                <c:pt idx="800">
                  <c:v>1.9932262235599582E-3</c:v>
                </c:pt>
                <c:pt idx="801">
                  <c:v>1.991074263826192E-3</c:v>
                </c:pt>
                <c:pt idx="802">
                  <c:v>1.9889303488922552E-3</c:v>
                </c:pt>
                <c:pt idx="803">
                  <c:v>1.9867944227693586E-3</c:v>
                </c:pt>
                <c:pt idx="804">
                  <c:v>1.9846664291045613E-3</c:v>
                </c:pt>
                <c:pt idx="805">
                  <c:v>1.9825463112555851E-3</c:v>
                </c:pt>
                <c:pt idx="806">
                  <c:v>1.9804340123618373E-3</c:v>
                </c:pt>
                <c:pt idx="807">
                  <c:v>1.9783294754116983E-3</c:v>
                </c:pt>
                <c:pt idx="808">
                  <c:v>1.9762326433060665E-3</c:v>
                </c:pt>
                <c:pt idx="809">
                  <c:v>1.9741434589178814E-3</c:v>
                </c:pt>
                <c:pt idx="810">
                  <c:v>1.9720618651482345E-3</c:v>
                </c:pt>
                <c:pt idx="811">
                  <c:v>1.9699878049785945E-3</c:v>
                </c:pt>
                <c:pt idx="812">
                  <c:v>1.9679212215195749E-3</c:v>
                </c:pt>
                <c:pt idx="813">
                  <c:v>1.9658620580561685E-3</c:v>
                </c:pt>
                <c:pt idx="814">
                  <c:v>1.9638102580895678E-3</c:v>
                </c:pt>
                <c:pt idx="815">
                  <c:v>1.9617657653758385E-3</c:v>
                </c:pt>
                <c:pt idx="816">
                  <c:v>1.959728523961226E-3</c:v>
                </c:pt>
                <c:pt idx="817">
                  <c:v>1.9576984782147125E-3</c:v>
                </c:pt>
                <c:pt idx="818">
                  <c:v>1.955675572857341E-3</c:v>
                </c:pt>
                <c:pt idx="819">
                  <c:v>1.9536597529891467E-3</c:v>
                </c:pt>
                <c:pt idx="820">
                  <c:v>1.9516509641130972E-3</c:v>
                </c:pt>
                <c:pt idx="821">
                  <c:v>1.9496491521568014E-3</c:v>
                </c:pt>
                <c:pt idx="822">
                  <c:v>1.9476542634917419E-3</c:v>
                </c:pt>
                <c:pt idx="823">
                  <c:v>1.9456662449502877E-3</c:v>
                </c:pt>
                <c:pt idx="824">
                  <c:v>1.943685043840663E-3</c:v>
                </c:pt>
                <c:pt idx="825">
                  <c:v>1.941710607959779E-3</c:v>
                </c:pt>
                <c:pt idx="826">
                  <c:v>1.9397428856046377E-3</c:v>
                </c:pt>
                <c:pt idx="827">
                  <c:v>1.9377818255814688E-3</c:v>
                </c:pt>
                <c:pt idx="828">
                  <c:v>1.9358273772138118E-3</c:v>
                </c:pt>
                <c:pt idx="829">
                  <c:v>1.9338794903486724E-3</c:v>
                </c:pt>
                <c:pt idx="830">
                  <c:v>1.9319381153616363E-3</c:v>
                </c:pt>
                <c:pt idx="831">
                  <c:v>1.9300032031605784E-3</c:v>
                </c:pt>
                <c:pt idx="832">
                  <c:v>1.9280747051882595E-3</c:v>
                </c:pt>
                <c:pt idx="833">
                  <c:v>1.9261525734238208E-3</c:v>
                </c:pt>
                <c:pt idx="834">
                  <c:v>1.9242367603833619E-3</c:v>
                </c:pt>
                <c:pt idx="835">
                  <c:v>1.9223272191195384E-3</c:v>
                </c:pt>
                <c:pt idx="836">
                  <c:v>1.9204239032205703E-3</c:v>
                </c:pt>
                <c:pt idx="837">
                  <c:v>1.9185267668082422E-3</c:v>
                </c:pt>
                <c:pt idx="838">
                  <c:v>1.9166357645354652E-3</c:v>
                </c:pt>
                <c:pt idx="839">
                  <c:v>1.9147508515831987E-3</c:v>
                </c:pt>
                <c:pt idx="840">
                  <c:v>1.9128719836567834E-3</c:v>
                </c:pt>
                <c:pt idx="841">
                  <c:v>1.9109991169818769E-3</c:v>
                </c:pt>
                <c:pt idx="842">
                  <c:v>1.9091322082999656E-3</c:v>
                </c:pt>
                <c:pt idx="843">
                  <c:v>1.9072712148634912E-3</c:v>
                </c:pt>
                <c:pt idx="844">
                  <c:v>1.9054160944306979E-3</c:v>
                </c:pt>
                <c:pt idx="845">
                  <c:v>1.9035668052601834E-3</c:v>
                </c:pt>
                <c:pt idx="846">
                  <c:v>1.9017233061052045E-3</c:v>
                </c:pt>
                <c:pt idx="847">
                  <c:v>1.899885556207811E-3</c:v>
                </c:pt>
                <c:pt idx="848">
                  <c:v>1.8980535152927996E-3</c:v>
                </c:pt>
                <c:pt idx="849">
                  <c:v>1.8962271435615397E-3</c:v>
                </c:pt>
                <c:pt idx="850">
                  <c:v>1.8944064016856786E-3</c:v>
                </c:pt>
                <c:pt idx="851">
                  <c:v>1.8925912508007989E-3</c:v>
                </c:pt>
                <c:pt idx="852">
                  <c:v>1.8907816524999343E-3</c:v>
                </c:pt>
                <c:pt idx="853">
                  <c:v>1.8889775688271761E-3</c:v>
                </c:pt>
                <c:pt idx="854">
                  <c:v>1.8871789622710781E-3</c:v>
                </c:pt>
                <c:pt idx="855">
                  <c:v>1.8853857957582343E-3</c:v>
                </c:pt>
                <c:pt idx="856">
                  <c:v>1.8835980326467883E-3</c:v>
                </c:pt>
                <c:pt idx="857">
                  <c:v>1.8818156367198956E-3</c:v>
                </c:pt>
                <c:pt idx="858">
                  <c:v>1.8800385721792873E-3</c:v>
                </c:pt>
                <c:pt idx="859">
                  <c:v>1.8782668036390047E-3</c:v>
                </c:pt>
                <c:pt idx="860">
                  <c:v>1.8765002961188646E-3</c:v>
                </c:pt>
                <c:pt idx="861">
                  <c:v>1.8747390150382682E-3</c:v>
                </c:pt>
                <c:pt idx="862">
                  <c:v>1.872982926210028E-3</c:v>
                </c:pt>
                <c:pt idx="863">
                  <c:v>1.8712319958340811E-3</c:v>
                </c:pt>
                <c:pt idx="864">
                  <c:v>1.8694861904915829E-3</c:v>
                </c:pt>
                <c:pt idx="865">
                  <c:v>1.8677454771387637E-3</c:v>
                </c:pt>
                <c:pt idx="866">
                  <c:v>1.8660098231010926E-3</c:v>
                </c:pt>
                <c:pt idx="867">
                  <c:v>1.8642791960675046E-3</c:v>
                </c:pt>
                <c:pt idx="868">
                  <c:v>1.8625535640845584E-3</c:v>
                </c:pt>
                <c:pt idx="869">
                  <c:v>1.8608328955509192E-3</c:v>
                </c:pt>
                <c:pt idx="870">
                  <c:v>1.8591171592116746E-3</c:v>
                </c:pt>
                <c:pt idx="871">
                  <c:v>1.8574063241530397E-3</c:v>
                </c:pt>
                <c:pt idx="872">
                  <c:v>1.8557003597968744E-3</c:v>
                </c:pt>
                <c:pt idx="873">
                  <c:v>1.8539992358955083E-3</c:v>
                </c:pt>
                <c:pt idx="874">
                  <c:v>1.8523029225265054E-3</c:v>
                </c:pt>
                <c:pt idx="875">
                  <c:v>1.8506113900876283E-3</c:v>
                </c:pt>
                <c:pt idx="876">
                  <c:v>1.8489246092918779E-3</c:v>
                </c:pt>
                <c:pt idx="877">
                  <c:v>1.8472425511625544E-3</c:v>
                </c:pt>
                <c:pt idx="878">
                  <c:v>1.8455651870285254E-3</c:v>
                </c:pt>
                <c:pt idx="879">
                  <c:v>1.8438924885194425E-3</c:v>
                </c:pt>
                <c:pt idx="880">
                  <c:v>1.8422244275612505E-3</c:v>
                </c:pt>
                <c:pt idx="881">
                  <c:v>1.8405609763715559E-3</c:v>
                </c:pt>
                <c:pt idx="882">
                  <c:v>1.8389021074552419E-3</c:v>
                </c:pt>
                <c:pt idx="883">
                  <c:v>1.8372477936001402E-3</c:v>
                </c:pt>
                <c:pt idx="884">
                  <c:v>1.835598007872697E-3</c:v>
                </c:pt>
                <c:pt idx="885">
                  <c:v>1.8339527236139177E-3</c:v>
                </c:pt>
                <c:pt idx="886">
                  <c:v>1.8323119144350976E-3</c:v>
                </c:pt>
                <c:pt idx="887">
                  <c:v>1.8306755542140066E-3</c:v>
                </c:pt>
                <c:pt idx="888">
                  <c:v>1.8290436170907483E-3</c:v>
                </c:pt>
                <c:pt idx="889">
                  <c:v>1.8274160774641181E-3</c:v>
                </c:pt>
                <c:pt idx="890">
                  <c:v>1.8257929099875826E-3</c:v>
                </c:pt>
                <c:pt idx="891">
                  <c:v>1.8241740895657812E-3</c:v>
                </c:pt>
                <c:pt idx="892">
                  <c:v>1.8225595913507208E-3</c:v>
                </c:pt>
                <c:pt idx="893">
                  <c:v>1.8209493907383988E-3</c:v>
                </c:pt>
                <c:pt idx="894">
                  <c:v>1.8193434633650702E-3</c:v>
                </c:pt>
                <c:pt idx="895">
                  <c:v>1.8177417851039941E-3</c:v>
                </c:pt>
                <c:pt idx="896">
                  <c:v>1.8161443320620263E-3</c:v>
                </c:pt>
                <c:pt idx="897">
                  <c:v>1.814551080576314E-3</c:v>
                </c:pt>
                <c:pt idx="898">
                  <c:v>1.8129620072110512E-3</c:v>
                </c:pt>
                <c:pt idx="899">
                  <c:v>1.8113770887542814E-3</c:v>
                </c:pt>
                <c:pt idx="900">
                  <c:v>1.8097963022148738E-3</c:v>
                </c:pt>
                <c:pt idx="901">
                  <c:v>1.8082196248193686E-3</c:v>
                </c:pt>
                <c:pt idx="902">
                  <c:v>1.8066470340090289E-3</c:v>
                </c:pt>
                <c:pt idx="903">
                  <c:v>1.8050785074369225E-3</c:v>
                </c:pt>
                <c:pt idx="904">
                  <c:v>1.8035140229649669E-3</c:v>
                </c:pt>
                <c:pt idx="905">
                  <c:v>1.8019535586611616E-3</c:v>
                </c:pt>
                <c:pt idx="906">
                  <c:v>1.8003970927967959E-3</c:v>
                </c:pt>
                <c:pt idx="907">
                  <c:v>1.7988446038436547E-3</c:v>
                </c:pt>
                <c:pt idx="908">
                  <c:v>1.7972960704714812E-3</c:v>
                </c:pt>
                <c:pt idx="909">
                  <c:v>1.7957514715451846E-3</c:v>
                </c:pt>
                <c:pt idx="910">
                  <c:v>1.7942107861223418E-3</c:v>
                </c:pt>
                <c:pt idx="911">
                  <c:v>1.7926739934507007E-3</c:v>
                </c:pt>
                <c:pt idx="912">
                  <c:v>1.7911410729655824E-3</c:v>
                </c:pt>
                <c:pt idx="913">
                  <c:v>1.7896120042874993E-3</c:v>
                </c:pt>
                <c:pt idx="914">
                  <c:v>1.7880867672198119E-3</c:v>
                </c:pt>
                <c:pt idx="915">
                  <c:v>1.7865653417461775E-3</c:v>
                </c:pt>
                <c:pt idx="916">
                  <c:v>1.7850477080284639E-3</c:v>
                </c:pt>
                <c:pt idx="917">
                  <c:v>1.7835338464043116E-3</c:v>
                </c:pt>
                <c:pt idx="918">
                  <c:v>1.7820237373849313E-3</c:v>
                </c:pt>
                <c:pt idx="919">
                  <c:v>1.7805173616529182E-3</c:v>
                </c:pt>
                <c:pt idx="920">
                  <c:v>1.7790147000600921E-3</c:v>
                </c:pt>
                <c:pt idx="921">
                  <c:v>1.7775157336253494E-3</c:v>
                </c:pt>
                <c:pt idx="922">
                  <c:v>1.776020443532565E-3</c:v>
                </c:pt>
                <c:pt idx="923">
                  <c:v>1.7745288111285882E-3</c:v>
                </c:pt>
                <c:pt idx="924">
                  <c:v>1.7730408179211343E-3</c:v>
                </c:pt>
                <c:pt idx="925">
                  <c:v>1.7715564455768923E-3</c:v>
                </c:pt>
                <c:pt idx="926">
                  <c:v>1.7700756759195147E-3</c:v>
                </c:pt>
                <c:pt idx="927">
                  <c:v>1.7685984909276363E-3</c:v>
                </c:pt>
                <c:pt idx="928">
                  <c:v>1.7671248727331606E-3</c:v>
                </c:pt>
                <c:pt idx="929">
                  <c:v>1.765654803619202E-3</c:v>
                </c:pt>
                <c:pt idx="930">
                  <c:v>1.7641882660183452E-3</c:v>
                </c:pt>
                <c:pt idx="931">
                  <c:v>1.7627252425108917E-3</c:v>
                </c:pt>
                <c:pt idx="932">
                  <c:v>1.7612657158229779E-3</c:v>
                </c:pt>
                <c:pt idx="933">
                  <c:v>1.7598096688248982E-3</c:v>
                </c:pt>
                <c:pt idx="934">
                  <c:v>1.7583570845294059E-3</c:v>
                </c:pt>
                <c:pt idx="935">
                  <c:v>1.7569079460899499E-3</c:v>
                </c:pt>
                <c:pt idx="936">
                  <c:v>1.7554622367990744E-3</c:v>
                </c:pt>
                <c:pt idx="937">
                  <c:v>1.7540199400867687E-3</c:v>
                </c:pt>
                <c:pt idx="938">
                  <c:v>1.7525810395188114E-3</c:v>
                </c:pt>
                <c:pt idx="939">
                  <c:v>1.7511455187952873E-3</c:v>
                </c:pt>
                <c:pt idx="940">
                  <c:v>1.7497133617489235E-3</c:v>
                </c:pt>
                <c:pt idx="941">
                  <c:v>1.7482845523435454E-3</c:v>
                </c:pt>
                <c:pt idx="942">
                  <c:v>1.7468590746726569E-3</c:v>
                </c:pt>
                <c:pt idx="943">
                  <c:v>1.7454369129578562E-3</c:v>
                </c:pt>
                <c:pt idx="944">
                  <c:v>1.744018051547447E-3</c:v>
                </c:pt>
                <c:pt idx="945">
                  <c:v>1.7426024749148856E-3</c:v>
                </c:pt>
                <c:pt idx="946">
                  <c:v>1.7411901676574596E-3</c:v>
                </c:pt>
                <c:pt idx="947">
                  <c:v>1.7397811144948371E-3</c:v>
                </c:pt>
                <c:pt idx="948">
                  <c:v>1.7383753002676678E-3</c:v>
                </c:pt>
                <c:pt idx="949">
                  <c:v>1.7369727099362216E-3</c:v>
                </c:pt>
                <c:pt idx="950">
                  <c:v>1.7355733285790943E-3</c:v>
                </c:pt>
                <c:pt idx="951">
                  <c:v>1.7341771413918277E-3</c:v>
                </c:pt>
                <c:pt idx="952">
                  <c:v>1.7327841336856565E-3</c:v>
                </c:pt>
                <c:pt idx="953">
                  <c:v>1.7313942908861379E-3</c:v>
                </c:pt>
                <c:pt idx="954">
                  <c:v>1.7300075985319807E-3</c:v>
                </c:pt>
                <c:pt idx="955">
                  <c:v>1.7286240422737516E-3</c:v>
                </c:pt>
                <c:pt idx="956">
                  <c:v>1.7272436078726422E-3</c:v>
                </c:pt>
                <c:pt idx="957">
                  <c:v>1.7258662811992381E-3</c:v>
                </c:pt>
                <c:pt idx="958">
                  <c:v>1.7244920482324022E-3</c:v>
                </c:pt>
                <c:pt idx="959">
                  <c:v>1.7231208950579462E-3</c:v>
                </c:pt>
                <c:pt idx="960">
                  <c:v>1.7217528078676504E-3</c:v>
                </c:pt>
                <c:pt idx="961">
                  <c:v>1.7203877729579976E-3</c:v>
                </c:pt>
                <c:pt idx="962">
                  <c:v>1.7190257767290571E-3</c:v>
                </c:pt>
                <c:pt idx="963">
                  <c:v>1.7176668056834046E-3</c:v>
                </c:pt>
                <c:pt idx="964">
                  <c:v>1.716310846424983E-3</c:v>
                </c:pt>
                <c:pt idx="965">
                  <c:v>1.7149578856580461E-3</c:v>
                </c:pt>
                <c:pt idx="966">
                  <c:v>1.7136079101861188E-3</c:v>
                </c:pt>
                <c:pt idx="967">
                  <c:v>1.7122609069108454E-3</c:v>
                </c:pt>
                <c:pt idx="968">
                  <c:v>1.710916862831061E-3</c:v>
                </c:pt>
                <c:pt idx="969">
                  <c:v>1.7095757650416941E-3</c:v>
                </c:pt>
                <c:pt idx="970">
                  <c:v>1.7082376007327765E-3</c:v>
                </c:pt>
                <c:pt idx="971">
                  <c:v>1.7069023571884634E-3</c:v>
                </c:pt>
                <c:pt idx="972">
                  <c:v>1.7055700217860096E-3</c:v>
                </c:pt>
                <c:pt idx="973">
                  <c:v>1.7042405819948224E-3</c:v>
                </c:pt>
                <c:pt idx="974">
                  <c:v>1.7029140253755207E-3</c:v>
                </c:pt>
                <c:pt idx="975">
                  <c:v>1.701590339578963E-3</c:v>
                </c:pt>
                <c:pt idx="976">
                  <c:v>1.7002695123452944E-3</c:v>
                </c:pt>
                <c:pt idx="977">
                  <c:v>1.698951531503077E-3</c:v>
                </c:pt>
                <c:pt idx="978">
                  <c:v>1.6976363849683523E-3</c:v>
                </c:pt>
                <c:pt idx="979">
                  <c:v>1.6963240607437359E-3</c:v>
                </c:pt>
                <c:pt idx="980">
                  <c:v>1.6950145469175962E-3</c:v>
                </c:pt>
                <c:pt idx="981">
                  <c:v>1.6937078316630481E-3</c:v>
                </c:pt>
                <c:pt idx="982">
                  <c:v>1.6924039032372485E-3</c:v>
                </c:pt>
                <c:pt idx="983">
                  <c:v>1.6911027499804194E-3</c:v>
                </c:pt>
                <c:pt idx="984">
                  <c:v>1.6898043603150968E-3</c:v>
                </c:pt>
                <c:pt idx="985">
                  <c:v>1.6885087227452374E-3</c:v>
                </c:pt>
                <c:pt idx="986">
                  <c:v>1.6872158258554647E-3</c:v>
                </c:pt>
                <c:pt idx="987">
                  <c:v>1.6859256583101742E-3</c:v>
                </c:pt>
                <c:pt idx="988">
                  <c:v>1.6846382088528539E-3</c:v>
                </c:pt>
                <c:pt idx="989">
                  <c:v>1.6833534663051534E-3</c:v>
                </c:pt>
                <c:pt idx="990">
                  <c:v>1.6820714195662503E-3</c:v>
                </c:pt>
                <c:pt idx="991">
                  <c:v>1.680792057611982E-3</c:v>
                </c:pt>
                <c:pt idx="992">
                  <c:v>1.6795153694941444E-3</c:v>
                </c:pt>
                <c:pt idx="993">
                  <c:v>1.6782413443396701E-3</c:v>
                </c:pt>
                <c:pt idx="994">
                  <c:v>1.6769699713500498E-3</c:v>
                </c:pt>
                <c:pt idx="995">
                  <c:v>1.6757012398003748E-3</c:v>
                </c:pt>
                <c:pt idx="996">
                  <c:v>1.674435139038806E-3</c:v>
                </c:pt>
                <c:pt idx="997">
                  <c:v>1.6731716584857882E-3</c:v>
                </c:pt>
                <c:pt idx="998">
                  <c:v>1.6719107876333656E-3</c:v>
                </c:pt>
                <c:pt idx="999">
                  <c:v>1.6706525160444191E-3</c:v>
                </c:pt>
              </c:numCache>
            </c:numRef>
          </c:val>
        </c:ser>
        <c:ser>
          <c:idx val="1"/>
          <c:order val="1"/>
          <c:tx>
            <c:strRef>
              <c:f>'Train1 MSE'!$B$1</c:f>
              <c:strCache>
                <c:ptCount val="1"/>
                <c:pt idx="0">
                  <c:v>Cross Validation MSE</c:v>
                </c:pt>
              </c:strCache>
            </c:strRef>
          </c:tx>
          <c:marker>
            <c:symbol val="none"/>
          </c:marker>
          <c:val>
            <c:numRef>
              <c:f>'Train1 MSE'!$B$2:$B$1001</c:f>
              <c:numCache>
                <c:formatCode>General</c:formatCode>
                <c:ptCount val="1000"/>
                <c:pt idx="0">
                  <c:v>0.70683390472255991</c:v>
                </c:pt>
                <c:pt idx="1">
                  <c:v>0.54860945372854109</c:v>
                </c:pt>
                <c:pt idx="2">
                  <c:v>0.42305518343005105</c:v>
                </c:pt>
                <c:pt idx="3">
                  <c:v>0.37474467776165632</c:v>
                </c:pt>
                <c:pt idx="4">
                  <c:v>0.32521218625372544</c:v>
                </c:pt>
                <c:pt idx="5">
                  <c:v>0.26851079178740606</c:v>
                </c:pt>
                <c:pt idx="6">
                  <c:v>0.23748296616066938</c:v>
                </c:pt>
                <c:pt idx="7">
                  <c:v>0.21047047226554633</c:v>
                </c:pt>
                <c:pt idx="8">
                  <c:v>0.18200898000299356</c:v>
                </c:pt>
                <c:pt idx="9">
                  <c:v>0.16004105649405562</c:v>
                </c:pt>
                <c:pt idx="10">
                  <c:v>0.14937066528220189</c:v>
                </c:pt>
                <c:pt idx="11">
                  <c:v>0.1390518048257274</c:v>
                </c:pt>
                <c:pt idx="12">
                  <c:v>0.13122226719373928</c:v>
                </c:pt>
                <c:pt idx="13">
                  <c:v>0.12295210688977158</c:v>
                </c:pt>
                <c:pt idx="14">
                  <c:v>0.11208540311989988</c:v>
                </c:pt>
                <c:pt idx="15">
                  <c:v>0.10532958594482236</c:v>
                </c:pt>
                <c:pt idx="16">
                  <c:v>9.8242228047359145E-2</c:v>
                </c:pt>
                <c:pt idx="17">
                  <c:v>8.8332312222128007E-2</c:v>
                </c:pt>
                <c:pt idx="18">
                  <c:v>7.5918417044317427E-2</c:v>
                </c:pt>
                <c:pt idx="19">
                  <c:v>6.5952152446168921E-2</c:v>
                </c:pt>
                <c:pt idx="20">
                  <c:v>5.8945081823097024E-2</c:v>
                </c:pt>
                <c:pt idx="21">
                  <c:v>5.0749246199588802E-2</c:v>
                </c:pt>
                <c:pt idx="22">
                  <c:v>4.2032169414805677E-2</c:v>
                </c:pt>
                <c:pt idx="23">
                  <c:v>3.8123383283117152E-2</c:v>
                </c:pt>
                <c:pt idx="24">
                  <c:v>3.5535236626852033E-2</c:v>
                </c:pt>
                <c:pt idx="25">
                  <c:v>3.3411283423651461E-2</c:v>
                </c:pt>
                <c:pt idx="26">
                  <c:v>3.1374349244138594E-2</c:v>
                </c:pt>
                <c:pt idx="27">
                  <c:v>2.9662719074249073E-2</c:v>
                </c:pt>
                <c:pt idx="28">
                  <c:v>2.8362534560726869E-2</c:v>
                </c:pt>
                <c:pt idx="29">
                  <c:v>2.727744634521086E-2</c:v>
                </c:pt>
                <c:pt idx="30">
                  <c:v>2.6268936283088757E-2</c:v>
                </c:pt>
                <c:pt idx="31">
                  <c:v>2.5318307643808158E-2</c:v>
                </c:pt>
                <c:pt idx="32">
                  <c:v>2.444274506495827E-2</c:v>
                </c:pt>
                <c:pt idx="33">
                  <c:v>2.3646133756753701E-2</c:v>
                </c:pt>
                <c:pt idx="34">
                  <c:v>2.2926189958987143E-2</c:v>
                </c:pt>
                <c:pt idx="35">
                  <c:v>2.2279253267387701E-2</c:v>
                </c:pt>
                <c:pt idx="36">
                  <c:v>2.1692070130529876E-2</c:v>
                </c:pt>
                <c:pt idx="37">
                  <c:v>2.1148393988778089E-2</c:v>
                </c:pt>
                <c:pt idx="38">
                  <c:v>2.0640637171024077E-2</c:v>
                </c:pt>
                <c:pt idx="39">
                  <c:v>2.0168643668973009E-2</c:v>
                </c:pt>
                <c:pt idx="40">
                  <c:v>1.9732130098522115E-2</c:v>
                </c:pt>
                <c:pt idx="41">
                  <c:v>1.9327575754431406E-2</c:v>
                </c:pt>
                <c:pt idx="42">
                  <c:v>1.8950009882016835E-2</c:v>
                </c:pt>
                <c:pt idx="43">
                  <c:v>1.8595329311676463E-2</c:v>
                </c:pt>
                <c:pt idx="44">
                  <c:v>1.8260899797302877E-2</c:v>
                </c:pt>
                <c:pt idx="45">
                  <c:v>1.7944816975618963E-2</c:v>
                </c:pt>
                <c:pt idx="46">
                  <c:v>1.7645249574507103E-2</c:v>
                </c:pt>
                <c:pt idx="47">
                  <c:v>1.7360538737389186E-2</c:v>
                </c:pt>
                <c:pt idx="48">
                  <c:v>1.7089347709962666E-2</c:v>
                </c:pt>
                <c:pt idx="49">
                  <c:v>1.6830427323726693E-2</c:v>
                </c:pt>
                <c:pt idx="50">
                  <c:v>1.6582470184115392E-2</c:v>
                </c:pt>
                <c:pt idx="51">
                  <c:v>1.6344268000572686E-2</c:v>
                </c:pt>
                <c:pt idx="52">
                  <c:v>1.6114832819173027E-2</c:v>
                </c:pt>
                <c:pt idx="53">
                  <c:v>1.5893338353243181E-2</c:v>
                </c:pt>
                <c:pt idx="54">
                  <c:v>1.5679063433486941E-2</c:v>
                </c:pt>
                <c:pt idx="55">
                  <c:v>1.5471409954101034E-2</c:v>
                </c:pt>
                <c:pt idx="56">
                  <c:v>1.5269903295232617E-2</c:v>
                </c:pt>
                <c:pt idx="57">
                  <c:v>1.5074145893240827E-2</c:v>
                </c:pt>
                <c:pt idx="58">
                  <c:v>1.4883777209467791E-2</c:v>
                </c:pt>
                <c:pt idx="59">
                  <c:v>1.4698464099314988E-2</c:v>
                </c:pt>
                <c:pt idx="60">
                  <c:v>1.4517904074804678E-2</c:v>
                </c:pt>
                <c:pt idx="61">
                  <c:v>1.4341829109047077E-2</c:v>
                </c:pt>
                <c:pt idx="62">
                  <c:v>1.4170009229459679E-2</c:v>
                </c:pt>
                <c:pt idx="63">
                  <c:v>1.4002252846660988E-2</c:v>
                </c:pt>
                <c:pt idx="64">
                  <c:v>1.3838400717457277E-2</c:v>
                </c:pt>
                <c:pt idx="65">
                  <c:v>1.3678316312480961E-2</c:v>
                </c:pt>
                <c:pt idx="66">
                  <c:v>1.3521877593505809E-2</c:v>
                </c:pt>
                <c:pt idx="67">
                  <c:v>1.3368972398617472E-2</c:v>
                </c:pt>
                <c:pt idx="68">
                  <c:v>1.3219496908624206E-2</c:v>
                </c:pt>
                <c:pt idx="69">
                  <c:v>1.3073355825468525E-2</c:v>
                </c:pt>
                <c:pt idx="70">
                  <c:v>1.2930462793481439E-2</c:v>
                </c:pt>
                <c:pt idx="71">
                  <c:v>1.2790739869032945E-2</c:v>
                </c:pt>
                <c:pt idx="72">
                  <c:v>1.2654115666786403E-2</c:v>
                </c:pt>
                <c:pt idx="73">
                  <c:v>1.2520522718515774E-2</c:v>
                </c:pt>
                <c:pt idx="74">
                  <c:v>1.2389894956481873E-2</c:v>
                </c:pt>
                <c:pt idx="75">
                  <c:v>1.2262166009363822E-2</c:v>
                </c:pt>
                <c:pt idx="76">
                  <c:v>1.2137268507278818E-2</c:v>
                </c:pt>
                <c:pt idx="77">
                  <c:v>1.2015134162897042E-2</c:v>
                </c:pt>
                <c:pt idx="78">
                  <c:v>1.1895694199167053E-2</c:v>
                </c:pt>
                <c:pt idx="79">
                  <c:v>1.1778879743728387E-2</c:v>
                </c:pt>
                <c:pt idx="80">
                  <c:v>1.1664622002234731E-2</c:v>
                </c:pt>
                <c:pt idx="81">
                  <c:v>1.1552852221328316E-2</c:v>
                </c:pt>
                <c:pt idx="82">
                  <c:v>1.1443501567904437E-2</c:v>
                </c:pt>
                <c:pt idx="83">
                  <c:v>1.1336501065490842E-2</c:v>
                </c:pt>
                <c:pt idx="84">
                  <c:v>1.1231781670767263E-2</c:v>
                </c:pt>
                <c:pt idx="85">
                  <c:v>1.1129274493014684E-2</c:v>
                </c:pt>
                <c:pt idx="86">
                  <c:v>1.1028911100565603E-2</c:v>
                </c:pt>
                <c:pt idx="87">
                  <c:v>1.0930623841161995E-2</c:v>
                </c:pt>
                <c:pt idx="88">
                  <c:v>1.0834346121100872E-2</c:v>
                </c:pt>
                <c:pt idx="89">
                  <c:v>1.0740012620915227E-2</c:v>
                </c:pt>
                <c:pt idx="90">
                  <c:v>1.0647559454249333E-2</c:v>
                </c:pt>
                <c:pt idx="91">
                  <c:v>1.055692429172294E-2</c:v>
                </c:pt>
                <c:pt idx="92">
                  <c:v>1.0468046472188649E-2</c:v>
                </c:pt>
                <c:pt idx="93">
                  <c:v>1.0380867114958002E-2</c:v>
                </c:pt>
                <c:pt idx="94">
                  <c:v>1.029532923523758E-2</c:v>
                </c:pt>
                <c:pt idx="95">
                  <c:v>1.0211377856600133E-2</c:v>
                </c:pt>
                <c:pt idx="96">
                  <c:v>1.0128960111072519E-2</c:v>
                </c:pt>
                <c:pt idx="97">
                  <c:v>1.0048025318730756E-2</c:v>
                </c:pt>
                <c:pt idx="98">
                  <c:v>9.9685250424942518E-3</c:v>
                </c:pt>
                <c:pt idx="99">
                  <c:v>9.8904131179433103E-3</c:v>
                </c:pt>
                <c:pt idx="100">
                  <c:v>9.813645660958329E-3</c:v>
                </c:pt>
                <c:pt idx="101">
                  <c:v>9.7381810572197622E-3</c:v>
                </c:pt>
                <c:pt idx="102">
                  <c:v>9.6639799373166232E-3</c:v>
                </c:pt>
                <c:pt idx="103">
                  <c:v>9.5910051400363728E-3</c:v>
                </c:pt>
                <c:pt idx="104">
                  <c:v>9.5192216650729772E-3</c:v>
                </c:pt>
                <c:pt idx="105">
                  <c:v>9.448596615428068E-3</c:v>
                </c:pt>
                <c:pt idx="106">
                  <c:v>9.3790991294250281E-3</c:v>
                </c:pt>
                <c:pt idx="107">
                  <c:v>9.3107003024695458E-3</c:v>
                </c:pt>
                <c:pt idx="108">
                  <c:v>9.2433730992441832E-3</c:v>
                </c:pt>
                <c:pt idx="109">
                  <c:v>9.1770922576375688E-3</c:v>
                </c:pt>
                <c:pt idx="110">
                  <c:v>9.1118341861457022E-3</c:v>
                </c:pt>
                <c:pt idx="111">
                  <c:v>9.0475768566338297E-3</c:v>
                </c:pt>
                <c:pt idx="112">
                  <c:v>8.9842996942215234E-3</c:v>
                </c:pt>
                <c:pt idx="113">
                  <c:v>8.921983465756525E-3</c:v>
                </c:pt>
                <c:pt idx="114">
                  <c:v>8.8606101680088964E-3</c:v>
                </c:pt>
                <c:pt idx="115">
                  <c:v>8.8001629164507714E-3</c:v>
                </c:pt>
                <c:pt idx="116">
                  <c:v>8.7406258353424967E-3</c:v>
                </c:pt>
                <c:pt idx="117">
                  <c:v>8.6819839498117318E-3</c:v>
                </c:pt>
                <c:pt idx="118">
                  <c:v>8.6242230806397799E-3</c:v>
                </c:pt>
                <c:pt idx="119">
                  <c:v>8.5673297425061003E-3</c:v>
                </c:pt>
                <c:pt idx="120">
                  <c:v>8.5112910464364058E-3</c:v>
                </c:pt>
                <c:pt idx="121">
                  <c:v>8.4560946071501452E-3</c:v>
                </c:pt>
                <c:pt idx="122">
                  <c:v>8.4017284559044156E-3</c:v>
                </c:pt>
                <c:pt idx="123">
                  <c:v>8.3481809593162985E-3</c:v>
                </c:pt>
                <c:pt idx="124">
                  <c:v>8.2954407445309346E-3</c:v>
                </c:pt>
                <c:pt idx="125">
                  <c:v>8.2434966310022881E-3</c:v>
                </c:pt>
                <c:pt idx="126">
                  <c:v>8.1923375690704982E-3</c:v>
                </c:pt>
                <c:pt idx="127">
                  <c:v>8.1419525854487529E-3</c:v>
                </c:pt>
                <c:pt idx="128">
                  <c:v>8.092330735663263E-3</c:v>
                </c:pt>
                <c:pt idx="129">
                  <c:v>8.0434610634181093E-3</c:v>
                </c:pt>
                <c:pt idx="130">
                  <c:v>7.9953325667811229E-3</c:v>
                </c:pt>
                <c:pt idx="131">
                  <c:v>7.9479341710080413E-3</c:v>
                </c:pt>
                <c:pt idx="132">
                  <c:v>7.9012547077474925E-3</c:v>
                </c:pt>
                <c:pt idx="133">
                  <c:v>7.8552829003022233E-3</c:v>
                </c:pt>
                <c:pt idx="134">
                  <c:v>7.8100073545628382E-3</c:v>
                </c:pt>
                <c:pt idx="135">
                  <c:v>7.7654165551879119E-3</c:v>
                </c:pt>
                <c:pt idx="136">
                  <c:v>7.7214988665666989E-3</c:v>
                </c:pt>
                <c:pt idx="137">
                  <c:v>7.6782425380769927E-3</c:v>
                </c:pt>
                <c:pt idx="138">
                  <c:v>7.6356357131345332E-3</c:v>
                </c:pt>
                <c:pt idx="139">
                  <c:v>7.593666441522184E-3</c:v>
                </c:pt>
                <c:pt idx="140">
                  <c:v>7.5523226944853878E-3</c:v>
                </c:pt>
                <c:pt idx="141">
                  <c:v>7.5115923820909787E-3</c:v>
                </c:pt>
                <c:pt idx="142">
                  <c:v>7.4714633723578236E-3</c:v>
                </c:pt>
                <c:pt idx="143">
                  <c:v>7.4319235116927281E-3</c:v>
                </c:pt>
                <c:pt idx="144">
                  <c:v>7.3929606461908505E-3</c:v>
                </c:pt>
                <c:pt idx="145">
                  <c:v>7.3545626433929485E-3</c:v>
                </c:pt>
                <c:pt idx="146">
                  <c:v>7.3167174141281783E-3</c:v>
                </c:pt>
                <c:pt idx="147">
                  <c:v>7.2794129341087442E-3</c:v>
                </c:pt>
                <c:pt idx="148">
                  <c:v>7.242637264983645E-3</c:v>
                </c:pt>
                <c:pt idx="149">
                  <c:v>7.206378574598697E-3</c:v>
                </c:pt>
                <c:pt idx="150">
                  <c:v>7.1706251562499582E-3</c:v>
                </c:pt>
                <c:pt idx="151">
                  <c:v>7.1353654467583372E-3</c:v>
                </c:pt>
                <c:pt idx="152">
                  <c:v>7.1005880432293729E-3</c:v>
                </c:pt>
                <c:pt idx="153">
                  <c:v>7.0662817183986121E-3</c:v>
                </c:pt>
                <c:pt idx="154">
                  <c:v>7.0324354344954172E-3</c:v>
                </c:pt>
                <c:pt idx="155">
                  <c:v>6.9990383555879861E-3</c:v>
                </c:pt>
                <c:pt idx="156">
                  <c:v>6.9660798583985814E-3</c:v>
                </c:pt>
                <c:pt idx="157">
                  <c:v>6.9335495416014683E-3</c:v>
                </c:pt>
                <c:pt idx="158">
                  <c:v>6.9014372336356237E-3</c:v>
                </c:pt>
                <c:pt idx="159">
                  <c:v>6.8697329990806072E-3</c:v>
                </c:pt>
                <c:pt idx="160">
                  <c:v>6.8384271436584716E-3</c:v>
                </c:pt>
                <c:pt idx="161">
                  <c:v>6.8075102179337684E-3</c:v>
                </c:pt>
                <c:pt idx="162">
                  <c:v>6.7769730197929593E-3</c:v>
                </c:pt>
                <c:pt idx="163">
                  <c:v>6.7468065957888151E-3</c:v>
                </c:pt>
                <c:pt idx="164">
                  <c:v>6.7170022414394914E-3</c:v>
                </c:pt>
                <c:pt idx="165">
                  <c:v>6.6875515005737993E-3</c:v>
                </c:pt>
                <c:pt idx="166">
                  <c:v>6.65844616381173E-3</c:v>
                </c:pt>
                <c:pt idx="167">
                  <c:v>6.6296782662715135E-3</c:v>
                </c:pt>
                <c:pt idx="168">
                  <c:v>6.5866400090572553E-3</c:v>
                </c:pt>
                <c:pt idx="169">
                  <c:v>6.5630340944605242E-3</c:v>
                </c:pt>
                <c:pt idx="170">
                  <c:v>6.5383897836334814E-3</c:v>
                </c:pt>
                <c:pt idx="171">
                  <c:v>6.5130993218294074E-3</c:v>
                </c:pt>
                <c:pt idx="172">
                  <c:v>6.4874401365294654E-3</c:v>
                </c:pt>
                <c:pt idx="173">
                  <c:v>6.461607755703631E-3</c:v>
                </c:pt>
                <c:pt idx="174">
                  <c:v>6.4357382464370061E-3</c:v>
                </c:pt>
                <c:pt idx="175">
                  <c:v>6.4099248489804537E-3</c:v>
                </c:pt>
                <c:pt idx="176">
                  <c:v>6.3842304791119691E-3</c:v>
                </c:pt>
                <c:pt idx="177">
                  <c:v>6.3586968817016705E-3</c:v>
                </c:pt>
                <c:pt idx="178">
                  <c:v>6.3333512981420571E-3</c:v>
                </c:pt>
                <c:pt idx="179">
                  <c:v>6.3082112806803229E-3</c:v>
                </c:pt>
                <c:pt idx="180">
                  <c:v>6.2832879466359574E-3</c:v>
                </c:pt>
                <c:pt idx="181">
                  <c:v>6.2585879683304925E-3</c:v>
                </c:pt>
                <c:pt idx="182">
                  <c:v>6.2341147555746391E-3</c:v>
                </c:pt>
                <c:pt idx="183">
                  <c:v>6.2098692623205436E-3</c:v>
                </c:pt>
                <c:pt idx="184">
                  <c:v>6.1858506491597456E-3</c:v>
                </c:pt>
                <c:pt idx="185">
                  <c:v>6.1620568611212689E-3</c:v>
                </c:pt>
                <c:pt idx="186">
                  <c:v>6.1384851140760741E-3</c:v>
                </c:pt>
                <c:pt idx="187">
                  <c:v>6.1151322714530793E-3</c:v>
                </c:pt>
                <c:pt idx="188">
                  <c:v>6.091995094527642E-3</c:v>
                </c:pt>
                <c:pt idx="189">
                  <c:v>6.0690703664554157E-3</c:v>
                </c:pt>
                <c:pt idx="190">
                  <c:v>6.0463549191744834E-3</c:v>
                </c:pt>
                <c:pt idx="191">
                  <c:v>6.0238456109985303E-3</c:v>
                </c:pt>
                <c:pt idx="192">
                  <c:v>6.0015392980185137E-3</c:v>
                </c:pt>
                <c:pt idx="193">
                  <c:v>5.9794328228220308E-3</c:v>
                </c:pt>
                <c:pt idx="194">
                  <c:v>5.9575230247092799E-3</c:v>
                </c:pt>
                <c:pt idx="195">
                  <c:v>5.9358067640174692E-3</c:v>
                </c:pt>
                <c:pt idx="196">
                  <c:v>5.9142809493908984E-3</c:v>
                </c:pt>
                <c:pt idx="197">
                  <c:v>5.8929425587770081E-3</c:v>
                </c:pt>
                <c:pt idx="198">
                  <c:v>5.8717886501090926E-3</c:v>
                </c:pt>
                <c:pt idx="199">
                  <c:v>5.8508163629544087E-3</c:v>
                </c:pt>
                <c:pt idx="200">
                  <c:v>5.8300229152869771E-3</c:v>
                </c:pt>
                <c:pt idx="201">
                  <c:v>5.8094055994204752E-3</c:v>
                </c:pt>
                <c:pt idx="202">
                  <c:v>5.7889617792499671E-3</c:v>
                </c:pt>
                <c:pt idx="203">
                  <c:v>5.7686888889433262E-3</c:v>
                </c:pt>
                <c:pt idx="204">
                  <c:v>5.7485844320709694E-3</c:v>
                </c:pt>
                <c:pt idx="205">
                  <c:v>5.7286459800341511E-3</c:v>
                </c:pt>
                <c:pt idx="206">
                  <c:v>5.7088711692287316E-3</c:v>
                </c:pt>
                <c:pt idx="207">
                  <c:v>5.6892576971555231E-3</c:v>
                </c:pt>
                <c:pt idx="208">
                  <c:v>5.6698033182073322E-3</c:v>
                </c:pt>
                <c:pt idx="209">
                  <c:v>5.6505058399242015E-3</c:v>
                </c:pt>
                <c:pt idx="210">
                  <c:v>5.6313631201887898E-3</c:v>
                </c:pt>
                <c:pt idx="211">
                  <c:v>5.6123730653819676E-3</c:v>
                </c:pt>
                <c:pt idx="212">
                  <c:v>5.5935336291763182E-3</c:v>
                </c:pt>
                <c:pt idx="213">
                  <c:v>5.5748428115295181E-3</c:v>
                </c:pt>
                <c:pt idx="214">
                  <c:v>5.5562986575353503E-3</c:v>
                </c:pt>
                <c:pt idx="215">
                  <c:v>5.5378992559950895E-3</c:v>
                </c:pt>
                <c:pt idx="216">
                  <c:v>5.5196427377651033E-3</c:v>
                </c:pt>
                <c:pt idx="217">
                  <c:v>5.5015272740442898E-3</c:v>
                </c:pt>
                <c:pt idx="218">
                  <c:v>5.4835510747626489E-3</c:v>
                </c:pt>
                <c:pt idx="219">
                  <c:v>5.4657123871576932E-3</c:v>
                </c:pt>
                <c:pt idx="220">
                  <c:v>5.4480094945340051E-3</c:v>
                </c:pt>
                <c:pt idx="221">
                  <c:v>5.4304407151382732E-3</c:v>
                </c:pt>
                <c:pt idx="222">
                  <c:v>5.4130044010679661E-3</c:v>
                </c:pt>
                <c:pt idx="223">
                  <c:v>5.3956989371595357E-3</c:v>
                </c:pt>
                <c:pt idx="224">
                  <c:v>5.3785227398465965E-3</c:v>
                </c:pt>
                <c:pt idx="225">
                  <c:v>5.36147425601558E-3</c:v>
                </c:pt>
                <c:pt idx="226">
                  <c:v>5.3445519619027037E-3</c:v>
                </c:pt>
                <c:pt idx="227">
                  <c:v>5.3277543620673775E-3</c:v>
                </c:pt>
                <c:pt idx="228">
                  <c:v>5.3110799884569914E-3</c:v>
                </c:pt>
                <c:pt idx="229">
                  <c:v>5.29452739955295E-3</c:v>
                </c:pt>
                <c:pt idx="230">
                  <c:v>5.2780951795745653E-3</c:v>
                </c:pt>
                <c:pt idx="231">
                  <c:v>5.2617819377139032E-3</c:v>
                </c:pt>
                <c:pt idx="232">
                  <c:v>5.2455863073823418E-3</c:v>
                </c:pt>
                <c:pt idx="233">
                  <c:v>5.22950694546165E-3</c:v>
                </c:pt>
                <c:pt idx="234">
                  <c:v>5.2135425315626427E-3</c:v>
                </c:pt>
                <c:pt idx="235">
                  <c:v>5.1976917673000221E-3</c:v>
                </c:pt>
                <c:pt idx="236">
                  <c:v>5.1819533755926373E-3</c:v>
                </c:pt>
                <c:pt idx="237">
                  <c:v>5.1663260999933736E-3</c:v>
                </c:pt>
                <c:pt idx="238">
                  <c:v>5.1508087040494383E-3</c:v>
                </c:pt>
                <c:pt idx="239">
                  <c:v>5.1353999706885691E-3</c:v>
                </c:pt>
                <c:pt idx="240">
                  <c:v>5.1200987016269154E-3</c:v>
                </c:pt>
                <c:pt idx="241">
                  <c:v>5.1049037167938882E-3</c:v>
                </c:pt>
                <c:pt idx="242">
                  <c:v>5.0898138537721479E-3</c:v>
                </c:pt>
                <c:pt idx="243">
                  <c:v>5.0748279672532121E-3</c:v>
                </c:pt>
                <c:pt idx="244">
                  <c:v>5.0599449285095239E-3</c:v>
                </c:pt>
                <c:pt idx="245">
                  <c:v>5.0451636248851992E-3</c:v>
                </c:pt>
                <c:pt idx="246">
                  <c:v>5.0304829593063984E-3</c:v>
                </c:pt>
                <c:pt idx="247">
                  <c:v>5.0159018498114501E-3</c:v>
                </c:pt>
                <c:pt idx="248">
                  <c:v>5.0014192291003567E-3</c:v>
                </c:pt>
                <c:pt idx="249">
                  <c:v>4.9870340441026473E-3</c:v>
                </c:pt>
                <c:pt idx="250">
                  <c:v>4.9727452555624911E-3</c:v>
                </c:pt>
                <c:pt idx="251">
                  <c:v>4.9585518376408589E-3</c:v>
                </c:pt>
                <c:pt idx="252">
                  <c:v>4.9444527775343783E-3</c:v>
                </c:pt>
                <c:pt idx="253">
                  <c:v>4.9304470751114103E-3</c:v>
                </c:pt>
                <c:pt idx="254">
                  <c:v>4.9165337425650492E-3</c:v>
                </c:pt>
                <c:pt idx="255">
                  <c:v>4.9027118040843708E-3</c:v>
                </c:pt>
                <c:pt idx="256">
                  <c:v>4.8889802955427329E-3</c:v>
                </c:pt>
                <c:pt idx="257">
                  <c:v>4.875338264204122E-3</c:v>
                </c:pt>
                <c:pt idx="258">
                  <c:v>4.8617847684463136E-3</c:v>
                </c:pt>
                <c:pt idx="259">
                  <c:v>4.8483188775012911E-3</c:v>
                </c:pt>
                <c:pt idx="260">
                  <c:v>4.8349396712119288E-3</c:v>
                </c:pt>
                <c:pt idx="261">
                  <c:v>4.8216462398046819E-3</c:v>
                </c:pt>
                <c:pt idx="262">
                  <c:v>4.8084376836783297E-3</c:v>
                </c:pt>
                <c:pt idx="263">
                  <c:v>4.7953131132078813E-3</c:v>
                </c:pt>
                <c:pt idx="264">
                  <c:v>4.7822716485635026E-3</c:v>
                </c:pt>
                <c:pt idx="265">
                  <c:v>4.7693124195440136E-3</c:v>
                </c:pt>
                <c:pt idx="266">
                  <c:v>4.7564345654243492E-3</c:v>
                </c:pt>
                <c:pt idx="267">
                  <c:v>4.7436372348163098E-3</c:v>
                </c:pt>
                <c:pt idx="268">
                  <c:v>4.7309195855422953E-3</c:v>
                </c:pt>
                <c:pt idx="269">
                  <c:v>4.7182807845207869E-3</c:v>
                </c:pt>
                <c:pt idx="270">
                  <c:v>4.7057200076634897E-3</c:v>
                </c:pt>
                <c:pt idx="271">
                  <c:v>4.6932364397832107E-3</c:v>
                </c:pt>
                <c:pt idx="272">
                  <c:v>4.6808292745113807E-3</c:v>
                </c:pt>
                <c:pt idx="273">
                  <c:v>4.6684977142252629E-3</c:v>
                </c:pt>
                <c:pt idx="274">
                  <c:v>4.6562409699834632E-3</c:v>
                </c:pt>
                <c:pt idx="275">
                  <c:v>4.6440582614692659E-3</c:v>
                </c:pt>
                <c:pt idx="276">
                  <c:v>4.6319488169411357E-3</c:v>
                </c:pt>
                <c:pt idx="277">
                  <c:v>4.6199118731893706E-3</c:v>
                </c:pt>
                <c:pt idx="278">
                  <c:v>4.6079466754985103E-3</c:v>
                </c:pt>
                <c:pt idx="279">
                  <c:v>4.5960524776145076E-3</c:v>
                </c:pt>
                <c:pt idx="280">
                  <c:v>4.5842285417161703E-3</c:v>
                </c:pt>
                <c:pt idx="281">
                  <c:v>4.5724741383898621E-3</c:v>
                </c:pt>
                <c:pt idx="282">
                  <c:v>4.5607885466073719E-3</c:v>
                </c:pt>
                <c:pt idx="283">
                  <c:v>4.5491710537058569E-3</c:v>
                </c:pt>
                <c:pt idx="284">
                  <c:v>4.5376209553693071E-3</c:v>
                </c:pt>
                <c:pt idx="285">
                  <c:v>4.5261375556112284E-3</c:v>
                </c:pt>
                <c:pt idx="286">
                  <c:v>4.5147201667577802E-3</c:v>
                </c:pt>
                <c:pt idx="287">
                  <c:v>4.5033681094308921E-3</c:v>
                </c:pt>
                <c:pt idx="288">
                  <c:v>4.4920807125311797E-3</c:v>
                </c:pt>
                <c:pt idx="289">
                  <c:v>4.4808573132196841E-3</c:v>
                </c:pt>
                <c:pt idx="290">
                  <c:v>4.4696972568985987E-3</c:v>
                </c:pt>
                <c:pt idx="291">
                  <c:v>4.4585998971904163E-3</c:v>
                </c:pt>
                <c:pt idx="292">
                  <c:v>4.4475645959149322E-3</c:v>
                </c:pt>
                <c:pt idx="293">
                  <c:v>4.436590723064451E-3</c:v>
                </c:pt>
                <c:pt idx="294">
                  <c:v>4.4256776567762612E-3</c:v>
                </c:pt>
                <c:pt idx="295">
                  <c:v>4.4148247833026202E-3</c:v>
                </c:pt>
                <c:pt idx="296">
                  <c:v>4.4040314969779762E-3</c:v>
                </c:pt>
                <c:pt idx="297">
                  <c:v>4.3932972001832519E-3</c:v>
                </c:pt>
                <c:pt idx="298">
                  <c:v>4.3826213033070372E-3</c:v>
                </c:pt>
                <c:pt idx="299">
                  <c:v>4.3720032247036734E-3</c:v>
                </c:pt>
                <c:pt idx="300">
                  <c:v>4.3614423906483618E-3</c:v>
                </c:pt>
                <c:pt idx="301">
                  <c:v>4.3509382352887671E-3</c:v>
                </c:pt>
                <c:pt idx="302">
                  <c:v>4.3404902005937662E-3</c:v>
                </c:pt>
                <c:pt idx="303">
                  <c:v>4.3300977362988099E-3</c:v>
                </c:pt>
                <c:pt idx="304">
                  <c:v>4.3197602998482493E-3</c:v>
                </c:pt>
                <c:pt idx="305">
                  <c:v>4.3094773563346232E-3</c:v>
                </c:pt>
                <c:pt idx="306">
                  <c:v>4.29924837843492E-3</c:v>
                </c:pt>
                <c:pt idx="307">
                  <c:v>4.2890728463440206E-3</c:v>
                </c:pt>
                <c:pt idx="308">
                  <c:v>4.2789502477053026E-3</c:v>
                </c:pt>
                <c:pt idx="309">
                  <c:v>4.2688800775385546E-3</c:v>
                </c:pt>
                <c:pt idx="310">
                  <c:v>4.2588618381655076E-3</c:v>
                </c:pt>
                <c:pt idx="311">
                  <c:v>4.2488950391327699E-3</c:v>
                </c:pt>
                <c:pt idx="312">
                  <c:v>4.2389791971326612E-3</c:v>
                </c:pt>
                <c:pt idx="313">
                  <c:v>4.2291138359217984E-3</c:v>
                </c:pt>
                <c:pt idx="314">
                  <c:v>4.21929848623791E-3</c:v>
                </c:pt>
                <c:pt idx="315">
                  <c:v>4.2095326857145591E-3</c:v>
                </c:pt>
                <c:pt idx="316">
                  <c:v>4.1998159787945697E-3</c:v>
                </c:pt>
                <c:pt idx="317">
                  <c:v>4.1901479166416133E-3</c:v>
                </c:pt>
                <c:pt idx="318">
                  <c:v>4.1805280570507124E-3</c:v>
                </c:pt>
                <c:pt idx="319">
                  <c:v>4.1709559643573488E-3</c:v>
                </c:pt>
                <c:pt idx="320">
                  <c:v>4.1614312093457831E-3</c:v>
                </c:pt>
                <c:pt idx="321">
                  <c:v>4.1519533691562142E-3</c:v>
                </c:pt>
                <c:pt idx="322">
                  <c:v>4.1425220271913473E-3</c:v>
                </c:pt>
                <c:pt idx="323">
                  <c:v>4.1331367730224186E-3</c:v>
                </c:pt>
                <c:pt idx="324">
                  <c:v>4.1237972022945893E-3</c:v>
                </c:pt>
                <c:pt idx="325">
                  <c:v>4.1145029166321069E-3</c:v>
                </c:pt>
                <c:pt idx="326">
                  <c:v>4.1052535235433186E-3</c:v>
                </c:pt>
                <c:pt idx="327">
                  <c:v>4.0960486363254573E-3</c:v>
                </c:pt>
                <c:pt idx="328">
                  <c:v>4.0868878739695903E-3</c:v>
                </c:pt>
                <c:pt idx="329">
                  <c:v>4.0777708610656594E-3</c:v>
                </c:pt>
                <c:pt idx="330">
                  <c:v>4.0686972277077437E-3</c:v>
                </c:pt>
                <c:pt idx="331">
                  <c:v>4.0596666093998491E-3</c:v>
                </c:pt>
                <c:pt idx="332">
                  <c:v>4.0506786469617674E-3</c:v>
                </c:pt>
                <c:pt idx="333">
                  <c:v>4.0417329864359903E-3</c:v>
                </c:pt>
                <c:pt idx="334">
                  <c:v>4.0328292789947387E-3</c:v>
                </c:pt>
                <c:pt idx="335">
                  <c:v>4.0239671808480117E-3</c:v>
                </c:pt>
                <c:pt idx="336">
                  <c:v>4.0151463531522859E-3</c:v>
                </c:pt>
                <c:pt idx="337">
                  <c:v>4.0063664619200594E-3</c:v>
                </c:pt>
                <c:pt idx="338">
                  <c:v>3.9976271779302375E-3</c:v>
                </c:pt>
                <c:pt idx="339">
                  <c:v>3.9889281766395529E-3</c:v>
                </c:pt>
                <c:pt idx="340">
                  <c:v>3.9802691380949502E-3</c:v>
                </c:pt>
                <c:pt idx="341">
                  <c:v>3.971649746846973E-3</c:v>
                </c:pt>
                <c:pt idx="342">
                  <c:v>3.963069691864253E-3</c:v>
                </c:pt>
                <c:pt idx="343">
                  <c:v>3.9545286664492314E-3</c:v>
                </c:pt>
                <c:pt idx="344">
                  <c:v>3.9460263681548036E-3</c:v>
                </c:pt>
                <c:pt idx="345">
                  <c:v>3.9375624987023645E-3</c:v>
                </c:pt>
                <c:pt idx="346">
                  <c:v>3.9291367639010047E-3</c:v>
                </c:pt>
                <c:pt idx="347">
                  <c:v>3.9207488735677797E-3</c:v>
                </c:pt>
                <c:pt idx="348">
                  <c:v>3.9123985414495095E-3</c:v>
                </c:pt>
                <c:pt idx="349">
                  <c:v>3.9040854851456076E-3</c:v>
                </c:pt>
                <c:pt idx="350">
                  <c:v>3.8958094260322824E-3</c:v>
                </c:pt>
                <c:pt idx="351">
                  <c:v>3.8875700891879577E-3</c:v>
                </c:pt>
                <c:pt idx="352">
                  <c:v>3.8793672033201158E-3</c:v>
                </c:pt>
                <c:pt idx="353">
                  <c:v>3.8712005006932872E-3</c:v>
                </c:pt>
                <c:pt idx="354">
                  <c:v>3.8630697170583999E-3</c:v>
                </c:pt>
                <c:pt idx="355">
                  <c:v>3.8549745915833801E-3</c:v>
                </c:pt>
                <c:pt idx="356">
                  <c:v>3.8469148667852754E-3</c:v>
                </c:pt>
                <c:pt idx="357">
                  <c:v>3.8388902884630969E-3</c:v>
                </c:pt>
                <c:pt idx="358">
                  <c:v>3.8309006056327856E-3</c:v>
                </c:pt>
                <c:pt idx="359">
                  <c:v>3.8229455704625916E-3</c:v>
                </c:pt>
                <c:pt idx="360">
                  <c:v>3.8150249382103152E-3</c:v>
                </c:pt>
                <c:pt idx="361">
                  <c:v>3.8071384671616608E-3</c:v>
                </c:pt>
                <c:pt idx="362">
                  <c:v>3.7992859185695177E-3</c:v>
                </c:pt>
                <c:pt idx="363">
                  <c:v>3.7914670565950574E-3</c:v>
                </c:pt>
                <c:pt idx="364">
                  <c:v>3.7836816482494993E-3</c:v>
                </c:pt>
                <c:pt idx="365">
                  <c:v>3.7759294633373684E-3</c:v>
                </c:pt>
                <c:pt idx="366">
                  <c:v>3.7682102744009808E-3</c:v>
                </c:pt>
                <c:pt idx="367">
                  <c:v>3.7605238566658914E-3</c:v>
                </c:pt>
                <c:pt idx="368">
                  <c:v>3.7528699879876195E-3</c:v>
                </c:pt>
                <c:pt idx="369">
                  <c:v>3.7452484487996186E-3</c:v>
                </c:pt>
                <c:pt idx="370">
                  <c:v>3.737659022062207E-3</c:v>
                </c:pt>
                <c:pt idx="371">
                  <c:v>3.7301014932126257E-3</c:v>
                </c:pt>
                <c:pt idx="372">
                  <c:v>3.722575650116325E-3</c:v>
                </c:pt>
                <c:pt idx="373">
                  <c:v>3.7150812830191665E-3</c:v>
                </c:pt>
                <c:pt idx="374">
                  <c:v>3.7076181845007656E-3</c:v>
                </c:pt>
                <c:pt idx="375">
                  <c:v>3.7001861494288589E-3</c:v>
                </c:pt>
                <c:pt idx="376">
                  <c:v>3.6927849749146583E-3</c:v>
                </c:pt>
                <c:pt idx="377">
                  <c:v>3.6854144602692486E-3</c:v>
                </c:pt>
                <c:pt idx="378">
                  <c:v>3.6780744069609701E-3</c:v>
                </c:pt>
                <c:pt idx="379">
                  <c:v>3.670764618573694E-3</c:v>
                </c:pt>
                <c:pt idx="380">
                  <c:v>3.6634849007661308E-3</c:v>
                </c:pt>
                <c:pt idx="381">
                  <c:v>3.656235061232008E-3</c:v>
                </c:pt>
                <c:pt idx="382">
                  <c:v>3.6490149096612017E-3</c:v>
                </c:pt>
                <c:pt idx="383">
                  <c:v>3.6418242577017142E-3</c:v>
                </c:pt>
                <c:pt idx="384">
                  <c:v>3.6346629189225577E-3</c:v>
                </c:pt>
                <c:pt idx="385">
                  <c:v>3.6275307087774962E-3</c:v>
                </c:pt>
                <c:pt idx="386">
                  <c:v>3.620427444569552E-3</c:v>
                </c:pt>
                <c:pt idx="387">
                  <c:v>3.61335294541652E-3</c:v>
                </c:pt>
                <c:pt idx="388">
                  <c:v>3.6063070322170307E-3</c:v>
                </c:pt>
                <c:pt idx="389">
                  <c:v>3.5992895276176018E-3</c:v>
                </c:pt>
                <c:pt idx="390">
                  <c:v>3.5923002559803364E-3</c:v>
                </c:pt>
                <c:pt idx="391">
                  <c:v>3.5853390433515241E-3</c:v>
                </c:pt>
                <c:pt idx="392">
                  <c:v>3.5784057174307496E-3</c:v>
                </c:pt>
                <c:pt idx="393">
                  <c:v>3.5715001075409683E-3</c:v>
                </c:pt>
                <c:pt idx="394">
                  <c:v>3.5646220445991273E-3</c:v>
                </c:pt>
                <c:pt idx="395">
                  <c:v>3.5577713610875231E-3</c:v>
                </c:pt>
                <c:pt idx="396">
                  <c:v>3.5509478910257879E-3</c:v>
                </c:pt>
                <c:pt idx="397">
                  <c:v>3.544151469943752E-3</c:v>
                </c:pt>
                <c:pt idx="398">
                  <c:v>3.5373819348545449E-3</c:v>
                </c:pt>
                <c:pt idx="399">
                  <c:v>3.5306391242287535E-3</c:v>
                </c:pt>
                <c:pt idx="400">
                  <c:v>3.5239228779689034E-3</c:v>
                </c:pt>
                <c:pt idx="401">
                  <c:v>3.5172330373846859E-3</c:v>
                </c:pt>
                <c:pt idx="402">
                  <c:v>3.5105694451687294E-3</c:v>
                </c:pt>
                <c:pt idx="403">
                  <c:v>3.5039319453729306E-3</c:v>
                </c:pt>
                <c:pt idx="404">
                  <c:v>3.497320383385362E-3</c:v>
                </c:pt>
                <c:pt idx="405">
                  <c:v>3.4907346059077746E-3</c:v>
                </c:pt>
                <c:pt idx="406">
                  <c:v>3.4841744609335188E-3</c:v>
                </c:pt>
                <c:pt idx="407">
                  <c:v>3.477639797726138E-3</c:v>
                </c:pt>
                <c:pt idx="408">
                  <c:v>3.4711304667983086E-3</c:v>
                </c:pt>
                <c:pt idx="409">
                  <c:v>3.464646319891458E-3</c:v>
                </c:pt>
                <c:pt idx="410">
                  <c:v>3.4581872099556992E-3</c:v>
                </c:pt>
                <c:pt idx="411">
                  <c:v>3.4517529911303512E-3</c:v>
                </c:pt>
                <c:pt idx="412">
                  <c:v>3.4453435187248786E-3</c:v>
                </c:pt>
                <c:pt idx="413">
                  <c:v>3.438958649200291E-3</c:v>
                </c:pt>
                <c:pt idx="414">
                  <c:v>3.4325982401509792E-3</c:v>
                </c:pt>
                <c:pt idx="415">
                  <c:v>3.4262621502870157E-3</c:v>
                </c:pt>
                <c:pt idx="416">
                  <c:v>3.4199502394167696E-3</c:v>
                </c:pt>
                <c:pt idx="417">
                  <c:v>3.4136623684301259E-3</c:v>
                </c:pt>
                <c:pt idx="418">
                  <c:v>3.4073983992818726E-3</c:v>
                </c:pt>
                <c:pt idx="419">
                  <c:v>3.4011581949756602E-3</c:v>
                </c:pt>
                <c:pt idx="420">
                  <c:v>3.3949416195481912E-3</c:v>
                </c:pt>
                <c:pt idx="421">
                  <c:v>3.3887485380539959E-3</c:v>
                </c:pt>
                <c:pt idx="422">
                  <c:v>3.3825788165502469E-3</c:v>
                </c:pt>
                <c:pt idx="423">
                  <c:v>3.3764323220822974E-3</c:v>
                </c:pt>
                <c:pt idx="424">
                  <c:v>3.3703089226692338E-3</c:v>
                </c:pt>
                <c:pt idx="425">
                  <c:v>3.364208487289938E-3</c:v>
                </c:pt>
                <c:pt idx="426">
                  <c:v>3.3581308858695322E-3</c:v>
                </c:pt>
                <c:pt idx="427">
                  <c:v>3.352075989265864E-3</c:v>
                </c:pt>
                <c:pt idx="428">
                  <c:v>3.3460436692566466E-3</c:v>
                </c:pt>
                <c:pt idx="429">
                  <c:v>3.3400337985266932E-3</c:v>
                </c:pt>
                <c:pt idx="430">
                  <c:v>3.3340462506554476E-3</c:v>
                </c:pt>
                <c:pt idx="431">
                  <c:v>3.3280809001048472E-3</c:v>
                </c:pt>
                <c:pt idx="432">
                  <c:v>3.3221376222075144E-3</c:v>
                </c:pt>
                <c:pt idx="433">
                  <c:v>3.3162162931551034E-3</c:v>
                </c:pt>
                <c:pt idx="434">
                  <c:v>3.3103167899869511E-3</c:v>
                </c:pt>
                <c:pt idx="435">
                  <c:v>3.3044389905791029E-3</c:v>
                </c:pt>
                <c:pt idx="436">
                  <c:v>3.2985827736333466E-3</c:v>
                </c:pt>
                <c:pt idx="437">
                  <c:v>3.2927480186667126E-3</c:v>
                </c:pt>
                <c:pt idx="438">
                  <c:v>3.286934606001077E-3</c:v>
                </c:pt>
                <c:pt idx="439">
                  <c:v>3.2811424167530838E-3</c:v>
                </c:pt>
                <c:pt idx="440">
                  <c:v>3.2753713328242595E-3</c:v>
                </c:pt>
                <c:pt idx="441">
                  <c:v>3.2696212368912283E-3</c:v>
                </c:pt>
                <c:pt idx="442">
                  <c:v>3.2638920123963218E-3</c:v>
                </c:pt>
                <c:pt idx="443">
                  <c:v>3.2581835435383211E-3</c:v>
                </c:pt>
                <c:pt idx="444">
                  <c:v>3.2524957152633509E-3</c:v>
                </c:pt>
                <c:pt idx="445">
                  <c:v>3.2468284132559882E-3</c:v>
                </c:pt>
                <c:pt idx="446">
                  <c:v>3.2411815239306438E-3</c:v>
                </c:pt>
                <c:pt idx="447">
                  <c:v>3.2355549344229677E-3</c:v>
                </c:pt>
                <c:pt idx="448">
                  <c:v>3.2299485325815998E-3</c:v>
                </c:pt>
                <c:pt idx="449">
                  <c:v>3.2243622069599706E-3</c:v>
                </c:pt>
                <c:pt idx="450">
                  <c:v>3.2187958468083188E-3</c:v>
                </c:pt>
                <c:pt idx="451">
                  <c:v>3.2132493420658518E-3</c:v>
                </c:pt>
                <c:pt idx="452">
                  <c:v>3.207722583353115E-3</c:v>
                </c:pt>
                <c:pt idx="453">
                  <c:v>3.2022154619644086E-3</c:v>
                </c:pt>
                <c:pt idx="454">
                  <c:v>3.1967278698604839E-3</c:v>
                </c:pt>
                <c:pt idx="455">
                  <c:v>3.1912596996612644E-3</c:v>
                </c:pt>
                <c:pt idx="456">
                  <c:v>3.1858108446387659E-3</c:v>
                </c:pt>
                <c:pt idx="457">
                  <c:v>3.1803811987102101E-3</c:v>
                </c:pt>
                <c:pt idx="458">
                  <c:v>3.1749706564310493E-3</c:v>
                </c:pt>
                <c:pt idx="459">
                  <c:v>3.1695791129884325E-3</c:v>
                </c:pt>
                <c:pt idx="460">
                  <c:v>3.1642064641945566E-3</c:v>
                </c:pt>
                <c:pt idx="461">
                  <c:v>3.1588526064801462E-3</c:v>
                </c:pt>
                <c:pt idx="462">
                  <c:v>3.1535174368882602E-3</c:v>
                </c:pt>
                <c:pt idx="463">
                  <c:v>3.1482008530678779E-3</c:v>
                </c:pt>
                <c:pt idx="464">
                  <c:v>3.1429027532679423E-3</c:v>
                </c:pt>
                <c:pt idx="465">
                  <c:v>3.1376230363312188E-3</c:v>
                </c:pt>
                <c:pt idx="466">
                  <c:v>3.1323616016884193E-3</c:v>
                </c:pt>
                <c:pt idx="467">
                  <c:v>3.1271183493524015E-3</c:v>
                </c:pt>
                <c:pt idx="468">
                  <c:v>3.1218931799123517E-3</c:v>
                </c:pt>
                <c:pt idx="469">
                  <c:v>3.1166859945282077E-3</c:v>
                </c:pt>
                <c:pt idx="470">
                  <c:v>3.1114966949251041E-3</c:v>
                </c:pt>
                <c:pt idx="471">
                  <c:v>3.106325183387877E-3</c:v>
                </c:pt>
                <c:pt idx="472">
                  <c:v>3.1011713627556235E-3</c:v>
                </c:pt>
                <c:pt idx="473">
                  <c:v>3.0960351364164801E-3</c:v>
                </c:pt>
                <c:pt idx="474">
                  <c:v>3.090916408302296E-3</c:v>
                </c:pt>
                <c:pt idx="475">
                  <c:v>3.0858150828835E-3</c:v>
                </c:pt>
                <c:pt idx="476">
                  <c:v>3.0807310651639985E-3</c:v>
                </c:pt>
                <c:pt idx="477">
                  <c:v>3.0756642606761387E-3</c:v>
                </c:pt>
                <c:pt idx="478">
                  <c:v>3.0706145754756777E-3</c:v>
                </c:pt>
                <c:pt idx="479">
                  <c:v>3.0655819161369583E-3</c:v>
                </c:pt>
                <c:pt idx="480">
                  <c:v>3.0605661897479919E-3</c:v>
                </c:pt>
                <c:pt idx="481">
                  <c:v>3.0555673039056475E-3</c:v>
                </c:pt>
                <c:pt idx="482">
                  <c:v>3.050585166710972E-3</c:v>
                </c:pt>
                <c:pt idx="483">
                  <c:v>3.0456196867644026E-3</c:v>
                </c:pt>
                <c:pt idx="484">
                  <c:v>3.0406707731611845E-3</c:v>
                </c:pt>
                <c:pt idx="485">
                  <c:v>3.0357383354867227E-3</c:v>
                </c:pt>
                <c:pt idx="486">
                  <c:v>3.030822283812038E-3</c:v>
                </c:pt>
                <c:pt idx="487">
                  <c:v>3.025922528689278E-3</c:v>
                </c:pt>
                <c:pt idx="488">
                  <c:v>3.0210389811471685E-3</c:v>
                </c:pt>
                <c:pt idx="489">
                  <c:v>3.0161715526866258E-3</c:v>
                </c:pt>
                <c:pt idx="490">
                  <c:v>3.0113201552763244E-3</c:v>
                </c:pt>
                <c:pt idx="491">
                  <c:v>3.0064847013483277E-3</c:v>
                </c:pt>
                <c:pt idx="492">
                  <c:v>3.0016651037937433E-3</c:v>
                </c:pt>
                <c:pt idx="493">
                  <c:v>2.9968612759584076E-3</c:v>
                </c:pt>
                <c:pt idx="494">
                  <c:v>2.9920731316385864E-3</c:v>
                </c:pt>
                <c:pt idx="495">
                  <c:v>2.9873005850767557E-3</c:v>
                </c:pt>
                <c:pt idx="496">
                  <c:v>2.9825435509573056E-3</c:v>
                </c:pt>
                <c:pt idx="497">
                  <c:v>2.9778019444023749E-3</c:v>
                </c:pt>
                <c:pt idx="498">
                  <c:v>2.9730756809676316E-3</c:v>
                </c:pt>
                <c:pt idx="499">
                  <c:v>2.9683646766381151E-3</c:v>
                </c:pt>
                <c:pt idx="500">
                  <c:v>2.9636688478240697E-3</c:v>
                </c:pt>
                <c:pt idx="501">
                  <c:v>2.9589881113567984E-3</c:v>
                </c:pt>
                <c:pt idx="502">
                  <c:v>2.9543223844845732E-3</c:v>
                </c:pt>
                <c:pt idx="503">
                  <c:v>2.9496715848684857E-3</c:v>
                </c:pt>
                <c:pt idx="504">
                  <c:v>2.9450356305783954E-3</c:v>
                </c:pt>
                <c:pt idx="505">
                  <c:v>2.9404144400887637E-3</c:v>
                </c:pt>
                <c:pt idx="506">
                  <c:v>2.9358079322747018E-3</c:v>
                </c:pt>
                <c:pt idx="507">
                  <c:v>2.9312160264078281E-3</c:v>
                </c:pt>
                <c:pt idx="508">
                  <c:v>2.9266386421521674E-3</c:v>
                </c:pt>
                <c:pt idx="509">
                  <c:v>2.9220756995602458E-3</c:v>
                </c:pt>
                <c:pt idx="510">
                  <c:v>2.9175271190689037E-3</c:v>
                </c:pt>
                <c:pt idx="511">
                  <c:v>2.9129928214953796E-3</c:v>
                </c:pt>
                <c:pt idx="512">
                  <c:v>2.9084727280331746E-3</c:v>
                </c:pt>
                <c:pt idx="513">
                  <c:v>2.9039667602481266E-3</c:v>
                </c:pt>
                <c:pt idx="514">
                  <c:v>2.8994748400743282E-3</c:v>
                </c:pt>
                <c:pt idx="515">
                  <c:v>2.8949968898101391E-3</c:v>
                </c:pt>
                <c:pt idx="516">
                  <c:v>2.8905328321141639E-3</c:v>
                </c:pt>
                <c:pt idx="517">
                  <c:v>2.8860825900012348E-3</c:v>
                </c:pt>
                <c:pt idx="518">
                  <c:v>2.8816460868384811E-3</c:v>
                </c:pt>
                <c:pt idx="519">
                  <c:v>2.8772232463411883E-3</c:v>
                </c:pt>
                <c:pt idx="520">
                  <c:v>2.8728139925689356E-3</c:v>
                </c:pt>
                <c:pt idx="521">
                  <c:v>2.8684182499215333E-3</c:v>
                </c:pt>
                <c:pt idx="522">
                  <c:v>2.8640359431349898E-3</c:v>
                </c:pt>
                <c:pt idx="523">
                  <c:v>2.8596669972776509E-3</c:v>
                </c:pt>
                <c:pt idx="524">
                  <c:v>2.8553113377460903E-3</c:v>
                </c:pt>
                <c:pt idx="525">
                  <c:v>2.8509688902611566E-3</c:v>
                </c:pt>
                <c:pt idx="526">
                  <c:v>2.846639580864045E-3</c:v>
                </c:pt>
                <c:pt idx="527">
                  <c:v>2.8423233359122506E-3</c:v>
                </c:pt>
                <c:pt idx="528">
                  <c:v>2.838020082075642E-3</c:v>
                </c:pt>
                <c:pt idx="529">
                  <c:v>2.8337297463324911E-3</c:v>
                </c:pt>
                <c:pt idx="530">
                  <c:v>2.8294522559655271E-3</c:v>
                </c:pt>
                <c:pt idx="531">
                  <c:v>2.8251875385579398E-3</c:v>
                </c:pt>
                <c:pt idx="532">
                  <c:v>2.8209355219894609E-3</c:v>
                </c:pt>
                <c:pt idx="533">
                  <c:v>2.8166961344324687E-3</c:v>
                </c:pt>
                <c:pt idx="534">
                  <c:v>2.8124693043479945E-3</c:v>
                </c:pt>
                <c:pt idx="535">
                  <c:v>2.8082549604818803E-3</c:v>
                </c:pt>
                <c:pt idx="536">
                  <c:v>2.8040530318608234E-3</c:v>
                </c:pt>
                <c:pt idx="537">
                  <c:v>2.7998634477885112E-3</c:v>
                </c:pt>
                <c:pt idx="538">
                  <c:v>2.7956861378417418E-3</c:v>
                </c:pt>
                <c:pt idx="539">
                  <c:v>2.7915210318666082E-3</c:v>
                </c:pt>
                <c:pt idx="540">
                  <c:v>2.7873680599745996E-3</c:v>
                </c:pt>
                <c:pt idx="541">
                  <c:v>2.7832271525388493E-3</c:v>
                </c:pt>
                <c:pt idx="542">
                  <c:v>2.779098240190252E-3</c:v>
                </c:pt>
                <c:pt idx="543">
                  <c:v>2.7749812538138147E-3</c:v>
                </c:pt>
                <c:pt idx="544">
                  <c:v>2.7708761245448031E-3</c:v>
                </c:pt>
                <c:pt idx="545">
                  <c:v>2.7667827837650786E-3</c:v>
                </c:pt>
                <c:pt idx="546">
                  <c:v>2.7627011630993853E-3</c:v>
                </c:pt>
                <c:pt idx="547">
                  <c:v>2.7586311944117182E-3</c:v>
                </c:pt>
                <c:pt idx="548">
                  <c:v>2.7545728098016852E-3</c:v>
                </c:pt>
                <c:pt idx="549">
                  <c:v>2.7505259416009051E-3</c:v>
                </c:pt>
                <c:pt idx="550">
                  <c:v>2.7464905223694778E-3</c:v>
                </c:pt>
                <c:pt idx="551">
                  <c:v>2.7424664848924802E-3</c:v>
                </c:pt>
                <c:pt idx="552">
                  <c:v>2.7384537621764939E-3</c:v>
                </c:pt>
                <c:pt idx="553">
                  <c:v>2.7344522874461776E-3</c:v>
                </c:pt>
                <c:pt idx="554">
                  <c:v>2.7304619941409102E-3</c:v>
                </c:pt>
                <c:pt idx="555">
                  <c:v>2.726482815911493E-3</c:v>
                </c:pt>
                <c:pt idx="556">
                  <c:v>2.7225146866168295E-3</c:v>
                </c:pt>
                <c:pt idx="557">
                  <c:v>2.7185575403207742E-3</c:v>
                </c:pt>
                <c:pt idx="558">
                  <c:v>2.7146113112889655E-3</c:v>
                </c:pt>
                <c:pt idx="559">
                  <c:v>2.7106759339857343E-3</c:v>
                </c:pt>
                <c:pt idx="560">
                  <c:v>2.706751343071094E-3</c:v>
                </c:pt>
                <c:pt idx="561">
                  <c:v>2.702837473397814E-3</c:v>
                </c:pt>
                <c:pt idx="562">
                  <c:v>2.6989342600084862E-3</c:v>
                </c:pt>
                <c:pt idx="563">
                  <c:v>2.6950416381327879E-3</c:v>
                </c:pt>
                <c:pt idx="564">
                  <c:v>2.6911595431847605E-3</c:v>
                </c:pt>
                <c:pt idx="565">
                  <c:v>2.6872879107600815E-3</c:v>
                </c:pt>
                <c:pt idx="566">
                  <c:v>2.6834266766336289E-3</c:v>
                </c:pt>
                <c:pt idx="567">
                  <c:v>2.6795757767569383E-3</c:v>
                </c:pt>
                <c:pt idx="568">
                  <c:v>2.675735147255854E-3</c:v>
                </c:pt>
                <c:pt idx="569">
                  <c:v>2.6719047244282445E-3</c:v>
                </c:pt>
                <c:pt idx="570">
                  <c:v>2.6680844447418382E-3</c:v>
                </c:pt>
                <c:pt idx="571">
                  <c:v>2.6642742448321427E-3</c:v>
                </c:pt>
                <c:pt idx="572">
                  <c:v>2.6604740615004704E-3</c:v>
                </c:pt>
                <c:pt idx="573">
                  <c:v>2.6566838317120802E-3</c:v>
                </c:pt>
                <c:pt idx="574">
                  <c:v>2.6529034925944312E-3</c:v>
                </c:pt>
                <c:pt idx="575">
                  <c:v>2.6491329814355641E-3</c:v>
                </c:pt>
                <c:pt idx="576">
                  <c:v>2.6453722356825642E-3</c:v>
                </c:pt>
                <c:pt idx="577">
                  <c:v>2.6416211929402487E-3</c:v>
                </c:pt>
                <c:pt idx="578">
                  <c:v>2.6378797909697906E-3</c:v>
                </c:pt>
                <c:pt idx="579">
                  <c:v>2.634147967687725E-3</c:v>
                </c:pt>
                <c:pt idx="580">
                  <c:v>2.6304256611648772E-3</c:v>
                </c:pt>
                <c:pt idx="581">
                  <c:v>2.6267128096255439E-3</c:v>
                </c:pt>
                <c:pt idx="582">
                  <c:v>2.6230093514468004E-3</c:v>
                </c:pt>
                <c:pt idx="583">
                  <c:v>2.6193152251579202E-3</c:v>
                </c:pt>
                <c:pt idx="584">
                  <c:v>2.6156303694399659E-3</c:v>
                </c:pt>
                <c:pt idx="585">
                  <c:v>2.6119547231255912E-3</c:v>
                </c:pt>
                <c:pt idx="586">
                  <c:v>2.6082882251988642E-3</c:v>
                </c:pt>
                <c:pt idx="587">
                  <c:v>2.6046308147954344E-3</c:v>
                </c:pt>
                <c:pt idx="588">
                  <c:v>2.6009824312026616E-3</c:v>
                </c:pt>
                <c:pt idx="589">
                  <c:v>2.5973430138601632E-3</c:v>
                </c:pt>
                <c:pt idx="590">
                  <c:v>2.5937125023602556E-3</c:v>
                </c:pt>
                <c:pt idx="591">
                  <c:v>2.5900908364488045E-3</c:v>
                </c:pt>
                <c:pt idx="592">
                  <c:v>2.5864779560261768E-3</c:v>
                </c:pt>
                <c:pt idx="593">
                  <c:v>2.5828738011483285E-3</c:v>
                </c:pt>
                <c:pt idx="594">
                  <c:v>2.5792783120281411E-3</c:v>
                </c:pt>
                <c:pt idx="595">
                  <c:v>2.5756914290369715E-3</c:v>
                </c:pt>
                <c:pt idx="596">
                  <c:v>2.5721130927063456E-3</c:v>
                </c:pt>
                <c:pt idx="597">
                  <c:v>2.568543243729919E-3</c:v>
                </c:pt>
                <c:pt idx="598">
                  <c:v>2.5649818229655391E-3</c:v>
                </c:pt>
                <c:pt idx="599">
                  <c:v>2.5614287714376938E-3</c:v>
                </c:pt>
                <c:pt idx="600">
                  <c:v>2.5578840303399769E-3</c:v>
                </c:pt>
                <c:pt idx="601">
                  <c:v>2.5543475410379343E-3</c:v>
                </c:pt>
                <c:pt idx="602">
                  <c:v>2.55081924507206E-3</c:v>
                </c:pt>
                <c:pt idx="603">
                  <c:v>2.5472990841610473E-3</c:v>
                </c:pt>
                <c:pt idx="604">
                  <c:v>2.5437870002052621E-3</c:v>
                </c:pt>
                <c:pt idx="605">
                  <c:v>2.5402829352904558E-3</c:v>
                </c:pt>
                <c:pt idx="606">
                  <c:v>2.5367868316917503E-3</c:v>
                </c:pt>
                <c:pt idx="607">
                  <c:v>2.533298631877819E-3</c:v>
                </c:pt>
                <c:pt idx="608">
                  <c:v>2.5298182785153996E-3</c:v>
                </c:pt>
                <c:pt idx="609">
                  <c:v>2.5263457144740135E-3</c:v>
                </c:pt>
                <c:pt idx="610">
                  <c:v>2.522880882830945E-3</c:v>
                </c:pt>
                <c:pt idx="611">
                  <c:v>2.5194237268765171E-3</c:v>
                </c:pt>
                <c:pt idx="612">
                  <c:v>2.5159741901196542E-3</c:v>
                </c:pt>
                <c:pt idx="613">
                  <c:v>2.5125322162936666E-3</c:v>
                </c:pt>
                <c:pt idx="614">
                  <c:v>2.5090977493624489E-3</c:v>
                </c:pt>
                <c:pt idx="615">
                  <c:v>2.5056707335267829E-3</c:v>
                </c:pt>
                <c:pt idx="616">
                  <c:v>2.5022511132310847E-3</c:v>
                </c:pt>
                <c:pt idx="617">
                  <c:v>2.4988388331704664E-3</c:v>
                </c:pt>
                <c:pt idx="618">
                  <c:v>2.4954338382979888E-3</c:v>
                </c:pt>
                <c:pt idx="619">
                  <c:v>2.4920360738323495E-3</c:v>
                </c:pt>
                <c:pt idx="620">
                  <c:v>2.4886454852657775E-3</c:v>
                </c:pt>
                <c:pt idx="621">
                  <c:v>2.4852620183724522E-3</c:v>
                </c:pt>
                <c:pt idx="622">
                  <c:v>2.4818856192169812E-3</c:v>
                </c:pt>
                <c:pt idx="623">
                  <c:v>2.4785162341635254E-3</c:v>
                </c:pt>
                <c:pt idx="624">
                  <c:v>2.4751538098850071E-3</c:v>
                </c:pt>
                <c:pt idx="625">
                  <c:v>2.471798293372845E-3</c:v>
                </c:pt>
                <c:pt idx="626">
                  <c:v>2.4684496319470005E-3</c:v>
                </c:pt>
                <c:pt idx="627">
                  <c:v>2.4651077732664099E-3</c:v>
                </c:pt>
                <c:pt idx="628">
                  <c:v>2.4617726653397625E-3</c:v>
                </c:pt>
                <c:pt idx="629">
                  <c:v>2.4584442565366818E-3</c:v>
                </c:pt>
                <c:pt idx="630">
                  <c:v>2.4551224955993334E-3</c:v>
                </c:pt>
                <c:pt idx="631">
                  <c:v>2.4518073316544095E-3</c:v>
                </c:pt>
                <c:pt idx="632">
                  <c:v>2.4484987142254873E-3</c:v>
                </c:pt>
                <c:pt idx="633">
                  <c:v>2.4451965932458936E-3</c:v>
                </c:pt>
                <c:pt idx="634">
                  <c:v>2.4419009190719018E-3</c:v>
                </c:pt>
                <c:pt idx="635">
                  <c:v>2.4386116424964205E-3</c:v>
                </c:pt>
                <c:pt idx="636">
                  <c:v>2.4353287147631311E-3</c:v>
                </c:pt>
                <c:pt idx="637">
                  <c:v>2.4320520875810506E-3</c:v>
                </c:pt>
                <c:pt idx="638">
                  <c:v>2.4287817131395046E-3</c:v>
                </c:pt>
                <c:pt idx="639">
                  <c:v>2.4255175441236887E-3</c:v>
                </c:pt>
                <c:pt idx="640">
                  <c:v>2.4222595337306287E-3</c:v>
                </c:pt>
                <c:pt idx="641">
                  <c:v>2.4190076356855874E-3</c:v>
                </c:pt>
                <c:pt idx="642">
                  <c:v>2.4157618042590506E-3</c:v>
                </c:pt>
                <c:pt idx="643">
                  <c:v>2.4125219942841619E-3</c:v>
                </c:pt>
                <c:pt idx="644">
                  <c:v>2.4092881611746538E-3</c:v>
                </c:pt>
                <c:pt idx="645">
                  <c:v>2.406060260943308E-3</c:v>
                </c:pt>
                <c:pt idx="646">
                  <c:v>2.4028382502210336E-3</c:v>
                </c:pt>
                <c:pt idx="647">
                  <c:v>2.3996220862762081E-3</c:v>
                </c:pt>
                <c:pt idx="648">
                  <c:v>2.3964117270348795E-3</c:v>
                </c:pt>
                <c:pt idx="649">
                  <c:v>2.3932071311012918E-3</c:v>
                </c:pt>
                <c:pt idx="650">
                  <c:v>2.3900082577790077E-3</c:v>
                </c:pt>
                <c:pt idx="651">
                  <c:v>2.3868150670926544E-3</c:v>
                </c:pt>
                <c:pt idx="652">
                  <c:v>2.3836275198101144E-3</c:v>
                </c:pt>
                <c:pt idx="653">
                  <c:v>2.3804455774653682E-3</c:v>
                </c:pt>
                <c:pt idx="654">
                  <c:v>2.3772692023818517E-3</c:v>
                </c:pt>
                <c:pt idx="655">
                  <c:v>2.3740983576964326E-3</c:v>
                </c:pt>
                <c:pt idx="656">
                  <c:v>2.3709330073838691E-3</c:v>
                </c:pt>
                <c:pt idx="657">
                  <c:v>2.3677731162819321E-3</c:v>
                </c:pt>
                <c:pt idx="658">
                  <c:v>2.3646186501170563E-3</c:v>
                </c:pt>
                <c:pt idx="659">
                  <c:v>2.3614695755305483E-3</c:v>
                </c:pt>
                <c:pt idx="660">
                  <c:v>2.3583258601053898E-3</c:v>
                </c:pt>
                <c:pt idx="661">
                  <c:v>2.3551874723936215E-3</c:v>
                </c:pt>
                <c:pt idx="662">
                  <c:v>2.3520543819441644E-3</c:v>
                </c:pt>
                <c:pt idx="663">
                  <c:v>2.3489265593313879E-3</c:v>
                </c:pt>
                <c:pt idx="664">
                  <c:v>2.3458039761840759E-3</c:v>
                </c:pt>
                <c:pt idx="665">
                  <c:v>2.3426866052149438E-3</c:v>
                </c:pt>
                <c:pt idx="666">
                  <c:v>2.3395744202507588E-3</c:v>
                </c:pt>
                <c:pt idx="667">
                  <c:v>2.3364673962628581E-3</c:v>
                </c:pt>
                <c:pt idx="668">
                  <c:v>2.3333655093982332E-3</c:v>
                </c:pt>
                <c:pt idx="669">
                  <c:v>2.3302687370110511E-3</c:v>
                </c:pt>
                <c:pt idx="670">
                  <c:v>2.3271770576946704E-3</c:v>
                </c:pt>
                <c:pt idx="671">
                  <c:v>2.3240904513139862E-3</c:v>
                </c:pt>
                <c:pt idx="672">
                  <c:v>2.3210088990383224E-3</c:v>
                </c:pt>
                <c:pt idx="673">
                  <c:v>2.3179323833745283E-3</c:v>
                </c:pt>
                <c:pt idx="674">
                  <c:v>2.3148608882005675E-3</c:v>
                </c:pt>
                <c:pt idx="675">
                  <c:v>2.3117943987992734E-3</c:v>
                </c:pt>
                <c:pt idx="676">
                  <c:v>2.3087329018925012E-3</c:v>
                </c:pt>
                <c:pt idx="677">
                  <c:v>2.3056763856753194E-3</c:v>
                </c:pt>
                <c:pt idx="678">
                  <c:v>2.3026248398505984E-3</c:v>
                </c:pt>
                <c:pt idx="679">
                  <c:v>2.2995782556634939E-3</c:v>
                </c:pt>
                <c:pt idx="680">
                  <c:v>2.2965366259361498E-3</c:v>
                </c:pt>
                <c:pt idx="681">
                  <c:v>2.2934999451023281E-3</c:v>
                </c:pt>
                <c:pt idx="682">
                  <c:v>2.2904682092419869E-3</c:v>
                </c:pt>
                <c:pt idx="683">
                  <c:v>2.2874414161157693E-3</c:v>
                </c:pt>
                <c:pt idx="684">
                  <c:v>2.284419565199221E-3</c:v>
                </c:pt>
                <c:pt idx="685">
                  <c:v>2.2814026577167674E-3</c:v>
                </c:pt>
                <c:pt idx="686">
                  <c:v>2.2783906966753037E-3</c:v>
                </c:pt>
                <c:pt idx="687">
                  <c:v>2.2753836868973374E-3</c:v>
                </c:pt>
                <c:pt idx="688">
                  <c:v>2.2723816350535388E-3</c:v>
                </c:pt>
                <c:pt idx="689">
                  <c:v>2.2693845496946806E-3</c:v>
                </c:pt>
                <c:pt idx="690">
                  <c:v>2.2663924412828036E-3</c:v>
                </c:pt>
                <c:pt idx="691">
                  <c:v>2.2634053222214648E-3</c:v>
                </c:pt>
                <c:pt idx="692">
                  <c:v>2.260423206885053E-3</c:v>
                </c:pt>
                <c:pt idx="693">
                  <c:v>2.2574461116469046E-3</c:v>
                </c:pt>
                <c:pt idx="694">
                  <c:v>2.2544740549062846E-3</c:v>
                </c:pt>
                <c:pt idx="695">
                  <c:v>2.2515070571138495E-3</c:v>
                </c:pt>
                <c:pt idx="696">
                  <c:v>2.2485451407956887E-3</c:v>
                </c:pt>
                <c:pt idx="697">
                  <c:v>2.2455883305756417E-3</c:v>
                </c:pt>
                <c:pt idx="698">
                  <c:v>2.2426366531958252E-3</c:v>
                </c:pt>
                <c:pt idx="699">
                  <c:v>2.2396901375351121E-3</c:v>
                </c:pt>
                <c:pt idx="700">
                  <c:v>2.2367488146255222E-3</c:v>
                </c:pt>
                <c:pt idx="701">
                  <c:v>2.2338127176662974E-3</c:v>
                </c:pt>
                <c:pt idx="702">
                  <c:v>2.2308818820354673E-3</c:v>
                </c:pt>
                <c:pt idx="703">
                  <c:v>2.2279563452987767E-3</c:v>
                </c:pt>
                <c:pt idx="704">
                  <c:v>2.225036147215761E-3</c:v>
                </c:pt>
                <c:pt idx="705">
                  <c:v>2.2221213297427896E-3</c:v>
                </c:pt>
                <c:pt idx="706">
                  <c:v>2.2192119370329838E-3</c:v>
                </c:pt>
                <c:pt idx="707">
                  <c:v>2.2163080154326341E-3</c:v>
                </c:pt>
                <c:pt idx="708">
                  <c:v>2.2134096134741E-3</c:v>
                </c:pt>
                <c:pt idx="709">
                  <c:v>2.210516781865012E-3</c:v>
                </c:pt>
                <c:pt idx="710">
                  <c:v>2.207629573473402E-3</c:v>
                </c:pt>
                <c:pt idx="711">
                  <c:v>2.2047480433088351E-3</c:v>
                </c:pt>
                <c:pt idx="712">
                  <c:v>2.2018722484991615E-3</c:v>
                </c:pt>
                <c:pt idx="713">
                  <c:v>2.1990022482628333E-3</c:v>
                </c:pt>
                <c:pt idx="714">
                  <c:v>2.1961381038764719E-3</c:v>
                </c:pt>
                <c:pt idx="715">
                  <c:v>2.1932798786378624E-3</c:v>
                </c:pt>
                <c:pt idx="716">
                  <c:v>2.1904276378236953E-3</c:v>
                </c:pt>
                <c:pt idx="717">
                  <c:v>2.1875814486423889E-3</c:v>
                </c:pt>
                <c:pt idx="718">
                  <c:v>2.1847413801816319E-3</c:v>
                </c:pt>
                <c:pt idx="719">
                  <c:v>2.1819075033505807E-3</c:v>
                </c:pt>
                <c:pt idx="720">
                  <c:v>2.179079890816497E-3</c:v>
                </c:pt>
                <c:pt idx="721">
                  <c:v>2.1762586169359675E-3</c:v>
                </c:pt>
                <c:pt idx="722">
                  <c:v>2.173443757680422E-3</c:v>
                </c:pt>
                <c:pt idx="723">
                  <c:v>2.1706353905559597E-3</c:v>
                </c:pt>
                <c:pt idx="724">
                  <c:v>2.1678335945175026E-3</c:v>
                </c:pt>
                <c:pt idx="725">
                  <c:v>2.1650384498772737E-3</c:v>
                </c:pt>
                <c:pt idx="726">
                  <c:v>2.1622500382074282E-3</c:v>
                </c:pt>
                <c:pt idx="727">
                  <c:v>2.1594684422371691E-3</c:v>
                </c:pt>
                <c:pt idx="728">
                  <c:v>2.1566937457442635E-3</c:v>
                </c:pt>
                <c:pt idx="729">
                  <c:v>2.153926033440938E-3</c:v>
                </c:pt>
                <c:pt idx="730">
                  <c:v>2.1511653908545549E-3</c:v>
                </c:pt>
                <c:pt idx="731">
                  <c:v>2.1484119042030295E-3</c:v>
                </c:pt>
                <c:pt idx="732">
                  <c:v>2.1456656602652372E-3</c:v>
                </c:pt>
                <c:pt idx="733">
                  <c:v>2.1429267462465961E-3</c:v>
                </c:pt>
                <c:pt idx="734">
                  <c:v>2.1401952496402058E-3</c:v>
                </c:pt>
                <c:pt idx="735">
                  <c:v>2.1374712580837204E-3</c:v>
                </c:pt>
                <c:pt idx="736">
                  <c:v>2.134754859212227E-3</c:v>
                </c:pt>
                <c:pt idx="737">
                  <c:v>2.1320461405077646E-3</c:v>
                </c:pt>
                <c:pt idx="738">
                  <c:v>2.1293451891455082E-3</c:v>
                </c:pt>
                <c:pt idx="739">
                  <c:v>2.1266520918373339E-3</c:v>
                </c:pt>
                <c:pt idx="740">
                  <c:v>2.1239669346730726E-3</c:v>
                </c:pt>
                <c:pt idx="741">
                  <c:v>2.1212898029600719E-3</c:v>
                </c:pt>
                <c:pt idx="742">
                  <c:v>2.118620781061393E-3</c:v>
                </c:pt>
                <c:pt idx="743">
                  <c:v>2.1159599522333362E-3</c:v>
                </c:pt>
                <c:pt idx="744">
                  <c:v>2.1133073984628842E-3</c:v>
                </c:pt>
                <c:pt idx="745">
                  <c:v>2.1106632003055244E-3</c:v>
                </c:pt>
                <c:pt idx="746">
                  <c:v>2.1080274367241336E-3</c:v>
                </c:pt>
                <c:pt idx="747">
                  <c:v>2.1054001849295364E-3</c:v>
                </c:pt>
                <c:pt idx="748">
                  <c:v>2.1027815202234426E-3</c:v>
                </c:pt>
                <c:pt idx="749">
                  <c:v>2.1001715158442437E-3</c:v>
                </c:pt>
                <c:pt idx="750">
                  <c:v>2.0975702428163955E-3</c:v>
                </c:pt>
                <c:pt idx="751">
                  <c:v>2.0949777698041558E-3</c:v>
                </c:pt>
                <c:pt idx="752">
                  <c:v>2.0923941629700286E-3</c:v>
                </c:pt>
                <c:pt idx="753">
                  <c:v>2.0898194858387591E-3</c:v>
                </c:pt>
                <c:pt idx="754">
                  <c:v>2.0872537991674595E-3</c:v>
                </c:pt>
                <c:pt idx="755">
                  <c:v>2.0846971608223502E-3</c:v>
                </c:pt>
                <c:pt idx="756">
                  <c:v>2.0821496256627028E-3</c:v>
                </c:pt>
                <c:pt idx="757">
                  <c:v>2.0796112454326307E-3</c:v>
                </c:pt>
                <c:pt idx="758">
                  <c:v>2.0770820686610587E-3</c:v>
                </c:pt>
                <c:pt idx="759">
                  <c:v>2.0745621405704076E-3</c:v>
                </c:pt>
                <c:pt idx="760">
                  <c:v>2.072051502994352E-3</c:v>
                </c:pt>
                <c:pt idx="761">
                  <c:v>2.0695501943051157E-3</c:v>
                </c:pt>
                <c:pt idx="762">
                  <c:v>2.0670582493505034E-3</c:v>
                </c:pt>
                <c:pt idx="763">
                  <c:v>2.0645756994008965E-3</c:v>
                </c:pt>
                <c:pt idx="764">
                  <c:v>2.0621025721066022E-3</c:v>
                </c:pt>
                <c:pt idx="765">
                  <c:v>2.0596388914654613E-3</c:v>
                </c:pt>
                <c:pt idx="766">
                  <c:v>2.0571846778009747E-3</c:v>
                </c:pt>
                <c:pt idx="767">
                  <c:v>2.0547399477508187E-3</c:v>
                </c:pt>
                <c:pt idx="768">
                  <c:v>2.0523047142659086E-3</c:v>
                </c:pt>
                <c:pt idx="769">
                  <c:v>2.0498789866196551E-3</c:v>
                </c:pt>
                <c:pt idx="770">
                  <c:v>2.0474627704274635E-3</c:v>
                </c:pt>
                <c:pt idx="771">
                  <c:v>2.0450560676761576E-3</c:v>
                </c:pt>
                <c:pt idx="772">
                  <c:v>2.0426588767631171E-3</c:v>
                </c:pt>
                <c:pt idx="773">
                  <c:v>2.0402711925446623E-3</c:v>
                </c:pt>
                <c:pt idx="774">
                  <c:v>2.0378930063935223E-3</c:v>
                </c:pt>
                <c:pt idx="775">
                  <c:v>2.0355243062647678E-3</c:v>
                </c:pt>
                <c:pt idx="776">
                  <c:v>2.0331650767698847E-3</c:v>
                </c:pt>
                <c:pt idx="777">
                  <c:v>2.0308152992583521E-3</c:v>
                </c:pt>
                <c:pt idx="778">
                  <c:v>2.028474951906356E-3</c:v>
                </c:pt>
                <c:pt idx="779">
                  <c:v>2.026144009811911E-3</c:v>
                </c:pt>
                <c:pt idx="780">
                  <c:v>2.0238224450959074E-3</c:v>
                </c:pt>
                <c:pt idx="781">
                  <c:v>2.0215102270084509E-3</c:v>
                </c:pt>
                <c:pt idx="782">
                  <c:v>2.0192073220398356E-3</c:v>
                </c:pt>
                <c:pt idx="783">
                  <c:v>2.0169136940356336E-3</c:v>
                </c:pt>
                <c:pt idx="784">
                  <c:v>2.0146293043151564E-3</c:v>
                </c:pt>
                <c:pt idx="785">
                  <c:v>2.0123541117927119E-3</c:v>
                </c:pt>
                <c:pt idx="786">
                  <c:v>2.0100880731011143E-3</c:v>
                </c:pt>
                <c:pt idx="787">
                  <c:v>2.0078311427166699E-3</c:v>
                </c:pt>
                <c:pt idx="788">
                  <c:v>2.0055832730852289E-3</c:v>
                </c:pt>
                <c:pt idx="789">
                  <c:v>2.0033444147486905E-3</c:v>
                </c:pt>
                <c:pt idx="790">
                  <c:v>2.0011145164712963E-3</c:v>
                </c:pt>
                <c:pt idx="791">
                  <c:v>1.9988935253653661E-3</c:v>
                </c:pt>
                <c:pt idx="792">
                  <c:v>1.9966813870158644E-3</c:v>
                </c:pt>
                <c:pt idx="793">
                  <c:v>1.9944780456034534E-3</c:v>
                </c:pt>
                <c:pt idx="794">
                  <c:v>1.9922834440254766E-3</c:v>
                </c:pt>
                <c:pt idx="795">
                  <c:v>1.9900975240145597E-3</c:v>
                </c:pt>
                <c:pt idx="796">
                  <c:v>1.9879202262545023E-3</c:v>
                </c:pt>
                <c:pt idx="797">
                  <c:v>1.9857514904930832E-3</c:v>
                </c:pt>
                <c:pt idx="798">
                  <c:v>1.9835912556515128E-3</c:v>
                </c:pt>
                <c:pt idx="799">
                  <c:v>1.9814394599303453E-3</c:v>
                </c:pt>
                <c:pt idx="800">
                  <c:v>1.9792960409115118E-3</c:v>
                </c:pt>
                <c:pt idx="801">
                  <c:v>1.9771609356564355E-3</c:v>
                </c:pt>
                <c:pt idx="802">
                  <c:v>1.9750340808000538E-3</c:v>
                </c:pt>
                <c:pt idx="803">
                  <c:v>1.9729154126405303E-3</c:v>
                </c:pt>
                <c:pt idx="804">
                  <c:v>1.9708048672247456E-3</c:v>
                </c:pt>
                <c:pt idx="805">
                  <c:v>1.9687023804294043E-3</c:v>
                </c:pt>
                <c:pt idx="806">
                  <c:v>1.9666078880377236E-3</c:v>
                </c:pt>
                <c:pt idx="807">
                  <c:v>1.964521325811867E-3</c:v>
                </c:pt>
                <c:pt idx="808">
                  <c:v>1.9624426295608527E-3</c:v>
                </c:pt>
                <c:pt idx="809">
                  <c:v>1.9603717352043794E-3</c:v>
                </c:pt>
                <c:pt idx="810">
                  <c:v>1.9583085788321842E-3</c:v>
                </c:pt>
                <c:pt idx="811">
                  <c:v>1.9562530967594817E-3</c:v>
                </c:pt>
                <c:pt idx="812">
                  <c:v>1.9542052255781686E-3</c:v>
                </c:pt>
                <c:pt idx="813">
                  <c:v>1.9521649022041603E-3</c:v>
                </c:pt>
                <c:pt idx="814">
                  <c:v>1.9501320639209716E-3</c:v>
                </c:pt>
                <c:pt idx="815">
                  <c:v>1.948106648419501E-3</c:v>
                </c:pt>
                <c:pt idx="816">
                  <c:v>1.9460885938343542E-3</c:v>
                </c:pt>
                <c:pt idx="817">
                  <c:v>1.9440778387767527E-3</c:v>
                </c:pt>
                <c:pt idx="818">
                  <c:v>1.942074322364151E-3</c:v>
                </c:pt>
                <c:pt idx="819">
                  <c:v>1.9400779842468393E-3</c:v>
                </c:pt>
                <c:pt idx="820">
                  <c:v>1.9380887646315509E-3</c:v>
                </c:pt>
                <c:pt idx="821">
                  <c:v>1.9361066043023117E-3</c:v>
                </c:pt>
                <c:pt idx="822">
                  <c:v>1.9341314446386601E-3</c:v>
                </c:pt>
                <c:pt idx="823">
                  <c:v>1.9321632276314115E-3</c:v>
                </c:pt>
                <c:pt idx="824">
                  <c:v>1.9302018958960651E-3</c:v>
                </c:pt>
                <c:pt idx="825">
                  <c:v>1.9282473926841037E-3</c:v>
                </c:pt>
                <c:pt idx="826">
                  <c:v>1.9262996618922069E-3</c:v>
                </c:pt>
                <c:pt idx="827">
                  <c:v>1.9243586480696317E-3</c:v>
                </c:pt>
                <c:pt idx="828">
                  <c:v>1.9224242964238222E-3</c:v>
                </c:pt>
                <c:pt idx="829">
                  <c:v>1.9204965528243742E-3</c:v>
                </c:pt>
                <c:pt idx="830">
                  <c:v>1.9185753638056486E-3</c:v>
                </c:pt>
                <c:pt idx="831">
                  <c:v>1.9166606765678078E-3</c:v>
                </c:pt>
                <c:pt idx="832">
                  <c:v>1.9147524389767701E-3</c:v>
                </c:pt>
                <c:pt idx="833">
                  <c:v>1.9128505995629833E-3</c:v>
                </c:pt>
                <c:pt idx="834">
                  <c:v>1.9109551075191112E-3</c:v>
                </c:pt>
                <c:pt idx="835">
                  <c:v>1.9090659126968471E-3</c:v>
                </c:pt>
                <c:pt idx="836">
                  <c:v>1.9071829656028009E-3</c:v>
                </c:pt>
                <c:pt idx="837">
                  <c:v>1.9053062173937647E-3</c:v>
                </c:pt>
                <c:pt idx="838">
                  <c:v>1.9034356198711262E-3</c:v>
                </c:pt>
                <c:pt idx="839">
                  <c:v>1.9015711254748346E-3</c:v>
                </c:pt>
                <c:pt idx="840">
                  <c:v>1.8997126872767249E-3</c:v>
                </c:pt>
                <c:pt idx="841">
                  <c:v>1.8978602589734682E-3</c:v>
                </c:pt>
                <c:pt idx="842">
                  <c:v>1.8960137948790411E-3</c:v>
                </c:pt>
                <c:pt idx="843">
                  <c:v>1.8941732499168993E-3</c:v>
                </c:pt>
                <c:pt idx="844">
                  <c:v>1.8923385796118641E-3</c:v>
                </c:pt>
                <c:pt idx="845">
                  <c:v>1.8905097400817026E-3</c:v>
                </c:pt>
                <c:pt idx="846">
                  <c:v>1.8886866880285667E-3</c:v>
                </c:pt>
                <c:pt idx="847">
                  <c:v>1.886869380730254E-3</c:v>
                </c:pt>
                <c:pt idx="848">
                  <c:v>1.8850577760313443E-3</c:v>
                </c:pt>
                <c:pt idx="849">
                  <c:v>1.8832518323342196E-3</c:v>
                </c:pt>
                <c:pt idx="850">
                  <c:v>1.8814515085900602E-3</c:v>
                </c:pt>
                <c:pt idx="851">
                  <c:v>1.8796567642898002E-3</c:v>
                </c:pt>
                <c:pt idx="852">
                  <c:v>1.8778675594550592E-3</c:v>
                </c:pt>
                <c:pt idx="853">
                  <c:v>1.8760838546291007E-3</c:v>
                </c:pt>
                <c:pt idx="854">
                  <c:v>1.8743056108678276E-3</c:v>
                </c:pt>
                <c:pt idx="855">
                  <c:v>1.8725327897308054E-3</c:v>
                </c:pt>
                <c:pt idx="856">
                  <c:v>1.8707653532723904E-3</c:v>
                </c:pt>
                <c:pt idx="857">
                  <c:v>1.8690032640328947E-3</c:v>
                </c:pt>
                <c:pt idx="858">
                  <c:v>1.8672464850299116E-3</c:v>
                </c:pt>
                <c:pt idx="859">
                  <c:v>1.8654949797496684E-3</c:v>
                </c:pt>
                <c:pt idx="860">
                  <c:v>1.8637487121385288E-3</c:v>
                </c:pt>
                <c:pt idx="861">
                  <c:v>1.8620076465946322E-3</c:v>
                </c:pt>
                <c:pt idx="862">
                  <c:v>1.8602717479596258E-3</c:v>
                </c:pt>
                <c:pt idx="863">
                  <c:v>1.8585409815105596E-3</c:v>
                </c:pt>
                <c:pt idx="864">
                  <c:v>1.8568153129519015E-3</c:v>
                </c:pt>
                <c:pt idx="865">
                  <c:v>1.8550947084077013E-3</c:v>
                </c:pt>
                <c:pt idx="866">
                  <c:v>1.8533791344138809E-3</c:v>
                </c:pt>
                <c:pt idx="867">
                  <c:v>1.8516685579107156E-3</c:v>
                </c:pt>
                <c:pt idx="868">
                  <c:v>1.8499629462354098E-3</c:v>
                </c:pt>
                <c:pt idx="869">
                  <c:v>1.8482622671148515E-3</c:v>
                </c:pt>
                <c:pt idx="870">
                  <c:v>1.8465664886584924E-3</c:v>
                </c:pt>
                <c:pt idx="871">
                  <c:v>1.8448755793514275E-3</c:v>
                </c:pt>
                <c:pt idx="872">
                  <c:v>1.8431895080475657E-3</c:v>
                </c:pt>
                <c:pt idx="873">
                  <c:v>1.8415082439629537E-3</c:v>
                </c:pt>
                <c:pt idx="874">
                  <c:v>1.8398317566693035E-3</c:v>
                </c:pt>
                <c:pt idx="875">
                  <c:v>1.8381600160875707E-3</c:v>
                </c:pt>
                <c:pt idx="876">
                  <c:v>1.8364929924817842E-3</c:v>
                </c:pt>
                <c:pt idx="877">
                  <c:v>1.8348306564528963E-3</c:v>
                </c:pt>
                <c:pt idx="878">
                  <c:v>1.8331729789328897E-3</c:v>
                </c:pt>
                <c:pt idx="879">
                  <c:v>1.8315199311789269E-3</c:v>
                </c:pt>
                <c:pt idx="880">
                  <c:v>1.8298714847676751E-3</c:v>
                </c:pt>
                <c:pt idx="881">
                  <c:v>1.8282276115897816E-3</c:v>
                </c:pt>
                <c:pt idx="882">
                  <c:v>1.8265882838444079E-3</c:v>
                </c:pt>
                <c:pt idx="883">
                  <c:v>1.8249534740340224E-3</c:v>
                </c:pt>
                <c:pt idx="884">
                  <c:v>1.8233231549590991E-3</c:v>
                </c:pt>
                <c:pt idx="885">
                  <c:v>1.8216972997131728E-3</c:v>
                </c:pt>
                <c:pt idx="886">
                  <c:v>1.8200758816778718E-3</c:v>
                </c:pt>
                <c:pt idx="887">
                  <c:v>1.818458874518096E-3</c:v>
                </c:pt>
                <c:pt idx="888">
                  <c:v>1.8168462521772942E-3</c:v>
                </c:pt>
                <c:pt idx="889">
                  <c:v>1.8152379888728943E-3</c:v>
                </c:pt>
                <c:pt idx="890">
                  <c:v>1.8136340590917714E-3</c:v>
                </c:pt>
                <c:pt idx="891">
                  <c:v>1.8120344375859453E-3</c:v>
                </c:pt>
                <c:pt idx="892">
                  <c:v>1.8104390993681717E-3</c:v>
                </c:pt>
                <c:pt idx="893">
                  <c:v>1.808848019707848E-3</c:v>
                </c:pt>
                <c:pt idx="894">
                  <c:v>1.8072611741268858E-3</c:v>
                </c:pt>
                <c:pt idx="895">
                  <c:v>1.8056785383957011E-3</c:v>
                </c:pt>
                <c:pt idx="896">
                  <c:v>1.8041000885293315E-3</c:v>
                </c:pt>
                <c:pt idx="897">
                  <c:v>1.8025258007835984E-3</c:v>
                </c:pt>
                <c:pt idx="898">
                  <c:v>1.8009556516513626E-3</c:v>
                </c:pt>
                <c:pt idx="899">
                  <c:v>1.7993896178588923E-3</c:v>
                </c:pt>
                <c:pt idx="900">
                  <c:v>1.7978276763622692E-3</c:v>
                </c:pt>
                <c:pt idx="901">
                  <c:v>1.7962698043439572E-3</c:v>
                </c:pt>
                <c:pt idx="902">
                  <c:v>1.7947159792092596E-3</c:v>
                </c:pt>
                <c:pt idx="903">
                  <c:v>1.7931661785831404E-3</c:v>
                </c:pt>
                <c:pt idx="904">
                  <c:v>1.791620380306816E-3</c:v>
                </c:pt>
                <c:pt idx="905">
                  <c:v>1.790078562434666E-3</c:v>
                </c:pt>
                <c:pt idx="906">
                  <c:v>1.7885407032309992E-3</c:v>
                </c:pt>
                <c:pt idx="907">
                  <c:v>1.7870067811670877E-3</c:v>
                </c:pt>
                <c:pt idx="908">
                  <c:v>1.7854767749181043E-3</c:v>
                </c:pt>
                <c:pt idx="909">
                  <c:v>1.783950663360213E-3</c:v>
                </c:pt>
                <c:pt idx="910">
                  <c:v>1.7824284255677045E-3</c:v>
                </c:pt>
                <c:pt idx="911">
                  <c:v>1.7809100408101427E-3</c:v>
                </c:pt>
                <c:pt idx="912">
                  <c:v>1.7793954885496506E-3</c:v>
                </c:pt>
                <c:pt idx="913">
                  <c:v>1.7778847484381868E-3</c:v>
                </c:pt>
                <c:pt idx="914">
                  <c:v>1.7763778003149126E-3</c:v>
                </c:pt>
                <c:pt idx="915">
                  <c:v>1.7748746242035715E-3</c:v>
                </c:pt>
                <c:pt idx="916">
                  <c:v>1.7733752003099943E-3</c:v>
                </c:pt>
                <c:pt idx="917">
                  <c:v>1.7718795090195508E-3</c:v>
                </c:pt>
                <c:pt idx="918">
                  <c:v>1.7703875308947726E-3</c:v>
                </c:pt>
                <c:pt idx="919">
                  <c:v>1.7688992466728902E-3</c:v>
                </c:pt>
                <c:pt idx="920">
                  <c:v>1.7674146372635749E-3</c:v>
                </c:pt>
                <c:pt idx="921">
                  <c:v>1.7659336837465244E-3</c:v>
                </c:pt>
                <c:pt idx="922">
                  <c:v>1.7644563673692906E-3</c:v>
                </c:pt>
                <c:pt idx="923">
                  <c:v>1.7629826695450353E-3</c:v>
                </c:pt>
                <c:pt idx="924">
                  <c:v>1.7615125718503601E-3</c:v>
                </c:pt>
                <c:pt idx="925">
                  <c:v>1.7600460560231589E-3</c:v>
                </c:pt>
                <c:pt idx="926">
                  <c:v>1.7585831039605368E-3</c:v>
                </c:pt>
                <c:pt idx="927">
                  <c:v>1.7571236977167619E-3</c:v>
                </c:pt>
                <c:pt idx="928">
                  <c:v>1.7556678195012325E-3</c:v>
                </c:pt>
                <c:pt idx="929">
                  <c:v>1.7542154516765041E-3</c:v>
                </c:pt>
                <c:pt idx="930">
                  <c:v>1.7527665767563367E-3</c:v>
                </c:pt>
                <c:pt idx="931">
                  <c:v>1.7513211774037878E-3</c:v>
                </c:pt>
                <c:pt idx="932">
                  <c:v>1.7498792364293702E-3</c:v>
                </c:pt>
                <c:pt idx="933">
                  <c:v>1.7484407367891145E-3</c:v>
                </c:pt>
                <c:pt idx="934">
                  <c:v>1.7470056615828805E-3</c:v>
                </c:pt>
                <c:pt idx="935">
                  <c:v>1.7455739940524695E-3</c:v>
                </c:pt>
                <c:pt idx="936">
                  <c:v>1.74414571757996E-3</c:v>
                </c:pt>
                <c:pt idx="937">
                  <c:v>1.7427208156859085E-3</c:v>
                </c:pt>
                <c:pt idx="938">
                  <c:v>1.7412992720277462E-3</c:v>
                </c:pt>
                <c:pt idx="939">
                  <c:v>1.7398810703980335E-3</c:v>
                </c:pt>
                <c:pt idx="940">
                  <c:v>1.7384661947228923E-3</c:v>
                </c:pt>
                <c:pt idx="941">
                  <c:v>1.7370546290603648E-3</c:v>
                </c:pt>
                <c:pt idx="942">
                  <c:v>1.7356463575988377E-3</c:v>
                </c:pt>
                <c:pt idx="943">
                  <c:v>1.7342413646555218E-3</c:v>
                </c:pt>
                <c:pt idx="944">
                  <c:v>1.732839634674848E-3</c:v>
                </c:pt>
                <c:pt idx="945">
                  <c:v>1.7314411522270563E-3</c:v>
                </c:pt>
                <c:pt idx="946">
                  <c:v>1.7300459020066535E-3</c:v>
                </c:pt>
                <c:pt idx="947">
                  <c:v>1.7286538688309932E-3</c:v>
                </c:pt>
                <c:pt idx="948">
                  <c:v>1.7272650376388226E-3</c:v>
                </c:pt>
                <c:pt idx="949">
                  <c:v>1.7258793934888659E-3</c:v>
                </c:pt>
                <c:pt idx="950">
                  <c:v>1.7244969215584683E-3</c:v>
                </c:pt>
                <c:pt idx="951">
                  <c:v>1.7231176071422197E-3</c:v>
                </c:pt>
                <c:pt idx="952">
                  <c:v>1.7217414356505989E-3</c:v>
                </c:pt>
                <c:pt idx="953">
                  <c:v>1.7203683926086709E-3</c:v>
                </c:pt>
                <c:pt idx="954">
                  <c:v>1.7189984636547468E-3</c:v>
                </c:pt>
                <c:pt idx="955">
                  <c:v>1.7176316345391461E-3</c:v>
                </c:pt>
                <c:pt idx="956">
                  <c:v>1.7162678911229246E-3</c:v>
                </c:pt>
                <c:pt idx="957">
                  <c:v>1.7149072193765864E-3</c:v>
                </c:pt>
                <c:pt idx="958">
                  <c:v>1.7135496053789459E-3</c:v>
                </c:pt>
                <c:pt idx="959">
                  <c:v>1.7121950353158088E-3</c:v>
                </c:pt>
                <c:pt idx="960">
                  <c:v>1.7108434954788885E-3</c:v>
                </c:pt>
                <c:pt idx="961">
                  <c:v>1.7094949722645709E-3</c:v>
                </c:pt>
                <c:pt idx="962">
                  <c:v>1.7081494521727989E-3</c:v>
                </c:pt>
                <c:pt idx="963">
                  <c:v>1.7068069218058994E-3</c:v>
                </c:pt>
                <c:pt idx="964">
                  <c:v>1.7054673678674665E-3</c:v>
                </c:pt>
                <c:pt idx="965">
                  <c:v>1.7041307771613152E-3</c:v>
                </c:pt>
                <c:pt idx="966">
                  <c:v>1.7027971365903398E-3</c:v>
                </c:pt>
                <c:pt idx="967">
                  <c:v>1.7014664331554143E-3</c:v>
                </c:pt>
                <c:pt idx="968">
                  <c:v>1.70013865395444E-3</c:v>
                </c:pt>
                <c:pt idx="969">
                  <c:v>1.698813786181172E-3</c:v>
                </c:pt>
                <c:pt idx="970">
                  <c:v>1.6974918171243029E-3</c:v>
                </c:pt>
                <c:pt idx="971">
                  <c:v>1.6961727341663995E-3</c:v>
                </c:pt>
                <c:pt idx="972">
                  <c:v>1.6948565247829031E-3</c:v>
                </c:pt>
                <c:pt idx="973">
                  <c:v>1.6935431765411713E-3</c:v>
                </c:pt>
                <c:pt idx="974">
                  <c:v>1.6922326770994612E-3</c:v>
                </c:pt>
                <c:pt idx="975">
                  <c:v>1.6909250142060376E-3</c:v>
                </c:pt>
                <c:pt idx="976">
                  <c:v>1.6896201756981752E-3</c:v>
                </c:pt>
                <c:pt idx="977">
                  <c:v>1.6883181495012491E-3</c:v>
                </c:pt>
                <c:pt idx="978">
                  <c:v>1.6870189236278246E-3</c:v>
                </c:pt>
                <c:pt idx="979">
                  <c:v>1.6857224861767147E-3</c:v>
                </c:pt>
                <c:pt idx="980">
                  <c:v>1.6844288253321656E-3</c:v>
                </c:pt>
                <c:pt idx="981">
                  <c:v>1.6831379293628826E-3</c:v>
                </c:pt>
                <c:pt idx="982">
                  <c:v>1.6818497866212031E-3</c:v>
                </c:pt>
                <c:pt idx="983">
                  <c:v>1.6805643855422774E-3</c:v>
                </c:pt>
                <c:pt idx="984">
                  <c:v>1.6792817146431473E-3</c:v>
                </c:pt>
                <c:pt idx="985">
                  <c:v>1.6780017625219743E-3</c:v>
                </c:pt>
                <c:pt idx="986">
                  <c:v>1.6767245178571739E-3</c:v>
                </c:pt>
                <c:pt idx="987">
                  <c:v>1.6754499694066369E-3</c:v>
                </c:pt>
                <c:pt idx="988">
                  <c:v>1.6741781060069006E-3</c:v>
                </c:pt>
                <c:pt idx="989">
                  <c:v>1.6729089165723697E-3</c:v>
                </c:pt>
                <c:pt idx="990">
                  <c:v>1.6716423900945214E-3</c:v>
                </c:pt>
                <c:pt idx="991">
                  <c:v>1.6703785156411812E-3</c:v>
                </c:pt>
                <c:pt idx="992">
                  <c:v>1.6691172823556975E-3</c:v>
                </c:pt>
                <c:pt idx="993">
                  <c:v>1.6678586794562408E-3</c:v>
                </c:pt>
                <c:pt idx="994">
                  <c:v>1.6666026962350105E-3</c:v>
                </c:pt>
                <c:pt idx="995">
                  <c:v>1.6653493220575794E-3</c:v>
                </c:pt>
                <c:pt idx="996">
                  <c:v>1.6640985463620803E-3</c:v>
                </c:pt>
                <c:pt idx="997">
                  <c:v>1.6628503586585887E-3</c:v>
                </c:pt>
                <c:pt idx="998">
                  <c:v>1.6616047485283252E-3</c:v>
                </c:pt>
                <c:pt idx="999">
                  <c:v>1.6603617056230313E-3</c:v>
                </c:pt>
              </c:numCache>
            </c:numRef>
          </c:val>
        </c:ser>
        <c:marker val="1"/>
        <c:axId val="101663488"/>
        <c:axId val="101665408"/>
      </c:lineChart>
      <c:catAx>
        <c:axId val="101663488"/>
        <c:scaling>
          <c:orientation val="minMax"/>
        </c:scaling>
        <c:axPos val="b"/>
        <c:title>
          <c:tx>
            <c:rich>
              <a:bodyPr/>
              <a:lstStyle/>
              <a:p>
                <a:pPr>
                  <a:defRPr sz="1000"/>
                </a:pPr>
                <a:r>
                  <a:rPr lang="en-US"/>
                  <a:t>Epoch</a:t>
                </a:r>
              </a:p>
            </c:rich>
          </c:tx>
          <c:layout/>
        </c:title>
        <c:tickLblPos val="nextTo"/>
        <c:txPr>
          <a:bodyPr/>
          <a:lstStyle/>
          <a:p>
            <a:pPr>
              <a:defRPr sz="800"/>
            </a:pPr>
            <a:endParaRPr lang="en-US"/>
          </a:p>
        </c:txPr>
        <c:crossAx val="101665408"/>
        <c:crosses val="autoZero"/>
        <c:auto val="1"/>
        <c:lblAlgn val="ctr"/>
        <c:lblOffset val="100"/>
        <c:tickLblSkip val="99"/>
        <c:tickMarkSkip val="99"/>
      </c:catAx>
      <c:valAx>
        <c:axId val="101665408"/>
        <c:scaling>
          <c:orientation val="minMax"/>
        </c:scaling>
        <c:axPos val="l"/>
        <c:title>
          <c:tx>
            <c:rich>
              <a:bodyPr/>
              <a:lstStyle/>
              <a:p>
                <a:pPr>
                  <a:defRPr sz="1000"/>
                </a:pPr>
                <a:r>
                  <a:rPr lang="en-US"/>
                  <a:t>MSE</a:t>
                </a:r>
              </a:p>
            </c:rich>
          </c:tx>
          <c:layout/>
        </c:title>
        <c:numFmt formatCode="General" sourceLinked="1"/>
        <c:tickLblPos val="nextTo"/>
        <c:txPr>
          <a:bodyPr/>
          <a:lstStyle/>
          <a:p>
            <a:pPr>
              <a:defRPr sz="800"/>
            </a:pPr>
            <a:endParaRPr lang="en-US"/>
          </a:p>
        </c:txPr>
        <c:crossAx val="101663488"/>
        <c:crosses val="autoZero"/>
        <c:crossBetween val="midCat"/>
      </c:valAx>
    </c:plotArea>
    <c:legend>
      <c:legendPos val="r"/>
      <c:layout>
        <c:manualLayout>
          <c:xMode val="edge"/>
          <c:yMode val="edge"/>
          <c:x val="0.65456674986799035"/>
          <c:y val="0.4593347971920726"/>
          <c:w val="0.19618793784500738"/>
          <c:h val="8.1330405615854806E-2"/>
        </c:manualLayout>
      </c:layout>
      <c:txPr>
        <a:bodyPr/>
        <a:lstStyle/>
        <a:p>
          <a:pPr>
            <a:defRPr sz="800"/>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29-01-2020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 xmlns:p14="http://schemas.microsoft.com/office/powerpoint/2010/main"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1/29/2020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1/29/2020</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1/29/2020</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1/29/2020</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1/29/2020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1/29/2020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Project </a:t>
            </a:r>
            <a:r>
              <a:rPr lang="en-US" dirty="0" smtClean="0">
                <a:solidFill>
                  <a:prstClr val="black"/>
                </a:solidFill>
                <a:latin typeface="Times New Roman" panose="02020603050405020304" pitchFamily="18" charset="0"/>
                <a:cs typeface="Times New Roman" panose="02020603050405020304" pitchFamily="18" charset="0"/>
              </a:rPr>
              <a:t>Second </a:t>
            </a:r>
            <a:r>
              <a:rPr lang="en-US" dirty="0">
                <a:solidFill>
                  <a:prstClr val="black"/>
                </a:solidFill>
                <a:latin typeface="Times New Roman" panose="02020603050405020304" pitchFamily="18" charset="0"/>
                <a:cs typeface="Times New Roman" panose="02020603050405020304" pitchFamily="18" charset="0"/>
              </a:rPr>
              <a:t>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a:solidFill>
                  <a:srgbClr val="000099"/>
                </a:solidFill>
                <a:latin typeface="Times New Roman" panose="02020603050405020304" pitchFamily="18" charset="0"/>
                <a:cs typeface="Times New Roman" panose="02020603050405020304" pitchFamily="18" charset="0"/>
              </a:rPr>
              <a:t>M.Tech.,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(2016 - 2020)</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39351" y="4023807"/>
            <a:ext cx="1713297" cy="115798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Date Placeholder 1">
            <a:extLst>
              <a:ext uri="{FF2B5EF4-FFF2-40B4-BE49-F238E27FC236}">
                <a16:creationId xmlns="" xmlns:a16="http://schemas.microsoft.com/office/drawing/2014/main" id="{1FEBBEBC-180F-4554-9433-0F45F01ADA17}"/>
              </a:ext>
            </a:extLst>
          </p:cNvPr>
          <p:cNvSpPr>
            <a:spLocks noGrp="1"/>
          </p:cNvSpPr>
          <p:nvPr>
            <p:ph type="dt" sz="half" idx="10"/>
          </p:nvPr>
        </p:nvSpPr>
        <p:spPr/>
        <p:txBody>
          <a:bodyPr/>
          <a:lstStyle/>
          <a:p>
            <a:fld id="{5631755A-7F1F-43D1-B420-8FE5AAB03653}" type="datetime1">
              <a:rPr lang="en-US" smtClean="0"/>
              <a:pPr/>
              <a:t>1/29/2020</a:t>
            </a:fld>
            <a:endParaRPr lang="en-US"/>
          </a:p>
        </p:txBody>
      </p:sp>
      <p:sp>
        <p:nvSpPr>
          <p:cNvPr id="3" name="Slide Number Placeholder 2">
            <a:extLst>
              <a:ext uri="{FF2B5EF4-FFF2-40B4-BE49-F238E27FC236}">
                <a16:creationId xmlns="" xmlns:a16="http://schemas.microsoft.com/office/drawing/2014/main"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 xmlns:a16="http://schemas.microsoft.com/office/drawing/2014/main" id="{B83DB7B4-5812-42F9-8D4D-54AA04099C4A}"/>
              </a:ext>
            </a:extLst>
          </p:cNvPr>
          <p:cNvGraphicFramePr>
            <a:graphicFrameLocks noGrp="1"/>
          </p:cNvGraphicFramePr>
          <p:nvPr>
            <p:extLst>
              <p:ext uri="{D42A27DB-BD31-4B8C-83A1-F6EECF244321}">
                <p14:modId xmlns="" xmlns:p14="http://schemas.microsoft.com/office/powerpoint/2010/main"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 xmlns:a16="http://schemas.microsoft.com/office/drawing/2014/main" val="3291672"/>
                    </a:ext>
                  </a:extLst>
                </a:gridCol>
                <a:gridCol w="3800376">
                  <a:extLst>
                    <a:ext uri="{9D8B030D-6E8A-4147-A177-3AD203B41FA5}">
                      <a16:colId xmlns="" xmlns:a16="http://schemas.microsoft.com/office/drawing/2014/main"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64880953"/>
                  </a:ext>
                </a:extLst>
              </a:tr>
            </a:tbl>
          </a:graphicData>
        </a:graphic>
      </p:graphicFrame>
    </p:spTree>
    <p:extLst>
      <p:ext uri="{BB962C8B-B14F-4D97-AF65-F5344CB8AC3E}">
        <p14:creationId xmlns="" xmlns:p14="http://schemas.microsoft.com/office/powerpoint/2010/main" val="1664478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276047" y="595224"/>
          <a:ext cx="11680164" cy="3864637"/>
        </p:xfrm>
        <a:graphic>
          <a:graphicData uri="http://schemas.openxmlformats.org/drawingml/2006/table">
            <a:tbl>
              <a:tblPr>
                <a:tableStyleId>{775DCB02-9BB8-47FD-8907-85C794F793BA}</a:tableStyleId>
              </a:tblPr>
              <a:tblGrid>
                <a:gridCol w="973347"/>
                <a:gridCol w="973347"/>
                <a:gridCol w="973347"/>
                <a:gridCol w="973347"/>
                <a:gridCol w="973347"/>
                <a:gridCol w="973347"/>
                <a:gridCol w="973347"/>
                <a:gridCol w="973347"/>
                <a:gridCol w="973347"/>
                <a:gridCol w="973347"/>
                <a:gridCol w="973347"/>
                <a:gridCol w="973347"/>
              </a:tblGrid>
              <a:tr h="552091">
                <a:tc>
                  <a:txBody>
                    <a:bodyPr/>
                    <a:lstStyle/>
                    <a:p>
                      <a:pPr algn="l" fontAlgn="b"/>
                      <a:r>
                        <a:rPr lang="en-US" sz="1200" u="none" strike="noStrike" dirty="0">
                          <a:solidFill>
                            <a:schemeClr val="tx1"/>
                          </a:solidFill>
                        </a:rPr>
                        <a:t>Performance</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Fault(BCG)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Fault(BG)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Fault(BC)</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Fault(AB)</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a:t>
                      </a:r>
                      <a:r>
                        <a:rPr lang="en-US" sz="1200" u="none" strike="noStrike" baseline="0" dirty="0" smtClean="0">
                          <a:solidFill>
                            <a:schemeClr val="tx1"/>
                          </a:solidFill>
                        </a:rPr>
                        <a:t> AG</a:t>
                      </a:r>
                      <a:r>
                        <a:rPr lang="en-US" sz="1200" u="none" strike="noStrike" dirty="0" smtClean="0">
                          <a:solidFill>
                            <a:schemeClr val="tx1"/>
                          </a:solidFill>
                        </a:rPr>
                        <a:t>)</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Fault(CAG)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Fault(CG)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Fault(ABG)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Fault(CA)</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Fault(ABC)</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b="1" i="1" u="none" strike="noStrike" dirty="0" smtClean="0">
                          <a:solidFill>
                            <a:schemeClr val="tx1"/>
                          </a:solidFill>
                          <a:latin typeface="Calibri"/>
                        </a:rPr>
                        <a:t>No</a:t>
                      </a:r>
                      <a:r>
                        <a:rPr lang="en-US" sz="1200" b="1" i="1" u="none" strike="noStrike" baseline="0" dirty="0" smtClean="0">
                          <a:solidFill>
                            <a:schemeClr val="tx1"/>
                          </a:solidFill>
                          <a:latin typeface="Calibri"/>
                        </a:rPr>
                        <a:t> Fault</a:t>
                      </a:r>
                      <a:endParaRPr lang="en-US" sz="1200" b="1" i="1" u="none" strike="noStrike" dirty="0">
                        <a:solidFill>
                          <a:schemeClr val="tx1"/>
                        </a:solidFill>
                        <a:latin typeface="Calibri"/>
                      </a:endParaRPr>
                    </a:p>
                  </a:txBody>
                  <a:tcPr marL="0" marR="0" marT="0" marB="0" anchor="ctr">
                    <a:solidFill>
                      <a:srgbClr val="92D050"/>
                    </a:solidFill>
                  </a:tcPr>
                </a:tc>
              </a:tr>
              <a:tr h="552091">
                <a:tc>
                  <a:txBody>
                    <a:bodyPr/>
                    <a:lstStyle/>
                    <a:p>
                      <a:pPr algn="l" fontAlgn="b"/>
                      <a:r>
                        <a:rPr lang="en-US" sz="1200" u="none" strike="noStrike" dirty="0"/>
                        <a:t>MSE</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0.001041384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0.001228503</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0.001267962</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0.000949011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0.00103155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0.000609621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0.000751261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0.001670856</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0.001259615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0.000699633</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0.000936641</a:t>
                      </a:r>
                      <a:endParaRPr lang="en-US" sz="1200" b="0" i="0" u="none" strike="noStrike" dirty="0">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NMSE</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0.012227989</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0.014361976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0.013714801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0.011078389</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0.011540652</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0.007375399</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0.008873446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0.018414151</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0.014619167</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0.008108269</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0.025133817</a:t>
                      </a:r>
                      <a:endParaRPr lang="en-US" sz="1200" b="0" i="0" u="none" strike="noStrike" dirty="0">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MAE</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0.023881474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0.030720223</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0.026290921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0.024074968</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0.02712062</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0.019775526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0.022480201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0.033857771</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0.027864911</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0.020467848</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0.024376238</a:t>
                      </a:r>
                      <a:endParaRPr lang="en-US" sz="1200" b="0" i="0" u="none" strike="noStrike" dirty="0">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Min Abs Error</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3.10014E-05</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3.7502E-06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4.12587E-07</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6.64737E-07</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1.8618E-05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4.956E-06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6.39238E-06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9.19265E-05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1.13233E-05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5.68566E-06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7.6094E-06</a:t>
                      </a:r>
                      <a:endParaRPr lang="en-US" sz="1200" b="0" i="0" u="none" strike="noStrike">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Max Abs Error</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0.222116585</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0.083063903</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0.222004191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0.174415037</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0.080086244</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0.194371308</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0.081007194</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0.178581559</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0.273691945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0.128971428</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0.104476299</a:t>
                      </a:r>
                      <a:endParaRPr lang="en-US" sz="1200" b="0" i="0" u="none" strike="noStrike">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r</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0.996169263</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0.993366015</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0.994160264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0.994680123</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0.994845309</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0.996420527</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0.997417854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0.993264984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0.996228945</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0.997105661</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0.988280479</a:t>
                      </a:r>
                      <a:endParaRPr lang="en-US" sz="1200" b="0" i="0" u="none" strike="noStrike" dirty="0">
                        <a:solidFill>
                          <a:srgbClr val="000000"/>
                        </a:solidFill>
                        <a:latin typeface="Calibri"/>
                      </a:endParaRPr>
                    </a:p>
                  </a:txBody>
                  <a:tcPr marL="0" marR="0" marT="0" marB="0" anchor="ctr">
                    <a:solidFill>
                      <a:schemeClr val="bg1"/>
                    </a:solidFill>
                  </a:tcPr>
                </a:tc>
              </a:tr>
            </a:tbl>
          </a:graphicData>
        </a:graphic>
      </p:graphicFrame>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10</a:t>
            </a:fld>
            <a:endParaRPr lang="en-US"/>
          </a:p>
        </p:txBody>
      </p:sp>
      <p:sp>
        <p:nvSpPr>
          <p:cNvPr id="10" name="TextBox 9"/>
          <p:cNvSpPr txBox="1"/>
          <p:nvPr/>
        </p:nvSpPr>
        <p:spPr>
          <a:xfrm>
            <a:off x="4710023" y="4830792"/>
            <a:ext cx="2959015" cy="369332"/>
          </a:xfrm>
          <a:prstGeom prst="rect">
            <a:avLst/>
          </a:prstGeom>
          <a:noFill/>
        </p:spPr>
        <p:txBody>
          <a:bodyPr wrap="none" rtlCol="0">
            <a:spAutoFit/>
          </a:bodyPr>
          <a:lstStyle/>
          <a:p>
            <a:r>
              <a:rPr lang="en-US" dirty="0" smtClean="0"/>
              <a:t>Table. 2. Classification Results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None/>
            </a:pPr>
            <a:endParaRPr lang="en-US" dirty="0" smtClean="0"/>
          </a:p>
          <a:p>
            <a:pPr algn="just">
              <a:buNone/>
            </a:pPr>
            <a:endParaRPr lang="en-US" dirty="0" smtClean="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11</a:t>
            </a:fld>
            <a:endParaRPr lang="en-US"/>
          </a:p>
        </p:txBody>
      </p:sp>
      <p:sp>
        <p:nvSpPr>
          <p:cNvPr id="6" name="TextBox 5">
            <a:extLst>
              <a:ext uri="{FF2B5EF4-FFF2-40B4-BE49-F238E27FC236}">
                <a16:creationId xmlns=""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Road Map</a:t>
            </a:r>
            <a:endParaRPr lang="en-IN" sz="3200" b="1" u="sng" dirty="0">
              <a:solidFill>
                <a:srgbClr val="FF0000"/>
              </a:solidFill>
            </a:endParaRPr>
          </a:p>
        </p:txBody>
      </p:sp>
      <p:graphicFrame>
        <p:nvGraphicFramePr>
          <p:cNvPr id="7" name="Table 6"/>
          <p:cNvGraphicFramePr>
            <a:graphicFrameLocks noGrp="1"/>
          </p:cNvGraphicFramePr>
          <p:nvPr/>
        </p:nvGraphicFramePr>
        <p:xfrm>
          <a:off x="940280" y="1009288"/>
          <a:ext cx="10299939" cy="4891184"/>
        </p:xfrm>
        <a:graphic>
          <a:graphicData uri="http://schemas.openxmlformats.org/drawingml/2006/table">
            <a:tbl>
              <a:tblPr firstRow="1" bandRow="1">
                <a:tableStyleId>{5C22544A-7EE6-4342-B048-85BDC9FD1C3A}</a:tableStyleId>
              </a:tblPr>
              <a:tblGrid>
                <a:gridCol w="1319841"/>
                <a:gridCol w="5503653"/>
                <a:gridCol w="3476445"/>
              </a:tblGrid>
              <a:tr h="611398">
                <a:tc>
                  <a:txBody>
                    <a:bodyPr/>
                    <a:lstStyle/>
                    <a:p>
                      <a:pPr algn="ctr"/>
                      <a:r>
                        <a:rPr lang="en-US" dirty="0" smtClean="0"/>
                        <a:t>S. No</a:t>
                      </a:r>
                      <a:endParaRPr lang="en-US" dirty="0"/>
                    </a:p>
                  </a:txBody>
                  <a:tcPr anchor="ctr"/>
                </a:tc>
                <a:tc>
                  <a:txBody>
                    <a:bodyPr/>
                    <a:lstStyle/>
                    <a:p>
                      <a:pPr algn="ctr"/>
                      <a:r>
                        <a:rPr lang="en-US" dirty="0" smtClean="0"/>
                        <a:t>Work</a:t>
                      </a:r>
                      <a:endParaRPr lang="en-US" dirty="0"/>
                    </a:p>
                  </a:txBody>
                  <a:tcPr anchor="ctr"/>
                </a:tc>
                <a:tc>
                  <a:txBody>
                    <a:bodyPr/>
                    <a:lstStyle/>
                    <a:p>
                      <a:pPr algn="ctr"/>
                      <a:r>
                        <a:rPr lang="en-US" dirty="0" smtClean="0"/>
                        <a:t>Number of Weeks</a:t>
                      </a:r>
                      <a:endParaRPr lang="en-US" dirty="0"/>
                    </a:p>
                  </a:txBody>
                  <a:tcPr anchor="ctr"/>
                </a:tc>
              </a:tr>
              <a:tr h="611398">
                <a:tc>
                  <a:txBody>
                    <a:bodyPr/>
                    <a:lstStyle/>
                    <a:p>
                      <a:pPr algn="ctr"/>
                      <a:r>
                        <a:rPr lang="en-US" dirty="0" smtClean="0"/>
                        <a:t>1</a:t>
                      </a:r>
                      <a:endParaRPr lang="en-US" dirty="0"/>
                    </a:p>
                  </a:txBody>
                  <a:tcPr anchor="ctr"/>
                </a:tc>
                <a:tc>
                  <a:txBody>
                    <a:bodyPr/>
                    <a:lstStyle/>
                    <a:p>
                      <a:pPr algn="ctr"/>
                      <a:endParaRPr lang="en-US" dirty="0"/>
                    </a:p>
                  </a:txBody>
                  <a:tcPr anchor="ctr"/>
                </a:tc>
                <a:tc>
                  <a:txBody>
                    <a:bodyPr/>
                    <a:lstStyle/>
                    <a:p>
                      <a:pPr algn="ctr"/>
                      <a:endParaRPr lang="en-US"/>
                    </a:p>
                  </a:txBody>
                  <a:tcPr anchor="ctr"/>
                </a:tc>
              </a:tr>
              <a:tr h="611398">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a:p>
                  </a:txBody>
                  <a:tcPr anchor="ctr"/>
                </a:tc>
              </a:tr>
              <a:tr h="611398">
                <a:tc>
                  <a:txBody>
                    <a:bodyPr/>
                    <a:lstStyle/>
                    <a:p>
                      <a:pPr algn="ctr"/>
                      <a:r>
                        <a:rPr lang="en-US" dirty="0" smtClean="0"/>
                        <a:t>3</a:t>
                      </a:r>
                      <a:endParaRPr lang="en-US" dirty="0"/>
                    </a:p>
                  </a:txBody>
                  <a:tcPr anchor="ctr"/>
                </a:tc>
                <a:tc>
                  <a:txBody>
                    <a:bodyPr/>
                    <a:lstStyle/>
                    <a:p>
                      <a:pPr algn="ctr"/>
                      <a:endParaRPr lang="en-US"/>
                    </a:p>
                  </a:txBody>
                  <a:tcPr anchor="ctr"/>
                </a:tc>
                <a:tc>
                  <a:txBody>
                    <a:bodyPr/>
                    <a:lstStyle/>
                    <a:p>
                      <a:pPr algn="ctr"/>
                      <a:endParaRPr lang="en-US"/>
                    </a:p>
                  </a:txBody>
                  <a:tcPr anchor="ctr"/>
                </a:tc>
              </a:tr>
              <a:tr h="611398">
                <a:tc>
                  <a:txBody>
                    <a:bodyPr/>
                    <a:lstStyle/>
                    <a:p>
                      <a:pPr algn="ctr"/>
                      <a:r>
                        <a:rPr lang="en-US" dirty="0" smtClean="0"/>
                        <a:t>4</a:t>
                      </a:r>
                      <a:endParaRPr lang="en-US" dirty="0"/>
                    </a:p>
                  </a:txBody>
                  <a:tcPr anchor="ctr"/>
                </a:tc>
                <a:tc>
                  <a:txBody>
                    <a:bodyPr/>
                    <a:lstStyle/>
                    <a:p>
                      <a:pPr algn="ctr"/>
                      <a:endParaRPr lang="en-US"/>
                    </a:p>
                  </a:txBody>
                  <a:tcPr anchor="ctr"/>
                </a:tc>
                <a:tc>
                  <a:txBody>
                    <a:bodyPr/>
                    <a:lstStyle/>
                    <a:p>
                      <a:pPr algn="ctr"/>
                      <a:endParaRPr lang="en-US" dirty="0"/>
                    </a:p>
                  </a:txBody>
                  <a:tcPr anchor="ctr"/>
                </a:tc>
              </a:tr>
              <a:tr h="611398">
                <a:tc>
                  <a:txBody>
                    <a:bodyPr/>
                    <a:lstStyle/>
                    <a:p>
                      <a:pPr algn="ctr"/>
                      <a:r>
                        <a:rPr lang="en-US" dirty="0" smtClean="0"/>
                        <a:t>5</a:t>
                      </a:r>
                      <a:endParaRPr lang="en-US" dirty="0"/>
                    </a:p>
                  </a:txBody>
                  <a:tcPr anchor="ctr"/>
                </a:tc>
                <a:tc>
                  <a:txBody>
                    <a:bodyPr/>
                    <a:lstStyle/>
                    <a:p>
                      <a:pPr algn="ctr"/>
                      <a:endParaRPr lang="en-US"/>
                    </a:p>
                  </a:txBody>
                  <a:tcPr anchor="ctr"/>
                </a:tc>
                <a:tc>
                  <a:txBody>
                    <a:bodyPr/>
                    <a:lstStyle/>
                    <a:p>
                      <a:pPr algn="ctr"/>
                      <a:endParaRPr lang="en-US"/>
                    </a:p>
                  </a:txBody>
                  <a:tcPr anchor="ctr"/>
                </a:tc>
              </a:tr>
              <a:tr h="611398">
                <a:tc>
                  <a:txBody>
                    <a:bodyPr/>
                    <a:lstStyle/>
                    <a:p>
                      <a:pPr algn="ctr"/>
                      <a:r>
                        <a:rPr lang="en-US" dirty="0" smtClean="0"/>
                        <a:t>6</a:t>
                      </a:r>
                      <a:endParaRPr lang="en-US" dirty="0"/>
                    </a:p>
                  </a:txBody>
                  <a:tcPr anchor="ctr"/>
                </a:tc>
                <a:tc>
                  <a:txBody>
                    <a:bodyPr/>
                    <a:lstStyle/>
                    <a:p>
                      <a:pPr algn="ctr"/>
                      <a:endParaRPr lang="en-US"/>
                    </a:p>
                  </a:txBody>
                  <a:tcPr anchor="ctr"/>
                </a:tc>
                <a:tc>
                  <a:txBody>
                    <a:bodyPr/>
                    <a:lstStyle/>
                    <a:p>
                      <a:pPr algn="ctr"/>
                      <a:endParaRPr lang="en-US"/>
                    </a:p>
                  </a:txBody>
                  <a:tcPr anchor="ctr"/>
                </a:tc>
              </a:tr>
              <a:tr h="611398">
                <a:tc>
                  <a:txBody>
                    <a:bodyPr/>
                    <a:lstStyle/>
                    <a:p>
                      <a:pPr algn="ctr"/>
                      <a:r>
                        <a:rPr lang="en-US" dirty="0" smtClean="0"/>
                        <a:t>7</a:t>
                      </a:r>
                      <a:endParaRPr lang="en-US" dirty="0"/>
                    </a:p>
                  </a:txBody>
                  <a:tcPr anchor="ctr"/>
                </a:tc>
                <a:tc>
                  <a:txBody>
                    <a:bodyPr/>
                    <a:lstStyle/>
                    <a:p>
                      <a:pPr algn="ctr"/>
                      <a:endParaRPr lang="en-US"/>
                    </a:p>
                  </a:txBody>
                  <a:tcPr anchor="ctr"/>
                </a:tc>
                <a:tc>
                  <a:txBody>
                    <a:bodyPr/>
                    <a:lstStyle/>
                    <a:p>
                      <a:pPr algn="ctr"/>
                      <a:endParaRPr lang="en-US" dirty="0"/>
                    </a:p>
                  </a:txBody>
                  <a:tcPr anchor="ctr"/>
                </a:tc>
              </a:tr>
            </a:tbl>
          </a:graphicData>
        </a:graphic>
      </p:graphicFrame>
    </p:spTree>
    <p:extLst>
      <p:ext uri="{BB962C8B-B14F-4D97-AF65-F5344CB8AC3E}">
        <p14:creationId xmlns="" xmlns:p14="http://schemas.microsoft.com/office/powerpoint/2010/main" val="190671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None/>
            </a:pPr>
            <a:r>
              <a:rPr lang="en-US" dirty="0" err="1" smtClean="0"/>
              <a:t>chfc</a:t>
            </a:r>
            <a:endParaRPr lang="en-US" dirty="0"/>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12</a:t>
            </a:fld>
            <a:endParaRPr lang="en-US"/>
          </a:p>
        </p:txBody>
      </p:sp>
      <p:sp>
        <p:nvSpPr>
          <p:cNvPr id="6" name="TextBox 5">
            <a:extLst>
              <a:ext uri="{FF2B5EF4-FFF2-40B4-BE49-F238E27FC236}">
                <a16:creationId xmlns=""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a:solidFill>
                  <a:srgbClr val="FF0000"/>
                </a:solidFill>
              </a:rPr>
              <a:t>Applications</a:t>
            </a:r>
          </a:p>
        </p:txBody>
      </p:sp>
    </p:spTree>
    <p:extLst>
      <p:ext uri="{BB962C8B-B14F-4D97-AF65-F5344CB8AC3E}">
        <p14:creationId xmlns="" xmlns:p14="http://schemas.microsoft.com/office/powerpoint/2010/main" val="1906710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smtClean="0"/>
              <a:t>Recurrent Neural Network is tested by varying the hidden layers. The classification performance is good with 5 hidden layers. We will try to simulate more number of faults and the results will be updated.</a:t>
            </a:r>
            <a:endParaRPr lang="en-US" dirty="0"/>
          </a:p>
        </p:txBody>
      </p:sp>
      <p:sp>
        <p:nvSpPr>
          <p:cNvPr id="4" name="Date Placeholder 3">
            <a:extLst>
              <a:ext uri="{FF2B5EF4-FFF2-40B4-BE49-F238E27FC236}">
                <a16:creationId xmlns="" xmlns:a16="http://schemas.microsoft.com/office/drawing/2014/main" id="{D76066D8-4017-49D3-A74C-39BDED6144EB}"/>
              </a:ext>
            </a:extLst>
          </p:cNvPr>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a:extLst>
              <a:ext uri="{FF2B5EF4-FFF2-40B4-BE49-F238E27FC236}">
                <a16:creationId xmlns="" xmlns:a16="http://schemas.microsoft.com/office/drawing/2014/main" id="{114D5F59-C1E5-4B1A-BA66-70D0B6F715EE}"/>
              </a:ext>
            </a:extLst>
          </p:cNvPr>
          <p:cNvSpPr>
            <a:spLocks noGrp="1"/>
          </p:cNvSpPr>
          <p:nvPr>
            <p:ph type="sldNum" sz="quarter" idx="12"/>
          </p:nvPr>
        </p:nvSpPr>
        <p:spPr/>
        <p:txBody>
          <a:bodyPr/>
          <a:lstStyle/>
          <a:p>
            <a:fld id="{330EA680-D336-4FF7-8B7A-9848BB0A1C32}" type="slidenum">
              <a:rPr lang="en-US" smtClean="0"/>
              <a:pPr/>
              <a:t>13</a:t>
            </a:fld>
            <a:endParaRPr lang="en-US"/>
          </a:p>
        </p:txBody>
      </p:sp>
      <p:sp>
        <p:nvSpPr>
          <p:cNvPr id="6" name="TextBox 5">
            <a:extLst>
              <a:ext uri="{FF2B5EF4-FFF2-40B4-BE49-F238E27FC236}">
                <a16:creationId xmlns="" xmlns:a16="http://schemas.microsoft.com/office/drawing/2014/main"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a:solidFill>
                  <a:srgbClr val="FF0000"/>
                </a:solidFill>
              </a:rPr>
              <a:t>Conclusion </a:t>
            </a:r>
          </a:p>
        </p:txBody>
      </p:sp>
    </p:spTree>
    <p:extLst>
      <p:ext uri="{BB962C8B-B14F-4D97-AF65-F5344CB8AC3E}">
        <p14:creationId xmlns="" xmlns:p14="http://schemas.microsoft.com/office/powerpoint/2010/main" val="4028563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4BB6DEF-F39C-40B0-B60B-2E342DDF5922}"/>
              </a:ext>
            </a:extLst>
          </p:cNvPr>
          <p:cNvSpPr txBox="1"/>
          <p:nvPr/>
        </p:nvSpPr>
        <p:spPr>
          <a:xfrm>
            <a:off x="838200" y="199749"/>
            <a:ext cx="10510421" cy="584775"/>
          </a:xfrm>
          <a:prstGeom prst="rect">
            <a:avLst/>
          </a:prstGeom>
          <a:noFill/>
        </p:spPr>
        <p:txBody>
          <a:bodyPr wrap="square" rtlCol="0">
            <a:spAutoFit/>
          </a:bodyPr>
          <a:lstStyle/>
          <a:p>
            <a:pPr algn="ctr"/>
            <a:r>
              <a:rPr lang="en-IN" sz="3200" u="sng" dirty="0">
                <a:solidFill>
                  <a:srgbClr val="FF0000"/>
                </a:solidFill>
              </a:rPr>
              <a:t>References</a:t>
            </a:r>
          </a:p>
        </p:txBody>
      </p:sp>
      <p:sp>
        <p:nvSpPr>
          <p:cNvPr id="3" name="Date Placeholder 2">
            <a:extLst>
              <a:ext uri="{FF2B5EF4-FFF2-40B4-BE49-F238E27FC236}">
                <a16:creationId xmlns="" xmlns:a16="http://schemas.microsoft.com/office/drawing/2014/main" id="{3000AC7D-C646-4A26-934D-95EC7158415E}"/>
              </a:ext>
            </a:extLst>
          </p:cNvPr>
          <p:cNvSpPr>
            <a:spLocks noGrp="1"/>
          </p:cNvSpPr>
          <p:nvPr>
            <p:ph type="dt" sz="half" idx="10"/>
          </p:nvPr>
        </p:nvSpPr>
        <p:spPr/>
        <p:txBody>
          <a:bodyPr/>
          <a:lstStyle/>
          <a:p>
            <a:fld id="{7D3818A2-EEB7-4262-8046-02DC67F5AE89}" type="datetime1">
              <a:rPr lang="en-US" smtClean="0"/>
              <a:pPr/>
              <a:t>1/29/2020</a:t>
            </a:fld>
            <a:endParaRPr lang="en-US"/>
          </a:p>
        </p:txBody>
      </p:sp>
      <p:sp>
        <p:nvSpPr>
          <p:cNvPr id="5" name="Slide Number Placeholder 4">
            <a:extLst>
              <a:ext uri="{FF2B5EF4-FFF2-40B4-BE49-F238E27FC236}">
                <a16:creationId xmlns="" xmlns:a16="http://schemas.microsoft.com/office/drawing/2014/main" id="{C8B981BA-7AE4-4E6C-9012-F1DBF6F72A23}"/>
              </a:ext>
            </a:extLst>
          </p:cNvPr>
          <p:cNvSpPr>
            <a:spLocks noGrp="1"/>
          </p:cNvSpPr>
          <p:nvPr>
            <p:ph type="sldNum" sz="quarter" idx="12"/>
          </p:nvPr>
        </p:nvSpPr>
        <p:spPr/>
        <p:txBody>
          <a:bodyPr/>
          <a:lstStyle/>
          <a:p>
            <a:fld id="{330EA680-D336-4FF7-8B7A-9848BB0A1C32}" type="slidenum">
              <a:rPr lang="en-US" smtClean="0"/>
              <a:pPr/>
              <a:t>14</a:t>
            </a:fld>
            <a:endParaRPr lang="en-US"/>
          </a:p>
        </p:txBody>
      </p:sp>
      <p:graphicFrame>
        <p:nvGraphicFramePr>
          <p:cNvPr id="6" name="Table 6">
            <a:extLst>
              <a:ext uri="{FF2B5EF4-FFF2-40B4-BE49-F238E27FC236}">
                <a16:creationId xmlns="" xmlns:a16="http://schemas.microsoft.com/office/drawing/2014/main" id="{AC9E14EC-3F02-449A-AD8E-DE30BE95F792}"/>
              </a:ext>
            </a:extLst>
          </p:cNvPr>
          <p:cNvGraphicFramePr>
            <a:graphicFrameLocks noGrp="1"/>
          </p:cNvGraphicFramePr>
          <p:nvPr>
            <p:extLst>
              <p:ext uri="{D42A27DB-BD31-4B8C-83A1-F6EECF244321}">
                <p14:modId xmlns="" xmlns:p14="http://schemas.microsoft.com/office/powerpoint/2010/main" val="893868250"/>
              </p:ext>
            </p:extLst>
          </p:nvPr>
        </p:nvGraphicFramePr>
        <p:xfrm>
          <a:off x="843378" y="870017"/>
          <a:ext cx="10510421" cy="5303520"/>
        </p:xfrm>
        <a:graphic>
          <a:graphicData uri="http://schemas.openxmlformats.org/drawingml/2006/table">
            <a:tbl>
              <a:tblPr firstRow="1" bandRow="1">
                <a:tableStyleId>{2D5ABB26-0587-4C30-8999-92F81FD0307C}</a:tableStyleId>
              </a:tblPr>
              <a:tblGrid>
                <a:gridCol w="661800">
                  <a:extLst>
                    <a:ext uri="{9D8B030D-6E8A-4147-A177-3AD203B41FA5}">
                      <a16:colId xmlns="" xmlns:a16="http://schemas.microsoft.com/office/drawing/2014/main" val="3448325611"/>
                    </a:ext>
                  </a:extLst>
                </a:gridCol>
                <a:gridCol w="9848621">
                  <a:extLst>
                    <a:ext uri="{9D8B030D-6E8A-4147-A177-3AD203B41FA5}">
                      <a16:colId xmlns="" xmlns:a16="http://schemas.microsoft.com/office/drawing/2014/main" val="393581948"/>
                    </a:ext>
                  </a:extLst>
                </a:gridCol>
              </a:tblGrid>
              <a:tr h="633882">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82736879"/>
                  </a:ext>
                </a:extLst>
              </a:tr>
              <a:tr h="633882">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00277682"/>
                  </a:ext>
                </a:extLst>
              </a:tr>
              <a:tr h="822642">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92891298"/>
                  </a:ext>
                </a:extLst>
              </a:tr>
              <a:tr h="633882">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48713284"/>
                  </a:ext>
                </a:extLst>
              </a:tr>
              <a:tr h="822642">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2214642"/>
                  </a:ext>
                </a:extLst>
              </a:tr>
              <a:tr h="822564">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G. Cardoso, J. G. </a:t>
                      </a:r>
                      <a:r>
                        <a:rPr lang="en-IN" sz="1800" kern="1200" dirty="0" err="1">
                          <a:solidFill>
                            <a:schemeClr val="tx1"/>
                          </a:solidFill>
                          <a:effectLst/>
                          <a:latin typeface="+mn-lt"/>
                          <a:ea typeface="+mn-ea"/>
                          <a:cs typeface="+mn-cs"/>
                        </a:rPr>
                        <a:t>Rolim</a:t>
                      </a:r>
                      <a:r>
                        <a:rPr lang="en-IN" sz="1800" kern="1200" dirty="0">
                          <a:solidFill>
                            <a:schemeClr val="tx1"/>
                          </a:solidFill>
                          <a:effectLst/>
                          <a:latin typeface="+mn-lt"/>
                          <a:ea typeface="+mn-ea"/>
                          <a:cs typeface="+mn-cs"/>
                        </a:rPr>
                        <a:t> and H. H. Zurn, "Application of neural-network modules to electric power system fault section estimation," in </a:t>
                      </a:r>
                      <a:r>
                        <a:rPr lang="en-IN" sz="1800" i="1" kern="1200" dirty="0">
                          <a:solidFill>
                            <a:schemeClr val="tx1"/>
                          </a:solidFill>
                          <a:effectLst/>
                          <a:latin typeface="+mn-lt"/>
                          <a:ea typeface="+mn-ea"/>
                          <a:cs typeface="+mn-cs"/>
                        </a:rPr>
                        <a:t>IEEE Transactions on Power Delivery</a:t>
                      </a:r>
                      <a:r>
                        <a:rPr lang="en-IN" sz="1800" kern="1200" dirty="0">
                          <a:solidFill>
                            <a:schemeClr val="tx1"/>
                          </a:solidFill>
                          <a:effectLst/>
                          <a:latin typeface="+mn-lt"/>
                          <a:ea typeface="+mn-ea"/>
                          <a:cs typeface="+mn-cs"/>
                        </a:rPr>
                        <a:t>, vol. 19, no. 3, pp. 1034-1041, July 2004.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89601737"/>
                  </a:ext>
                </a:extLst>
              </a:tr>
              <a:tr h="633882">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Jamil, M., Sharma, S.K. &amp; Singh, R. </a:t>
                      </a:r>
                      <a:r>
                        <a:rPr lang="en-IN" sz="1800" kern="1200" dirty="0" err="1">
                          <a:solidFill>
                            <a:schemeClr val="tx1"/>
                          </a:solidFill>
                          <a:effectLst/>
                          <a:latin typeface="+mn-lt"/>
                          <a:ea typeface="+mn-ea"/>
                          <a:cs typeface="+mn-cs"/>
                        </a:rPr>
                        <a:t>SpringerPlus</a:t>
                      </a:r>
                      <a:r>
                        <a:rPr lang="en-IN" sz="1800" kern="1200" dirty="0">
                          <a:solidFill>
                            <a:schemeClr val="tx1"/>
                          </a:solidFill>
                          <a:effectLst/>
                          <a:latin typeface="+mn-lt"/>
                          <a:ea typeface="+mn-ea"/>
                          <a:cs typeface="+mn-cs"/>
                        </a:rPr>
                        <a:t> (2015) 4: 334. https://doi.org/10.1186/s40064-015-1080-x.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88330897"/>
                  </a:ext>
                </a:extLst>
              </a:tr>
            </a:tbl>
          </a:graphicData>
        </a:graphic>
      </p:graphicFrame>
    </p:spTree>
    <p:extLst>
      <p:ext uri="{BB962C8B-B14F-4D97-AF65-F5344CB8AC3E}">
        <p14:creationId xmlns="" xmlns:p14="http://schemas.microsoft.com/office/powerpoint/2010/main" val="844048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much faults as possible using deep neural networks and further improvements in the project will be informed.</a:t>
            </a:r>
          </a:p>
        </p:txBody>
      </p:sp>
      <p:sp>
        <p:nvSpPr>
          <p:cNvPr id="4" name="Date Placeholder 3">
            <a:extLst>
              <a:ext uri="{FF2B5EF4-FFF2-40B4-BE49-F238E27FC236}">
                <a16:creationId xmlns="" xmlns:a16="http://schemas.microsoft.com/office/drawing/2014/main" id="{D76066D8-4017-49D3-A74C-39BDED6144EB}"/>
              </a:ext>
            </a:extLst>
          </p:cNvPr>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a:extLst>
              <a:ext uri="{FF2B5EF4-FFF2-40B4-BE49-F238E27FC236}">
                <a16:creationId xmlns="" xmlns:a16="http://schemas.microsoft.com/office/drawing/2014/main" id="{114D5F59-C1E5-4B1A-BA66-70D0B6F715EE}"/>
              </a:ext>
            </a:extLst>
          </p:cNvPr>
          <p:cNvSpPr>
            <a:spLocks noGrp="1"/>
          </p:cNvSpPr>
          <p:nvPr>
            <p:ph type="sldNum" sz="quarter" idx="12"/>
          </p:nvPr>
        </p:nvSpPr>
        <p:spPr/>
        <p:txBody>
          <a:bodyPr/>
          <a:lstStyle/>
          <a:p>
            <a:fld id="{330EA680-D336-4FF7-8B7A-9848BB0A1C32}" type="slidenum">
              <a:rPr lang="en-US" smtClean="0"/>
              <a:pPr/>
              <a:t>15</a:t>
            </a:fld>
            <a:endParaRPr lang="en-US"/>
          </a:p>
        </p:txBody>
      </p:sp>
      <p:sp>
        <p:nvSpPr>
          <p:cNvPr id="6" name="TextBox 5">
            <a:extLst>
              <a:ext uri="{FF2B5EF4-FFF2-40B4-BE49-F238E27FC236}">
                <a16:creationId xmlns="" xmlns:a16="http://schemas.microsoft.com/office/drawing/2014/main"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smtClean="0">
                <a:solidFill>
                  <a:srgbClr val="FF0000"/>
                </a:solidFill>
              </a:rPr>
              <a:t>CO – PO Mapping </a:t>
            </a:r>
            <a:endParaRPr lang="en-IN" sz="3200" b="1" u="sng" dirty="0">
              <a:solidFill>
                <a:srgbClr val="FF0000"/>
              </a:solidFill>
            </a:endParaRPr>
          </a:p>
        </p:txBody>
      </p:sp>
    </p:spTree>
    <p:extLst>
      <p:ext uri="{BB962C8B-B14F-4D97-AF65-F5344CB8AC3E}">
        <p14:creationId xmlns="" xmlns:p14="http://schemas.microsoft.com/office/powerpoint/2010/main" val="4028563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B1159-D691-4B53-B1A6-D9B3A79BE525}"/>
              </a:ext>
            </a:extLst>
          </p:cNvPr>
          <p:cNvSpPr>
            <a:spLocks noGrp="1"/>
          </p:cNvSpPr>
          <p:nvPr>
            <p:ph type="title"/>
          </p:nvPr>
        </p:nvSpPr>
        <p:spPr/>
        <p:txBody>
          <a:bodyPr/>
          <a:lstStyle/>
          <a:p>
            <a:endParaRPr lang="en-US"/>
          </a:p>
        </p:txBody>
      </p:sp>
      <p:sp>
        <p:nvSpPr>
          <p:cNvPr id="3" name="Date Placeholder 2">
            <a:extLst>
              <a:ext uri="{FF2B5EF4-FFF2-40B4-BE49-F238E27FC236}">
                <a16:creationId xmlns="" xmlns:a16="http://schemas.microsoft.com/office/drawing/2014/main" id="{6DEC8314-1F46-43E9-87EC-9D327CFD75A2}"/>
              </a:ext>
            </a:extLst>
          </p:cNvPr>
          <p:cNvSpPr>
            <a:spLocks noGrp="1"/>
          </p:cNvSpPr>
          <p:nvPr>
            <p:ph type="dt" sz="half" idx="10"/>
          </p:nvPr>
        </p:nvSpPr>
        <p:spPr/>
        <p:txBody>
          <a:bodyPr/>
          <a:lstStyle/>
          <a:p>
            <a:fld id="{55429E5B-FFDD-47CA-AE66-D39F45E52B55}" type="datetime1">
              <a:rPr lang="en-US" smtClean="0"/>
              <a:pPr/>
              <a:t>1/29/2020</a:t>
            </a:fld>
            <a:endParaRPr lang="en-US"/>
          </a:p>
        </p:txBody>
      </p:sp>
      <p:sp>
        <p:nvSpPr>
          <p:cNvPr id="4" name="Slide Number Placeholder 3">
            <a:extLst>
              <a:ext uri="{FF2B5EF4-FFF2-40B4-BE49-F238E27FC236}">
                <a16:creationId xmlns="" xmlns:a16="http://schemas.microsoft.com/office/drawing/2014/main" id="{60585039-2C10-4B0D-ABFA-290767B07452}"/>
              </a:ext>
            </a:extLst>
          </p:cNvPr>
          <p:cNvSpPr>
            <a:spLocks noGrp="1"/>
          </p:cNvSpPr>
          <p:nvPr>
            <p:ph type="sldNum" sz="quarter" idx="12"/>
          </p:nvPr>
        </p:nvSpPr>
        <p:spPr/>
        <p:txBody>
          <a:bodyPr/>
          <a:lstStyle/>
          <a:p>
            <a:fld id="{330EA680-D336-4FF7-8B7A-9848BB0A1C32}" type="slidenum">
              <a:rPr lang="en-US" smtClean="0"/>
              <a:pPr/>
              <a:t>16</a:t>
            </a:fld>
            <a:endParaRPr lang="en-US"/>
          </a:p>
        </p:txBody>
      </p:sp>
      <p:pic>
        <p:nvPicPr>
          <p:cNvPr id="8" name="Picture 7">
            <a:extLst>
              <a:ext uri="{FF2B5EF4-FFF2-40B4-BE49-F238E27FC236}">
                <a16:creationId xmlns="" xmlns:a16="http://schemas.microsoft.com/office/drawing/2014/main" id="{63F881B9-BB6E-445C-BA3F-A72AD63B912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365126"/>
            <a:ext cx="10515600" cy="5991224"/>
          </a:xfrm>
          <a:prstGeom prst="rect">
            <a:avLst/>
          </a:prstGeom>
        </p:spPr>
      </p:pic>
    </p:spTree>
    <p:extLst>
      <p:ext uri="{BB962C8B-B14F-4D97-AF65-F5344CB8AC3E}">
        <p14:creationId xmlns="" xmlns:p14="http://schemas.microsoft.com/office/powerpoint/2010/main" val="3574002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smtClean="0"/>
              <a:t>Introduction</a:t>
            </a:r>
          </a:p>
          <a:p>
            <a:pPr marL="457200" indent="-457200" algn="l">
              <a:buFont typeface="Wingdings" panose="05000000000000000000" pitchFamily="2" charset="2"/>
              <a:buChar char="Ø"/>
            </a:pPr>
            <a:r>
              <a:rPr lang="en-IN" sz="2800" dirty="0" smtClean="0"/>
              <a:t>Components Information</a:t>
            </a:r>
          </a:p>
          <a:p>
            <a:pPr marL="457200" indent="-457200" algn="l">
              <a:buFont typeface="Wingdings" panose="05000000000000000000" pitchFamily="2" charset="2"/>
              <a:buChar char="Ø"/>
            </a:pPr>
            <a:r>
              <a:rPr lang="en-IN" sz="2800" dirty="0" smtClean="0"/>
              <a:t>Simulation Results</a:t>
            </a:r>
          </a:p>
          <a:p>
            <a:pPr marL="457200" indent="-457200" algn="l">
              <a:buFont typeface="Wingdings" panose="05000000000000000000" pitchFamily="2" charset="2"/>
              <a:buChar char="Ø"/>
            </a:pPr>
            <a:r>
              <a:rPr lang="en-IN" sz="2800" dirty="0" smtClean="0"/>
              <a:t>Road Map</a:t>
            </a:r>
            <a:endParaRPr lang="en-IN" sz="2800" dirty="0"/>
          </a:p>
          <a:p>
            <a:pPr marL="457200" indent="-457200" algn="l">
              <a:buFont typeface="Wingdings" panose="05000000000000000000" pitchFamily="2" charset="2"/>
              <a:buChar char="Ø"/>
            </a:pPr>
            <a:r>
              <a:rPr lang="en-IN" sz="2800" dirty="0"/>
              <a:t>Applications</a:t>
            </a:r>
          </a:p>
          <a:p>
            <a:pPr marL="457200" indent="-457200" algn="l">
              <a:buFont typeface="Wingdings" panose="05000000000000000000" pitchFamily="2" charset="2"/>
              <a:buChar char="Ø"/>
            </a:pPr>
            <a:r>
              <a:rPr lang="en-IN" sz="2800" dirty="0" smtClean="0"/>
              <a:t>Conclusion</a:t>
            </a:r>
            <a:endParaRPr lang="en-IN" sz="2800" dirty="0"/>
          </a:p>
          <a:p>
            <a:pPr marL="457200" indent="-457200" algn="l">
              <a:buFont typeface="Wingdings" panose="05000000000000000000" pitchFamily="2" charset="2"/>
              <a:buChar char="Ø"/>
            </a:pPr>
            <a:r>
              <a:rPr lang="en-IN" sz="2800" dirty="0" smtClean="0"/>
              <a:t>References</a:t>
            </a:r>
          </a:p>
          <a:p>
            <a:pPr marL="457200" indent="-457200" algn="l">
              <a:buFont typeface="Wingdings" panose="05000000000000000000" pitchFamily="2" charset="2"/>
              <a:buChar char="Ø"/>
            </a:pPr>
            <a:r>
              <a:rPr lang="en-IN" sz="2800" dirty="0" smtClean="0"/>
              <a:t>CO – PO Mapping</a:t>
            </a:r>
            <a:endParaRPr lang="en-IN" sz="2800" dirty="0"/>
          </a:p>
          <a:p>
            <a:pPr algn="l"/>
            <a:endParaRPr lang="en-IN" sz="2800" dirty="0"/>
          </a:p>
          <a:p>
            <a:pPr marL="457200" indent="-457200" algn="l">
              <a:buFont typeface="Wingdings" panose="05000000000000000000" pitchFamily="2" charset="2"/>
              <a:buChar char="Ø"/>
            </a:pPr>
            <a:endParaRPr lang="en-IN" sz="2800" dirty="0"/>
          </a:p>
          <a:p>
            <a:pPr algn="l"/>
            <a:endParaRPr lang="en-IN" sz="2800" dirty="0"/>
          </a:p>
        </p:txBody>
      </p:sp>
      <p:sp>
        <p:nvSpPr>
          <p:cNvPr id="6" name="TextBox 5">
            <a:extLst>
              <a:ext uri="{FF2B5EF4-FFF2-40B4-BE49-F238E27FC236}">
                <a16:creationId xmlns="" xmlns:a16="http://schemas.microsoft.com/office/drawing/2014/main"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 xmlns:a16="http://schemas.microsoft.com/office/drawing/2014/main" id="{557D1C03-83FB-4A41-A673-D79050803B7D}"/>
              </a:ext>
            </a:extLst>
          </p:cNvPr>
          <p:cNvSpPr>
            <a:spLocks noGrp="1"/>
          </p:cNvSpPr>
          <p:nvPr>
            <p:ph type="dt" sz="half" idx="10"/>
          </p:nvPr>
        </p:nvSpPr>
        <p:spPr/>
        <p:txBody>
          <a:bodyPr/>
          <a:lstStyle/>
          <a:p>
            <a:fld id="{46AE972D-E9C9-463C-B8F6-D09D8C3356F7}" type="datetime1">
              <a:rPr lang="en-US" smtClean="0"/>
              <a:pPr/>
              <a:t>1/29/2020</a:t>
            </a:fld>
            <a:endParaRPr lang="en-US"/>
          </a:p>
        </p:txBody>
      </p:sp>
      <p:sp>
        <p:nvSpPr>
          <p:cNvPr id="3" name="Slide Number Placeholder 2">
            <a:extLst>
              <a:ext uri="{FF2B5EF4-FFF2-40B4-BE49-F238E27FC236}">
                <a16:creationId xmlns="" xmlns:a16="http://schemas.microsoft.com/office/drawing/2014/main"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 xmlns:p14="http://schemas.microsoft.com/office/powerpoint/2010/main" val="197542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100"/>
          </a:xfrm>
        </p:spPr>
        <p:txBody>
          <a:bodyPr>
            <a:normAutofit/>
          </a:bodyPr>
          <a:lstStyle/>
          <a:p>
            <a:pPr algn="ctr"/>
            <a:r>
              <a:rPr lang="en-US" sz="3200" b="1" dirty="0">
                <a:solidFill>
                  <a:schemeClr val="accent2">
                    <a:lumMod val="75000"/>
                  </a:schemeClr>
                </a:solidFill>
              </a:rPr>
              <a:t> </a:t>
            </a:r>
            <a:r>
              <a:rPr lang="en-IN" sz="3600" b="1" u="sng" dirty="0">
                <a:solidFill>
                  <a:srgbClr val="FF0000"/>
                </a:solidFill>
              </a:rPr>
              <a:t>Objective</a:t>
            </a:r>
            <a:endParaRPr lang="en-US" sz="3200" b="1" dirty="0">
              <a:solidFill>
                <a:schemeClr val="accent2">
                  <a:lumMod val="75000"/>
                </a:schemeClr>
              </a:solidFill>
            </a:endParaRPr>
          </a:p>
        </p:txBody>
      </p:sp>
      <p:sp>
        <p:nvSpPr>
          <p:cNvPr id="3" name="Content Placeholder 2"/>
          <p:cNvSpPr>
            <a:spLocks noGrp="1"/>
          </p:cNvSpPr>
          <p:nvPr>
            <p:ph idx="1"/>
          </p:nvPr>
        </p:nvSpPr>
        <p:spPr>
          <a:xfrm>
            <a:off x="846826" y="1260629"/>
            <a:ext cx="10515600" cy="4190260"/>
          </a:xfrm>
        </p:spPr>
        <p:txBody>
          <a:bodyPr/>
          <a:lstStyle/>
          <a:p>
            <a:endParaRPr lang="en-US" dirty="0"/>
          </a:p>
          <a:p>
            <a:pPr>
              <a:buFont typeface="Wingdings" panose="05000000000000000000" pitchFamily="2" charset="2"/>
              <a:buChar char="Ø"/>
            </a:pPr>
            <a:r>
              <a:rPr lang="en-US" dirty="0"/>
              <a:t>Power system fault diagnosis is the process of analyzing historical fault data </a:t>
            </a:r>
            <a:r>
              <a:rPr lang="en-US" dirty="0" smtClean="0"/>
              <a:t>for the detection and the classification of the current faults.</a:t>
            </a:r>
            <a:endParaRPr lang="en-US" dirty="0"/>
          </a:p>
          <a:p>
            <a:pPr>
              <a:buFont typeface="Wingdings" panose="05000000000000000000" pitchFamily="2" charset="2"/>
              <a:buChar char="Ø"/>
            </a:pPr>
            <a:r>
              <a:rPr lang="en-US" dirty="0"/>
              <a:t>The objective of </a:t>
            </a:r>
            <a:r>
              <a:rPr lang="en-US" dirty="0" smtClean="0"/>
              <a:t>our project is detection and the classification of the faults with the help of the artificial neural networks by using past data to train the neural network.</a:t>
            </a:r>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 xmlns:p14="http://schemas.microsoft.com/office/powerpoint/2010/main" val="211716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47B59D4-2B44-4776-860C-47B66B58FF3B}"/>
              </a:ext>
            </a:extLst>
          </p:cNvPr>
          <p:cNvSpPr txBox="1"/>
          <p:nvPr/>
        </p:nvSpPr>
        <p:spPr>
          <a:xfrm>
            <a:off x="838200" y="356865"/>
            <a:ext cx="10622872" cy="584775"/>
          </a:xfrm>
          <a:prstGeom prst="rect">
            <a:avLst/>
          </a:prstGeom>
          <a:noFill/>
        </p:spPr>
        <p:txBody>
          <a:bodyPr wrap="square" rtlCol="0">
            <a:spAutoFit/>
          </a:bodyPr>
          <a:lstStyle/>
          <a:p>
            <a:pPr algn="ctr"/>
            <a:r>
              <a:rPr lang="en-IN" sz="3200" b="1" u="sng" dirty="0">
                <a:solidFill>
                  <a:srgbClr val="FF0000"/>
                </a:solidFill>
              </a:rPr>
              <a:t>Introduction </a:t>
            </a:r>
          </a:p>
        </p:txBody>
      </p:sp>
      <p:sp>
        <p:nvSpPr>
          <p:cNvPr id="4" name="Subtitle 3">
            <a:extLst>
              <a:ext uri="{FF2B5EF4-FFF2-40B4-BE49-F238E27FC236}">
                <a16:creationId xmlns="" xmlns:a16="http://schemas.microsoft.com/office/drawing/2014/main" id="{5BAF7A38-E445-4B58-9796-4267284E645F}"/>
              </a:ext>
            </a:extLst>
          </p:cNvPr>
          <p:cNvSpPr>
            <a:spLocks noGrp="1"/>
          </p:cNvSpPr>
          <p:nvPr>
            <p:ph type="subTitle" idx="1"/>
          </p:nvPr>
        </p:nvSpPr>
        <p:spPr>
          <a:xfrm>
            <a:off x="825623" y="1260629"/>
            <a:ext cx="10635449" cy="5042517"/>
          </a:xfrm>
        </p:spPr>
        <p:txBody>
          <a:bodyPr>
            <a:normAutofit fontScale="92500"/>
          </a:bodyPr>
          <a:lstStyle/>
          <a:p>
            <a:pPr marL="342900" indent="-342900" algn="just">
              <a:lnSpc>
                <a:spcPct val="150000"/>
              </a:lnSpc>
              <a:buFont typeface="Wingdings" panose="05000000000000000000" pitchFamily="2" charset="2"/>
              <a:buChar char="Ø"/>
            </a:pPr>
            <a:r>
              <a:rPr lang="en-IN" sz="2800" dirty="0" smtClean="0"/>
              <a:t>From past few decades we are very much depending on the electric power.</a:t>
            </a:r>
          </a:p>
          <a:p>
            <a:pPr marL="342900" indent="-342900" algn="just">
              <a:lnSpc>
                <a:spcPct val="150000"/>
              </a:lnSpc>
              <a:buFont typeface="Wingdings" panose="05000000000000000000" pitchFamily="2" charset="2"/>
              <a:buChar char="Ø"/>
            </a:pPr>
            <a:r>
              <a:rPr lang="en-IN" sz="2800" dirty="0" smtClean="0"/>
              <a:t>Transmission lines are the bridges between generating </a:t>
            </a:r>
            <a:r>
              <a:rPr lang="en-IN" sz="2800" dirty="0" smtClean="0"/>
              <a:t>stations </a:t>
            </a:r>
            <a:r>
              <a:rPr lang="en-IN" sz="2800" dirty="0" smtClean="0"/>
              <a:t>to distribution </a:t>
            </a:r>
            <a:r>
              <a:rPr lang="en-IN" sz="2800" dirty="0" smtClean="0"/>
              <a:t>stations. </a:t>
            </a:r>
            <a:endParaRPr lang="en-IN" sz="2800" dirty="0" smtClean="0"/>
          </a:p>
          <a:p>
            <a:pPr marL="342900" indent="-342900" algn="just">
              <a:lnSpc>
                <a:spcPct val="150000"/>
              </a:lnSpc>
              <a:buFont typeface="Wingdings" panose="05000000000000000000" pitchFamily="2" charset="2"/>
              <a:buChar char="Ø"/>
            </a:pPr>
            <a:r>
              <a:rPr lang="en-IN" sz="2800" dirty="0" smtClean="0"/>
              <a:t>Faults in the transmission lines are common but the protection is necessary to protect the system from faults.</a:t>
            </a:r>
            <a:endParaRPr lang="en-IN" sz="2800" dirty="0" smtClean="0"/>
          </a:p>
          <a:p>
            <a:pPr marL="342900" indent="-342900" algn="just">
              <a:lnSpc>
                <a:spcPct val="150000"/>
              </a:lnSpc>
              <a:buFont typeface="Wingdings" panose="05000000000000000000" pitchFamily="2" charset="2"/>
              <a:buChar char="Ø"/>
            </a:pPr>
            <a:r>
              <a:rPr lang="en-IN" sz="2800" dirty="0" smtClean="0"/>
              <a:t>The fault detection and the classification in the transmission line is very much important. </a:t>
            </a:r>
            <a:endParaRPr lang="en-IN" sz="2800" dirty="0"/>
          </a:p>
        </p:txBody>
      </p:sp>
      <p:sp>
        <p:nvSpPr>
          <p:cNvPr id="3" name="Date Placeholder 2">
            <a:extLst>
              <a:ext uri="{FF2B5EF4-FFF2-40B4-BE49-F238E27FC236}">
                <a16:creationId xmlns="" xmlns:a16="http://schemas.microsoft.com/office/drawing/2014/main" id="{885E3CB4-25D1-4287-82D6-F9574CEE3BDF}"/>
              </a:ext>
            </a:extLst>
          </p:cNvPr>
          <p:cNvSpPr>
            <a:spLocks noGrp="1"/>
          </p:cNvSpPr>
          <p:nvPr>
            <p:ph type="dt" sz="half" idx="10"/>
          </p:nvPr>
        </p:nvSpPr>
        <p:spPr/>
        <p:txBody>
          <a:bodyPr/>
          <a:lstStyle/>
          <a:p>
            <a:fld id="{D7B85C41-A637-4317-A4DB-B59D3E1A9940}" type="datetime1">
              <a:rPr lang="en-US" smtClean="0"/>
              <a:pPr/>
              <a:t>1/29/2020</a:t>
            </a:fld>
            <a:endParaRPr lang="en-US" dirty="0"/>
          </a:p>
        </p:txBody>
      </p:sp>
      <p:sp>
        <p:nvSpPr>
          <p:cNvPr id="5" name="Slide Number Placeholder 4">
            <a:extLst>
              <a:ext uri="{FF2B5EF4-FFF2-40B4-BE49-F238E27FC236}">
                <a16:creationId xmlns="" xmlns:a16="http://schemas.microsoft.com/office/drawing/2014/main" id="{298F78CD-D8AB-4C18-8B69-D4483DA72939}"/>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 xmlns:p14="http://schemas.microsoft.com/office/powerpoint/2010/main" val="991653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9290"/>
            <a:ext cx="10515600" cy="4093477"/>
          </a:xfrm>
        </p:spPr>
        <p:txBody>
          <a:bodyPr/>
          <a:lstStyle/>
          <a:p>
            <a:pPr algn="just">
              <a:buNone/>
            </a:pPr>
            <a:endParaRPr lang="en-US" dirty="0" smtClean="0"/>
          </a:p>
          <a:p>
            <a:pPr algn="just">
              <a:buFont typeface="Wingdings" panose="05000000000000000000" pitchFamily="2" charset="2"/>
              <a:buChar char="Ø"/>
            </a:pPr>
            <a:r>
              <a:rPr lang="en-US" dirty="0" smtClean="0"/>
              <a:t>By using the deep neural networks we can classify the type of fault which is occurred in the transmission </a:t>
            </a:r>
            <a:r>
              <a:rPr lang="en-US" dirty="0" smtClean="0"/>
              <a:t>lines.</a:t>
            </a:r>
            <a:endParaRPr lang="en-US" dirty="0" smtClean="0"/>
          </a:p>
          <a:p>
            <a:pPr algn="just">
              <a:buFont typeface="Wingdings" panose="05000000000000000000" pitchFamily="2" charset="2"/>
              <a:buChar char="Ø"/>
            </a:pPr>
            <a:r>
              <a:rPr lang="en-US" dirty="0" smtClean="0"/>
              <a:t>But for that we need past data.</a:t>
            </a:r>
          </a:p>
          <a:p>
            <a:pPr algn="just">
              <a:buNone/>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sp>
        <p:nvSpPr>
          <p:cNvPr id="6" name="TextBox 5">
            <a:extLst>
              <a:ext uri="{FF2B5EF4-FFF2-40B4-BE49-F238E27FC236}">
                <a16:creationId xmlns="" xmlns:a16="http://schemas.microsoft.com/office/drawing/2014/main" id="{627EDDBC-2D68-45D1-8FFC-C063F89D8F33}"/>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 xmlns:p14="http://schemas.microsoft.com/office/powerpoint/2010/main" val="4136263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smtClean="0"/>
              <a:t>Here we </a:t>
            </a:r>
            <a:r>
              <a:rPr lang="en-US" dirty="0" smtClean="0"/>
              <a:t>are using </a:t>
            </a:r>
            <a:r>
              <a:rPr lang="en-US" dirty="0" smtClean="0"/>
              <a:t>MATLAB for the generation of the </a:t>
            </a:r>
            <a:r>
              <a:rPr lang="en-US" dirty="0" smtClean="0"/>
              <a:t>fault </a:t>
            </a:r>
            <a:r>
              <a:rPr lang="en-US" dirty="0" smtClean="0"/>
              <a:t>data for the deep neural network.</a:t>
            </a:r>
          </a:p>
          <a:p>
            <a:pPr algn="just">
              <a:buFont typeface="Wingdings" panose="05000000000000000000" pitchFamily="2" charset="2"/>
              <a:buChar char="Ø"/>
            </a:pPr>
            <a:r>
              <a:rPr lang="en-US" dirty="0" smtClean="0"/>
              <a:t>We are using Microsoft Excel with NeuroSolutions software for the training and the testing of the network.</a:t>
            </a:r>
          </a:p>
          <a:p>
            <a:pPr algn="just">
              <a:buFont typeface="Wingdings" panose="05000000000000000000" pitchFamily="2" charset="2"/>
              <a:buChar char="Ø"/>
            </a:pPr>
            <a:r>
              <a:rPr lang="en-US" dirty="0" smtClean="0"/>
              <a:t>We are using Recurrent Neural Network for the classification of the shunt faults in the transmission line.</a:t>
            </a:r>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6</a:t>
            </a:fld>
            <a:endParaRPr lang="en-US"/>
          </a:p>
        </p:txBody>
      </p:sp>
      <p:sp>
        <p:nvSpPr>
          <p:cNvPr id="6" name="TextBox 5">
            <a:extLst>
              <a:ext uri="{FF2B5EF4-FFF2-40B4-BE49-F238E27FC236}">
                <a16:creationId xmlns=""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Components</a:t>
            </a:r>
            <a:endParaRPr lang="en-IN" sz="3200" b="1" u="sng" dirty="0">
              <a:solidFill>
                <a:srgbClr val="FF0000"/>
              </a:solidFill>
            </a:endParaRPr>
          </a:p>
        </p:txBody>
      </p:sp>
      <p:pic>
        <p:nvPicPr>
          <p:cNvPr id="7" name="Picture 6" descr="matlab.jpg"/>
          <p:cNvPicPr>
            <a:picLocks noChangeAspect="1"/>
          </p:cNvPicPr>
          <p:nvPr/>
        </p:nvPicPr>
        <p:blipFill>
          <a:blip r:embed="rId2"/>
          <a:stretch>
            <a:fillRect/>
          </a:stretch>
        </p:blipFill>
        <p:spPr>
          <a:xfrm>
            <a:off x="1656200" y="3928685"/>
            <a:ext cx="1805940" cy="1623060"/>
          </a:xfrm>
          <a:prstGeom prst="rect">
            <a:avLst/>
          </a:prstGeom>
        </p:spPr>
      </p:pic>
      <p:pic>
        <p:nvPicPr>
          <p:cNvPr id="8" name="Picture 7" descr="NS logo.jpg"/>
          <p:cNvPicPr>
            <a:picLocks noChangeAspect="1"/>
          </p:cNvPicPr>
          <p:nvPr/>
        </p:nvPicPr>
        <p:blipFill>
          <a:blip r:embed="rId3"/>
          <a:stretch>
            <a:fillRect/>
          </a:stretch>
        </p:blipFill>
        <p:spPr>
          <a:xfrm>
            <a:off x="5052708" y="4086691"/>
            <a:ext cx="2293620" cy="1272540"/>
          </a:xfrm>
          <a:prstGeom prst="rect">
            <a:avLst/>
          </a:prstGeom>
        </p:spPr>
      </p:pic>
      <p:pic>
        <p:nvPicPr>
          <p:cNvPr id="10" name="Picture 9" descr="excel logo.png"/>
          <p:cNvPicPr>
            <a:picLocks noChangeAspect="1"/>
          </p:cNvPicPr>
          <p:nvPr/>
        </p:nvPicPr>
        <p:blipFill>
          <a:blip r:embed="rId4"/>
          <a:stretch>
            <a:fillRect/>
          </a:stretch>
        </p:blipFill>
        <p:spPr>
          <a:xfrm>
            <a:off x="8652295" y="3640272"/>
            <a:ext cx="2287511" cy="2287511"/>
          </a:xfrm>
          <a:prstGeom prst="rect">
            <a:avLst/>
          </a:prstGeom>
        </p:spPr>
      </p:pic>
      <p:sp>
        <p:nvSpPr>
          <p:cNvPr id="11" name="TextBox 10"/>
          <p:cNvSpPr txBox="1"/>
          <p:nvPr/>
        </p:nvSpPr>
        <p:spPr>
          <a:xfrm>
            <a:off x="1828799" y="5745192"/>
            <a:ext cx="1604514" cy="369332"/>
          </a:xfrm>
          <a:prstGeom prst="rect">
            <a:avLst/>
          </a:prstGeom>
          <a:noFill/>
        </p:spPr>
        <p:txBody>
          <a:bodyPr wrap="square" rtlCol="0">
            <a:spAutoFit/>
          </a:bodyPr>
          <a:lstStyle/>
          <a:p>
            <a:r>
              <a:rPr lang="en-US" dirty="0" smtClean="0"/>
              <a:t>Fig . 1 . Matlab</a:t>
            </a:r>
            <a:endParaRPr lang="en-US" dirty="0"/>
          </a:p>
        </p:txBody>
      </p:sp>
      <p:sp>
        <p:nvSpPr>
          <p:cNvPr id="12" name="TextBox 11"/>
          <p:cNvSpPr txBox="1"/>
          <p:nvPr/>
        </p:nvSpPr>
        <p:spPr>
          <a:xfrm>
            <a:off x="5080959" y="5719313"/>
            <a:ext cx="2293705" cy="369332"/>
          </a:xfrm>
          <a:prstGeom prst="rect">
            <a:avLst/>
          </a:prstGeom>
          <a:noFill/>
        </p:spPr>
        <p:txBody>
          <a:bodyPr wrap="none" rtlCol="0">
            <a:spAutoFit/>
          </a:bodyPr>
          <a:lstStyle/>
          <a:p>
            <a:r>
              <a:rPr lang="en-US" dirty="0" smtClean="0"/>
              <a:t>Fig. 2 . NeuroSolutions</a:t>
            </a:r>
            <a:endParaRPr lang="en-US" dirty="0"/>
          </a:p>
        </p:txBody>
      </p:sp>
      <p:sp>
        <p:nvSpPr>
          <p:cNvPr id="13" name="TextBox 12"/>
          <p:cNvSpPr txBox="1"/>
          <p:nvPr/>
        </p:nvSpPr>
        <p:spPr>
          <a:xfrm>
            <a:off x="8816196" y="5762446"/>
            <a:ext cx="2527540" cy="369332"/>
          </a:xfrm>
          <a:prstGeom prst="rect">
            <a:avLst/>
          </a:prstGeom>
          <a:noFill/>
        </p:spPr>
        <p:txBody>
          <a:bodyPr wrap="square" rtlCol="0">
            <a:spAutoFit/>
          </a:bodyPr>
          <a:lstStyle/>
          <a:p>
            <a:r>
              <a:rPr lang="en-US" dirty="0" smtClean="0"/>
              <a:t>Fig. 3. Microsoft Excel</a:t>
            </a:r>
            <a:endParaRPr lang="en-US" dirty="0"/>
          </a:p>
        </p:txBody>
      </p:sp>
    </p:spTree>
    <p:extLst>
      <p:ext uri="{BB962C8B-B14F-4D97-AF65-F5344CB8AC3E}">
        <p14:creationId xmlns="" xmlns:p14="http://schemas.microsoft.com/office/powerpoint/2010/main" val="1906710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NN.jpeg"/>
          <p:cNvPicPr>
            <a:picLocks noGrp="1" noChangeAspect="1"/>
          </p:cNvPicPr>
          <p:nvPr>
            <p:ph idx="1"/>
          </p:nvPr>
        </p:nvPicPr>
        <p:blipFill>
          <a:blip r:embed="rId2"/>
          <a:stretch>
            <a:fillRect/>
          </a:stretch>
        </p:blipFill>
        <p:spPr>
          <a:xfrm>
            <a:off x="2444799" y="905773"/>
            <a:ext cx="7216140" cy="4683500"/>
          </a:xfrm>
        </p:spPr>
      </p:pic>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7</a:t>
            </a:fld>
            <a:endParaRPr lang="en-US"/>
          </a:p>
        </p:txBody>
      </p:sp>
      <p:sp>
        <p:nvSpPr>
          <p:cNvPr id="7" name="TextBox 6"/>
          <p:cNvSpPr txBox="1"/>
          <p:nvPr/>
        </p:nvSpPr>
        <p:spPr>
          <a:xfrm>
            <a:off x="3761117" y="5650302"/>
            <a:ext cx="3256404" cy="369332"/>
          </a:xfrm>
          <a:prstGeom prst="rect">
            <a:avLst/>
          </a:prstGeom>
          <a:noFill/>
        </p:spPr>
        <p:txBody>
          <a:bodyPr wrap="none" rtlCol="0">
            <a:spAutoFit/>
          </a:bodyPr>
          <a:lstStyle/>
          <a:p>
            <a:r>
              <a:rPr lang="en-US" dirty="0" smtClean="0"/>
              <a:t>Fig. 3. Recurrent Neural Network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9722" y="733245"/>
            <a:ext cx="5305244" cy="5521355"/>
          </a:xfrm>
        </p:spPr>
        <p:txBody>
          <a:bodyPr/>
          <a:lstStyle/>
          <a:p>
            <a:pPr>
              <a:buNone/>
            </a:pPr>
            <a:r>
              <a:rPr lang="en-US" dirty="0" smtClean="0">
                <a:solidFill>
                  <a:schemeClr val="accent2"/>
                </a:solidFill>
              </a:rPr>
              <a:t>Line Voltage V</a:t>
            </a:r>
            <a:r>
              <a:rPr lang="en-US" sz="1400" dirty="0" smtClean="0">
                <a:solidFill>
                  <a:schemeClr val="accent2"/>
                </a:solidFill>
              </a:rPr>
              <a:t>L-L   </a:t>
            </a:r>
            <a:r>
              <a:rPr lang="en-US" dirty="0" smtClean="0">
                <a:solidFill>
                  <a:schemeClr val="accent2"/>
                </a:solidFill>
              </a:rPr>
              <a:t>= 220 kV</a:t>
            </a:r>
          </a:p>
          <a:p>
            <a:pPr>
              <a:buNone/>
            </a:pPr>
            <a:r>
              <a:rPr lang="en-US" dirty="0" smtClean="0">
                <a:solidFill>
                  <a:schemeClr val="accent2"/>
                </a:solidFill>
              </a:rPr>
              <a:t>Line Length         = 200 km</a:t>
            </a:r>
          </a:p>
          <a:p>
            <a:pPr>
              <a:buNone/>
            </a:pPr>
            <a:r>
              <a:rPr lang="en-US" dirty="0" smtClean="0">
                <a:solidFill>
                  <a:schemeClr val="accent2"/>
                </a:solidFill>
              </a:rPr>
              <a:t>Frequency f        = 50 Hz</a:t>
            </a:r>
          </a:p>
          <a:p>
            <a:pPr>
              <a:buNone/>
            </a:pPr>
            <a:r>
              <a:rPr lang="en-US" dirty="0" smtClean="0">
                <a:solidFill>
                  <a:schemeClr val="accent2"/>
                </a:solidFill>
              </a:rPr>
              <a:t>Z</a:t>
            </a:r>
            <a:r>
              <a:rPr lang="en-US" sz="1800" dirty="0" smtClean="0">
                <a:solidFill>
                  <a:schemeClr val="accent2"/>
                </a:solidFill>
              </a:rPr>
              <a:t>1                                        </a:t>
            </a:r>
            <a:r>
              <a:rPr lang="en-US" dirty="0" smtClean="0">
                <a:solidFill>
                  <a:schemeClr val="accent2"/>
                </a:solidFill>
              </a:rPr>
              <a:t>= </a:t>
            </a:r>
            <a:r>
              <a:rPr lang="en-US" sz="2000" dirty="0" smtClean="0">
                <a:solidFill>
                  <a:schemeClr val="accent2"/>
                </a:solidFill>
              </a:rPr>
              <a:t>4.76 + j*59.75 ohms</a:t>
            </a:r>
            <a:endParaRPr lang="en-US" dirty="0" smtClean="0">
              <a:solidFill>
                <a:schemeClr val="accent2"/>
              </a:solidFill>
            </a:endParaRPr>
          </a:p>
          <a:p>
            <a:pPr>
              <a:buNone/>
            </a:pPr>
            <a:r>
              <a:rPr lang="en-US" dirty="0" smtClean="0">
                <a:solidFill>
                  <a:schemeClr val="accent2"/>
                </a:solidFill>
              </a:rPr>
              <a:t>Z</a:t>
            </a:r>
            <a:r>
              <a:rPr lang="en-US" sz="1600" dirty="0" smtClean="0">
                <a:solidFill>
                  <a:schemeClr val="accent2"/>
                </a:solidFill>
              </a:rPr>
              <a:t>0                                              </a:t>
            </a:r>
            <a:r>
              <a:rPr lang="en-US" dirty="0" smtClean="0">
                <a:solidFill>
                  <a:schemeClr val="accent2"/>
                </a:solidFill>
              </a:rPr>
              <a:t>= </a:t>
            </a:r>
            <a:r>
              <a:rPr lang="en-US" sz="2000" dirty="0" smtClean="0">
                <a:solidFill>
                  <a:schemeClr val="accent2"/>
                </a:solidFill>
              </a:rPr>
              <a:t>77.70 + j*204.26 ohms</a:t>
            </a:r>
            <a:endParaRPr lang="en-US" dirty="0" smtClean="0">
              <a:solidFill>
                <a:schemeClr val="accent2"/>
              </a:solidFill>
            </a:endParaRPr>
          </a:p>
          <a:p>
            <a:pPr>
              <a:buNone/>
            </a:pPr>
            <a:r>
              <a:rPr lang="en-US" dirty="0" smtClean="0">
                <a:solidFill>
                  <a:schemeClr val="accent2"/>
                </a:solidFill>
              </a:rPr>
              <a:t>Fault Types          : </a:t>
            </a:r>
            <a:r>
              <a:rPr lang="en-US" sz="2000" dirty="0" smtClean="0">
                <a:solidFill>
                  <a:schemeClr val="accent2"/>
                </a:solidFill>
              </a:rPr>
              <a:t>a-g, b-g, c-g, </a:t>
            </a:r>
            <a:r>
              <a:rPr lang="en-US" sz="2000" dirty="0" err="1" smtClean="0">
                <a:solidFill>
                  <a:schemeClr val="accent2"/>
                </a:solidFill>
              </a:rPr>
              <a:t>ab</a:t>
            </a:r>
            <a:r>
              <a:rPr lang="en-US" sz="2000" dirty="0" smtClean="0">
                <a:solidFill>
                  <a:schemeClr val="accent2"/>
                </a:solidFill>
              </a:rPr>
              <a:t>, </a:t>
            </a:r>
            <a:r>
              <a:rPr lang="en-US" sz="2000" dirty="0" err="1" smtClean="0">
                <a:solidFill>
                  <a:schemeClr val="accent2"/>
                </a:solidFill>
              </a:rPr>
              <a:t>bc</a:t>
            </a:r>
            <a:r>
              <a:rPr lang="en-US" sz="2000" dirty="0" smtClean="0">
                <a:solidFill>
                  <a:schemeClr val="accent2"/>
                </a:solidFill>
              </a:rPr>
              <a:t>, ac, 		             </a:t>
            </a:r>
            <a:r>
              <a:rPr lang="en-US" sz="2000" dirty="0" err="1" smtClean="0">
                <a:solidFill>
                  <a:schemeClr val="accent2"/>
                </a:solidFill>
              </a:rPr>
              <a:t>ab</a:t>
            </a:r>
            <a:r>
              <a:rPr lang="en-US" sz="2000" dirty="0" smtClean="0">
                <a:solidFill>
                  <a:schemeClr val="accent2"/>
                </a:solidFill>
              </a:rPr>
              <a:t>-g, </a:t>
            </a:r>
            <a:r>
              <a:rPr lang="en-US" sz="2000" dirty="0" err="1" smtClean="0">
                <a:solidFill>
                  <a:schemeClr val="accent2"/>
                </a:solidFill>
              </a:rPr>
              <a:t>bc</a:t>
            </a:r>
            <a:r>
              <a:rPr lang="en-US" sz="2000" dirty="0" smtClean="0">
                <a:solidFill>
                  <a:schemeClr val="accent2"/>
                </a:solidFill>
              </a:rPr>
              <a:t>-g, ac-g, </a:t>
            </a:r>
            <a:r>
              <a:rPr lang="en-US" sz="2000" dirty="0" err="1" smtClean="0">
                <a:solidFill>
                  <a:schemeClr val="accent2"/>
                </a:solidFill>
              </a:rPr>
              <a:t>abc</a:t>
            </a:r>
            <a:r>
              <a:rPr lang="en-US" sz="2000" dirty="0" smtClean="0">
                <a:solidFill>
                  <a:schemeClr val="accent2"/>
                </a:solidFill>
              </a:rPr>
              <a:t>, </a:t>
            </a:r>
          </a:p>
          <a:p>
            <a:pPr>
              <a:buNone/>
            </a:pPr>
            <a:r>
              <a:rPr lang="en-US" sz="2000" dirty="0" smtClean="0">
                <a:solidFill>
                  <a:schemeClr val="accent2"/>
                </a:solidFill>
              </a:rPr>
              <a:t>			             no fault</a:t>
            </a:r>
          </a:p>
          <a:p>
            <a:pPr>
              <a:buNone/>
            </a:pPr>
            <a:r>
              <a:rPr lang="en-US" dirty="0" smtClean="0">
                <a:solidFill>
                  <a:schemeClr val="accent2"/>
                </a:solidFill>
              </a:rPr>
              <a:t>Fault Resistance : </a:t>
            </a:r>
            <a:r>
              <a:rPr lang="en-US" sz="1800" dirty="0" smtClean="0">
                <a:solidFill>
                  <a:schemeClr val="accent2"/>
                </a:solidFill>
              </a:rPr>
              <a:t>0.001, 5 ,10, 15,20 ohms</a:t>
            </a:r>
          </a:p>
          <a:p>
            <a:pPr>
              <a:buNone/>
            </a:pPr>
            <a:r>
              <a:rPr lang="en-US" dirty="0" smtClean="0">
                <a:solidFill>
                  <a:schemeClr val="accent2"/>
                </a:solidFill>
              </a:rPr>
              <a:t>Fault Location     : </a:t>
            </a:r>
            <a:r>
              <a:rPr lang="en-US" sz="1800" dirty="0" smtClean="0">
                <a:solidFill>
                  <a:schemeClr val="accent2"/>
                </a:solidFill>
              </a:rPr>
              <a:t>0,50,100,150,200 </a:t>
            </a:r>
            <a:r>
              <a:rPr lang="en-US" sz="1800" dirty="0" err="1" smtClean="0">
                <a:solidFill>
                  <a:schemeClr val="accent2"/>
                </a:solidFill>
              </a:rPr>
              <a:t>kms</a:t>
            </a:r>
            <a:r>
              <a:rPr lang="en-US" dirty="0" smtClean="0">
                <a:solidFill>
                  <a:schemeClr val="accent2"/>
                </a:solidFill>
              </a:rPr>
              <a:t> </a:t>
            </a:r>
            <a:endParaRPr lang="en-US" dirty="0">
              <a:solidFill>
                <a:schemeClr val="accent2"/>
              </a:solidFill>
            </a:endParaRPr>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8</a:t>
            </a:fld>
            <a:endParaRPr lang="en-US"/>
          </a:p>
        </p:txBody>
      </p:sp>
      <p:pic>
        <p:nvPicPr>
          <p:cNvPr id="7" name="Picture 6" descr="Capture.PNG"/>
          <p:cNvPicPr>
            <a:picLocks noChangeAspect="1"/>
          </p:cNvPicPr>
          <p:nvPr/>
        </p:nvPicPr>
        <p:blipFill>
          <a:blip r:embed="rId2"/>
          <a:stretch>
            <a:fillRect/>
          </a:stretch>
        </p:blipFill>
        <p:spPr>
          <a:xfrm>
            <a:off x="961867" y="1617458"/>
            <a:ext cx="5275032" cy="1242168"/>
          </a:xfrm>
          <a:prstGeom prst="rect">
            <a:avLst/>
          </a:prstGeom>
        </p:spPr>
      </p:pic>
      <p:sp>
        <p:nvSpPr>
          <p:cNvPr id="9" name="TextBox 8"/>
          <p:cNvSpPr txBox="1"/>
          <p:nvPr/>
        </p:nvSpPr>
        <p:spPr>
          <a:xfrm>
            <a:off x="810883" y="3614457"/>
            <a:ext cx="5735224" cy="369332"/>
          </a:xfrm>
          <a:prstGeom prst="rect">
            <a:avLst/>
          </a:prstGeom>
          <a:noFill/>
        </p:spPr>
        <p:txBody>
          <a:bodyPr wrap="none" rtlCol="0">
            <a:spAutoFit/>
          </a:bodyPr>
          <a:lstStyle/>
          <a:p>
            <a:r>
              <a:rPr lang="en-US" dirty="0" smtClean="0"/>
              <a:t>Fig. 4. Transmission network considered for the simulations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Simulation Results</a:t>
            </a:r>
            <a:endParaRPr lang="en-IN" sz="3200" b="1" u="sng" dirty="0">
              <a:solidFill>
                <a:srgbClr val="FF0000"/>
              </a:solidFill>
            </a:endParaRPr>
          </a:p>
        </p:txBody>
      </p:sp>
      <p:graphicFrame>
        <p:nvGraphicFramePr>
          <p:cNvPr id="7" name="MSE"/>
          <p:cNvGraphicFramePr>
            <a:graphicFrameLocks noGrp="1"/>
          </p:cNvGraphicFramePr>
          <p:nvPr>
            <p:ph idx="1"/>
          </p:nvPr>
        </p:nvGraphicFramePr>
        <p:xfrm>
          <a:off x="838200" y="1154113"/>
          <a:ext cx="6382110" cy="4893004"/>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1311216" y="5883215"/>
            <a:ext cx="5191678" cy="369332"/>
          </a:xfrm>
          <a:prstGeom prst="rect">
            <a:avLst/>
          </a:prstGeom>
          <a:noFill/>
        </p:spPr>
        <p:txBody>
          <a:bodyPr wrap="none" rtlCol="0">
            <a:spAutoFit/>
          </a:bodyPr>
          <a:lstStyle/>
          <a:p>
            <a:r>
              <a:rPr lang="en-US" dirty="0" smtClean="0"/>
              <a:t>Fig. 5. MSE vs Epoch for </a:t>
            </a:r>
            <a:r>
              <a:rPr lang="en-US" dirty="0" smtClean="0"/>
              <a:t>Training with 5 hidden layers </a:t>
            </a:r>
            <a:endParaRPr lang="en-US" dirty="0"/>
          </a:p>
        </p:txBody>
      </p:sp>
      <p:graphicFrame>
        <p:nvGraphicFramePr>
          <p:cNvPr id="11" name="Table 10"/>
          <p:cNvGraphicFramePr>
            <a:graphicFrameLocks noGrp="1"/>
          </p:cNvGraphicFramePr>
          <p:nvPr/>
        </p:nvGraphicFramePr>
        <p:xfrm>
          <a:off x="7897841" y="2760788"/>
          <a:ext cx="3954853" cy="1146980"/>
        </p:xfrm>
        <a:graphic>
          <a:graphicData uri="http://schemas.openxmlformats.org/drawingml/2006/table">
            <a:tbl>
              <a:tblPr>
                <a:tableStyleId>{35758FB7-9AC5-4552-8A53-C91805E547FA}</a:tableStyleId>
              </a:tblPr>
              <a:tblGrid>
                <a:gridCol w="1287979"/>
                <a:gridCol w="1287979"/>
                <a:gridCol w="1378895"/>
              </a:tblGrid>
              <a:tr h="286745">
                <a:tc>
                  <a:txBody>
                    <a:bodyPr/>
                    <a:lstStyle/>
                    <a:p>
                      <a:pPr algn="l" fontAlgn="b"/>
                      <a:r>
                        <a:rPr lang="en-US" sz="1400" u="none" strike="noStrike" dirty="0"/>
                        <a:t>Best Networks</a:t>
                      </a:r>
                      <a:endParaRPr lang="en-US" sz="1400" b="1" i="1" u="none" strike="noStrike" dirty="0">
                        <a:solidFill>
                          <a:srgbClr val="800000"/>
                        </a:solidFill>
                        <a:latin typeface="Calibri"/>
                      </a:endParaRPr>
                    </a:p>
                  </a:txBody>
                  <a:tcPr marL="0" marR="0" marT="0" marB="0" anchor="ctr">
                    <a:solidFill>
                      <a:srgbClr val="00B0F0"/>
                    </a:solidFill>
                  </a:tcPr>
                </a:tc>
                <a:tc>
                  <a:txBody>
                    <a:bodyPr/>
                    <a:lstStyle/>
                    <a:p>
                      <a:pPr algn="ctr" fontAlgn="b"/>
                      <a:r>
                        <a:rPr lang="en-US" sz="1400" u="none" strike="noStrike" dirty="0"/>
                        <a:t>Training</a:t>
                      </a:r>
                      <a:endParaRPr lang="en-US" sz="1400" b="1" i="1" u="none" strike="noStrike" dirty="0">
                        <a:solidFill>
                          <a:srgbClr val="800000"/>
                        </a:solidFill>
                        <a:latin typeface="Calibri"/>
                      </a:endParaRPr>
                    </a:p>
                  </a:txBody>
                  <a:tcPr marL="0" marR="0" marT="0" marB="0" anchor="ctr">
                    <a:solidFill>
                      <a:srgbClr val="00B0F0"/>
                    </a:solidFill>
                  </a:tcPr>
                </a:tc>
                <a:tc>
                  <a:txBody>
                    <a:bodyPr/>
                    <a:lstStyle/>
                    <a:p>
                      <a:pPr algn="ctr" fontAlgn="b"/>
                      <a:r>
                        <a:rPr lang="en-US" sz="1400" u="none" strike="noStrike" dirty="0"/>
                        <a:t>Cross Validation</a:t>
                      </a:r>
                      <a:endParaRPr lang="en-US" sz="1400" b="1" i="1" u="none" strike="noStrike" dirty="0">
                        <a:solidFill>
                          <a:srgbClr val="800000"/>
                        </a:solidFill>
                        <a:latin typeface="Calibri"/>
                      </a:endParaRPr>
                    </a:p>
                  </a:txBody>
                  <a:tcPr marL="0" marR="0" marT="0" marB="0" anchor="ctr">
                    <a:solidFill>
                      <a:srgbClr val="00B0F0"/>
                    </a:solidFill>
                  </a:tcPr>
                </a:tc>
              </a:tr>
              <a:tr h="286745">
                <a:tc>
                  <a:txBody>
                    <a:bodyPr/>
                    <a:lstStyle/>
                    <a:p>
                      <a:pPr algn="l" fontAlgn="b"/>
                      <a:r>
                        <a:rPr lang="en-US" sz="1400" u="none" strike="noStrike" dirty="0"/>
                        <a:t>Epoch #</a:t>
                      </a:r>
                      <a:endParaRPr lang="en-US" sz="1400" b="0" i="0" u="none" strike="noStrike" dirty="0">
                        <a:solidFill>
                          <a:srgbClr val="000000"/>
                        </a:solidFill>
                        <a:latin typeface="Calibri"/>
                      </a:endParaRPr>
                    </a:p>
                  </a:txBody>
                  <a:tcPr marL="0" marR="0" marT="0" marB="0" anchor="ctr">
                    <a:solidFill>
                      <a:srgbClr val="00B0F0"/>
                    </a:solidFill>
                  </a:tcPr>
                </a:tc>
                <a:tc>
                  <a:txBody>
                    <a:bodyPr/>
                    <a:lstStyle/>
                    <a:p>
                      <a:pPr algn="ctr" fontAlgn="b"/>
                      <a:r>
                        <a:rPr lang="en-US" sz="1400" u="none" strike="noStrike" dirty="0"/>
                        <a:t>1000</a:t>
                      </a:r>
                      <a:endParaRPr lang="en-US" sz="14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400" u="none" strike="noStrike" dirty="0"/>
                        <a:t>1000</a:t>
                      </a:r>
                      <a:endParaRPr lang="en-US" sz="1400" b="0" i="0" u="none" strike="noStrike" dirty="0">
                        <a:solidFill>
                          <a:srgbClr val="000000"/>
                        </a:solidFill>
                        <a:latin typeface="Calibri"/>
                      </a:endParaRPr>
                    </a:p>
                  </a:txBody>
                  <a:tcPr marL="0" marR="0" marT="0" marB="0" anchor="ctr">
                    <a:solidFill>
                      <a:schemeClr val="bg1"/>
                    </a:solidFill>
                  </a:tcPr>
                </a:tc>
              </a:tr>
              <a:tr h="286745">
                <a:tc>
                  <a:txBody>
                    <a:bodyPr/>
                    <a:lstStyle/>
                    <a:p>
                      <a:pPr algn="l" fontAlgn="b"/>
                      <a:r>
                        <a:rPr lang="en-US" sz="1400" u="none" strike="noStrike" dirty="0"/>
                        <a:t>Minimum MSE</a:t>
                      </a:r>
                      <a:endParaRPr lang="en-US" sz="1400" b="0" i="0" u="none" strike="noStrike" dirty="0">
                        <a:solidFill>
                          <a:srgbClr val="000000"/>
                        </a:solidFill>
                        <a:latin typeface="Calibri"/>
                      </a:endParaRPr>
                    </a:p>
                  </a:txBody>
                  <a:tcPr marL="0" marR="0" marT="0" marB="0" anchor="ctr">
                    <a:solidFill>
                      <a:srgbClr val="00B0F0"/>
                    </a:solidFill>
                  </a:tcPr>
                </a:tc>
                <a:tc>
                  <a:txBody>
                    <a:bodyPr/>
                    <a:lstStyle/>
                    <a:p>
                      <a:pPr algn="ctr" fontAlgn="b"/>
                      <a:r>
                        <a:rPr lang="en-US" sz="1400" u="none" strike="noStrike" dirty="0"/>
                        <a:t>0.001670653</a:t>
                      </a:r>
                      <a:endParaRPr lang="en-US" sz="14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400" u="none" strike="noStrike" dirty="0"/>
                        <a:t>0.001660362</a:t>
                      </a:r>
                      <a:endParaRPr lang="en-US" sz="1400" b="0" i="0" u="none" strike="noStrike" dirty="0">
                        <a:solidFill>
                          <a:srgbClr val="000000"/>
                        </a:solidFill>
                        <a:latin typeface="Calibri"/>
                      </a:endParaRPr>
                    </a:p>
                  </a:txBody>
                  <a:tcPr marL="0" marR="0" marT="0" marB="0" anchor="ctr">
                    <a:solidFill>
                      <a:schemeClr val="bg1"/>
                    </a:solidFill>
                  </a:tcPr>
                </a:tc>
              </a:tr>
              <a:tr h="286745">
                <a:tc>
                  <a:txBody>
                    <a:bodyPr/>
                    <a:lstStyle/>
                    <a:p>
                      <a:pPr algn="l" fontAlgn="b"/>
                      <a:r>
                        <a:rPr lang="en-US" sz="1400" u="none" strike="noStrike" dirty="0"/>
                        <a:t>Final MSE</a:t>
                      </a:r>
                      <a:endParaRPr lang="en-US" sz="1400" b="0" i="0" u="none" strike="noStrike" dirty="0">
                        <a:solidFill>
                          <a:srgbClr val="000000"/>
                        </a:solidFill>
                        <a:latin typeface="Calibri"/>
                      </a:endParaRPr>
                    </a:p>
                  </a:txBody>
                  <a:tcPr marL="0" marR="0" marT="0" marB="0" anchor="ctr">
                    <a:solidFill>
                      <a:srgbClr val="00B0F0"/>
                    </a:solidFill>
                  </a:tcPr>
                </a:tc>
                <a:tc>
                  <a:txBody>
                    <a:bodyPr/>
                    <a:lstStyle/>
                    <a:p>
                      <a:pPr algn="ctr" fontAlgn="b"/>
                      <a:r>
                        <a:rPr lang="en-US" sz="1400" u="none" strike="noStrike" dirty="0"/>
                        <a:t>0.001670653</a:t>
                      </a:r>
                      <a:endParaRPr lang="en-US" sz="14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400" u="none" strike="noStrike" dirty="0"/>
                        <a:t>0.001660362</a:t>
                      </a:r>
                      <a:endParaRPr lang="en-US" sz="1400" b="0" i="0" u="none" strike="noStrike" dirty="0">
                        <a:solidFill>
                          <a:srgbClr val="000000"/>
                        </a:solidFill>
                        <a:latin typeface="Calibri"/>
                      </a:endParaRPr>
                    </a:p>
                  </a:txBody>
                  <a:tcPr marL="0" marR="0" marT="0" marB="0" anchor="ctr">
                    <a:solidFill>
                      <a:schemeClr val="bg1"/>
                    </a:solidFill>
                  </a:tcPr>
                </a:tc>
              </a:tr>
            </a:tbl>
          </a:graphicData>
        </a:graphic>
      </p:graphicFrame>
      <p:sp>
        <p:nvSpPr>
          <p:cNvPr id="12" name="TextBox 11"/>
          <p:cNvSpPr txBox="1"/>
          <p:nvPr/>
        </p:nvSpPr>
        <p:spPr>
          <a:xfrm>
            <a:off x="8540151" y="4166558"/>
            <a:ext cx="2480744" cy="369332"/>
          </a:xfrm>
          <a:prstGeom prst="rect">
            <a:avLst/>
          </a:prstGeom>
          <a:noFill/>
        </p:spPr>
        <p:txBody>
          <a:bodyPr wrap="none" rtlCol="0">
            <a:spAutoFit/>
          </a:bodyPr>
          <a:lstStyle/>
          <a:p>
            <a:r>
              <a:rPr lang="en-US" dirty="0" smtClean="0"/>
              <a:t>Table. 1. Training Results</a:t>
            </a:r>
            <a:endParaRPr lang="en-US" dirty="0"/>
          </a:p>
        </p:txBody>
      </p:sp>
    </p:spTree>
    <p:extLst>
      <p:ext uri="{BB962C8B-B14F-4D97-AF65-F5344CB8AC3E}">
        <p14:creationId xmlns="" xmlns:p14="http://schemas.microsoft.com/office/powerpoint/2010/main" val="1906710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2425</TotalTime>
  <Words>867</Words>
  <Application>Microsoft Office PowerPoint</Application>
  <PresentationFormat>Custom</PresentationFormat>
  <Paragraphs>244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 Objective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Edagotti Pavankumar</cp:lastModifiedBy>
  <cp:revision>284</cp:revision>
  <dcterms:created xsi:type="dcterms:W3CDTF">2013-07-15T20:26:40Z</dcterms:created>
  <dcterms:modified xsi:type="dcterms:W3CDTF">2020-01-29T10:24:52Z</dcterms:modified>
</cp:coreProperties>
</file>