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3" r:id="rId2"/>
    <p:sldId id="265" r:id="rId3"/>
    <p:sldId id="291" r:id="rId4"/>
    <p:sldId id="264" r:id="rId5"/>
    <p:sldId id="292" r:id="rId6"/>
    <p:sldId id="301" r:id="rId7"/>
    <p:sldId id="305" r:id="rId8"/>
    <p:sldId id="306" r:id="rId9"/>
    <p:sldId id="302" r:id="rId10"/>
    <p:sldId id="307" r:id="rId11"/>
    <p:sldId id="303" r:id="rId12"/>
    <p:sldId id="294" r:id="rId13"/>
    <p:sldId id="297" r:id="rId14"/>
    <p:sldId id="261" r:id="rId15"/>
    <p:sldId id="304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Trails\RNN\Classification\Trail%207\PRNN_5_HL\Results%20PRNN_5_H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8577676557352163E-2"/>
          <c:y val="7.756135085930857E-2"/>
          <c:w val="0.7757606915552665"/>
          <c:h val="0.77896768529108051"/>
        </c:manualLayout>
      </c:layout>
      <c:lineChart>
        <c:grouping val="standard"/>
        <c:ser>
          <c:idx val="0"/>
          <c:order val="0"/>
          <c:tx>
            <c:strRef>
              <c:f>'Train1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'Train1 MSE'!$A$2:$A$1001</c:f>
              <c:numCache>
                <c:formatCode>General</c:formatCode>
                <c:ptCount val="1000"/>
                <c:pt idx="0">
                  <c:v>0.85126488390561161</c:v>
                </c:pt>
                <c:pt idx="1">
                  <c:v>0.70837026080579168</c:v>
                </c:pt>
                <c:pt idx="2">
                  <c:v>0.55397248924844444</c:v>
                </c:pt>
                <c:pt idx="3">
                  <c:v>0.42794427273715935</c:v>
                </c:pt>
                <c:pt idx="4">
                  <c:v>0.37791477452099648</c:v>
                </c:pt>
                <c:pt idx="5">
                  <c:v>0.32837227258917417</c:v>
                </c:pt>
                <c:pt idx="6">
                  <c:v>0.27098211514017562</c:v>
                </c:pt>
                <c:pt idx="7">
                  <c:v>0.23892981568655966</c:v>
                </c:pt>
                <c:pt idx="8">
                  <c:v>0.21106982454952294</c:v>
                </c:pt>
                <c:pt idx="9">
                  <c:v>0.18167370523863616</c:v>
                </c:pt>
                <c:pt idx="10">
                  <c:v>0.15941201532174418</c:v>
                </c:pt>
                <c:pt idx="11">
                  <c:v>0.14876075839356548</c:v>
                </c:pt>
                <c:pt idx="12">
                  <c:v>0.13825543513910449</c:v>
                </c:pt>
                <c:pt idx="13">
                  <c:v>0.13036932905695858</c:v>
                </c:pt>
                <c:pt idx="14">
                  <c:v>0.12223280852407346</c:v>
                </c:pt>
                <c:pt idx="15">
                  <c:v>0.11162976963983552</c:v>
                </c:pt>
                <c:pt idx="16">
                  <c:v>0.10489119250466858</c:v>
                </c:pt>
                <c:pt idx="17">
                  <c:v>9.7823664532513205E-2</c:v>
                </c:pt>
                <c:pt idx="18">
                  <c:v>8.8010372589639882E-2</c:v>
                </c:pt>
                <c:pt idx="19">
                  <c:v>7.5619408579135614E-2</c:v>
                </c:pt>
                <c:pt idx="20">
                  <c:v>6.558868307805503E-2</c:v>
                </c:pt>
                <c:pt idx="21">
                  <c:v>5.852943064407138E-2</c:v>
                </c:pt>
                <c:pt idx="22">
                  <c:v>5.0479884024368982E-2</c:v>
                </c:pt>
                <c:pt idx="23">
                  <c:v>4.2218080528167494E-2</c:v>
                </c:pt>
                <c:pt idx="24">
                  <c:v>3.8488836772818766E-2</c:v>
                </c:pt>
                <c:pt idx="25">
                  <c:v>3.5968554147112669E-2</c:v>
                </c:pt>
                <c:pt idx="26">
                  <c:v>3.3834036597886155E-2</c:v>
                </c:pt>
                <c:pt idx="27">
                  <c:v>3.1753511606045684E-2</c:v>
                </c:pt>
                <c:pt idx="28">
                  <c:v>3.0000814872967237E-2</c:v>
                </c:pt>
                <c:pt idx="29">
                  <c:v>2.8670397695409112E-2</c:v>
                </c:pt>
                <c:pt idx="30">
                  <c:v>2.7566256953307371E-2</c:v>
                </c:pt>
                <c:pt idx="31">
                  <c:v>2.6549291312429391E-2</c:v>
                </c:pt>
                <c:pt idx="32">
                  <c:v>2.5598909931015556E-2</c:v>
                </c:pt>
                <c:pt idx="33">
                  <c:v>2.4727204954316694E-2</c:v>
                </c:pt>
                <c:pt idx="34">
                  <c:v>2.3932179885985595E-2</c:v>
                </c:pt>
                <c:pt idx="35">
                  <c:v>2.3209426188431047E-2</c:v>
                </c:pt>
                <c:pt idx="36">
                  <c:v>2.2557087485843813E-2</c:v>
                </c:pt>
                <c:pt idx="37">
                  <c:v>2.1964492301229724E-2</c:v>
                </c:pt>
                <c:pt idx="38">
                  <c:v>2.1416840328377654E-2</c:v>
                </c:pt>
                <c:pt idx="39">
                  <c:v>2.0906749542551402E-2</c:v>
                </c:pt>
                <c:pt idx="40">
                  <c:v>2.0433525581494125E-2</c:v>
                </c:pt>
                <c:pt idx="41">
                  <c:v>1.9996163970452913E-2</c:v>
                </c:pt>
                <c:pt idx="42">
                  <c:v>1.9590634921688634E-2</c:v>
                </c:pt>
                <c:pt idx="43">
                  <c:v>1.9211808330906719E-2</c:v>
                </c:pt>
                <c:pt idx="44">
                  <c:v>1.8855695519202496E-2</c:v>
                </c:pt>
                <c:pt idx="45">
                  <c:v>1.8519853748435393E-2</c:v>
                </c:pt>
                <c:pt idx="46">
                  <c:v>1.8202452298817208E-2</c:v>
                </c:pt>
                <c:pt idx="47">
                  <c:v>1.7901555393931089E-2</c:v>
                </c:pt>
                <c:pt idx="48">
                  <c:v>1.7615315018750407E-2</c:v>
                </c:pt>
                <c:pt idx="49">
                  <c:v>1.7342240179727967E-2</c:v>
                </c:pt>
                <c:pt idx="50">
                  <c:v>1.7081012580778043E-2</c:v>
                </c:pt>
                <c:pt idx="51">
                  <c:v>1.683034123962622E-2</c:v>
                </c:pt>
                <c:pt idx="52">
                  <c:v>1.6589103823080393E-2</c:v>
                </c:pt>
                <c:pt idx="53">
                  <c:v>1.6356432157003071E-2</c:v>
                </c:pt>
                <c:pt idx="54">
                  <c:v>1.6131605136544182E-2</c:v>
                </c:pt>
                <c:pt idx="55">
                  <c:v>1.5913960147849373E-2</c:v>
                </c:pt>
                <c:pt idx="56">
                  <c:v>1.5702909939066458E-2</c:v>
                </c:pt>
                <c:pt idx="57">
                  <c:v>1.5497962926028895E-2</c:v>
                </c:pt>
                <c:pt idx="58">
                  <c:v>1.5298701650405064E-2</c:v>
                </c:pt>
                <c:pt idx="59">
                  <c:v>1.5104761151531389E-2</c:v>
                </c:pt>
                <c:pt idx="60">
                  <c:v>1.4915824819828501E-2</c:v>
                </c:pt>
                <c:pt idx="61">
                  <c:v>1.4731620562954345E-2</c:v>
                </c:pt>
                <c:pt idx="62">
                  <c:v>1.4551911789813934E-2</c:v>
                </c:pt>
                <c:pt idx="63">
                  <c:v>1.437649058413246E-2</c:v>
                </c:pt>
                <c:pt idx="64">
                  <c:v>1.4205174388596664E-2</c:v>
                </c:pt>
                <c:pt idx="65">
                  <c:v>1.4037802799622821E-2</c:v>
                </c:pt>
                <c:pt idx="66">
                  <c:v>1.3874234057250166E-2</c:v>
                </c:pt>
                <c:pt idx="67">
                  <c:v>1.3714342459656777E-2</c:v>
                </c:pt>
                <c:pt idx="68">
                  <c:v>1.355801641260946E-2</c:v>
                </c:pt>
                <c:pt idx="69">
                  <c:v>1.340515625176605E-2</c:v>
                </c:pt>
                <c:pt idx="70">
                  <c:v>1.3255671857361501E-2</c:v>
                </c:pt>
                <c:pt idx="71">
                  <c:v>1.310948049752087E-2</c:v>
                </c:pt>
                <c:pt idx="72">
                  <c:v>1.2966505028026036E-2</c:v>
                </c:pt>
                <c:pt idx="73">
                  <c:v>1.2826672358152687E-2</c:v>
                </c:pt>
                <c:pt idx="74">
                  <c:v>1.2689912147085489E-2</c:v>
                </c:pt>
                <c:pt idx="75">
                  <c:v>1.2556155751826361E-2</c:v>
                </c:pt>
                <c:pt idx="76">
                  <c:v>1.2425335424386065E-2</c:v>
                </c:pt>
                <c:pt idx="77">
                  <c:v>1.2297383729217166E-2</c:v>
                </c:pt>
                <c:pt idx="78">
                  <c:v>1.2172233147091678E-2</c:v>
                </c:pt>
                <c:pt idx="79">
                  <c:v>1.204981583347787E-2</c:v>
                </c:pt>
                <c:pt idx="80">
                  <c:v>1.1930063503444222E-2</c:v>
                </c:pt>
                <c:pt idx="81">
                  <c:v>1.1812907419825706E-2</c:v>
                </c:pt>
                <c:pt idx="82">
                  <c:v>1.1698278463005843E-2</c:v>
                </c:pt>
                <c:pt idx="83">
                  <c:v>1.1586107261421152E-2</c:v>
                </c:pt>
                <c:pt idx="84">
                  <c:v>1.1476324365331357E-2</c:v>
                </c:pt>
                <c:pt idx="85">
                  <c:v>1.1368860450198441E-2</c:v>
                </c:pt>
                <c:pt idx="86">
                  <c:v>1.1263646537100021E-2</c:v>
                </c:pt>
                <c:pt idx="87">
                  <c:v>1.1160614217637158E-2</c:v>
                </c:pt>
                <c:pt idx="88">
                  <c:v>1.10596958728653E-2</c:v>
                </c:pt>
                <c:pt idx="89">
                  <c:v>1.0960824879702388E-2</c:v>
                </c:pt>
                <c:pt idx="90">
                  <c:v>1.0863935802042923E-2</c:v>
                </c:pt>
                <c:pt idx="91">
                  <c:v>1.07689645662767E-2</c:v>
                </c:pt>
                <c:pt idx="92">
                  <c:v>1.0675848622169463E-2</c:v>
                </c:pt>
                <c:pt idx="93">
                  <c:v>1.0584527090278828E-2</c:v>
                </c:pt>
                <c:pt idx="94">
                  <c:v>1.0494940896387703E-2</c:v>
                </c:pt>
                <c:pt idx="95">
                  <c:v>1.0407032892332009E-2</c:v>
                </c:pt>
                <c:pt idx="96">
                  <c:v>1.0320747961726917E-2</c:v>
                </c:pt>
                <c:pt idx="97">
                  <c:v>1.0236033108828424E-2</c:v>
                </c:pt>
                <c:pt idx="98">
                  <c:v>1.0152837529067187E-2</c:v>
                </c:pt>
                <c:pt idx="99">
                  <c:v>1.0071112660435037E-2</c:v>
                </c:pt>
                <c:pt idx="100">
                  <c:v>9.9908122156647152E-3</c:v>
                </c:pt>
                <c:pt idx="101">
                  <c:v>9.9118921957884118E-3</c:v>
                </c:pt>
                <c:pt idx="102">
                  <c:v>9.8343108860958223E-3</c:v>
                </c:pt>
                <c:pt idx="103">
                  <c:v>9.758028835696736E-3</c:v>
                </c:pt>
                <c:pt idx="104">
                  <c:v>9.683008821924001E-3</c:v>
                </c:pt>
                <c:pt idx="105">
                  <c:v>9.6092158007934029E-3</c:v>
                </c:pt>
                <c:pt idx="106">
                  <c:v>9.5366168447321015E-3</c:v>
                </c:pt>
                <c:pt idx="107">
                  <c:v>9.4651810688364726E-3</c:v>
                </c:pt>
                <c:pt idx="108">
                  <c:v>9.3948795469928018E-3</c:v>
                </c:pt>
                <c:pt idx="109">
                  <c:v>9.3256852192722881E-3</c:v>
                </c:pt>
                <c:pt idx="110">
                  <c:v>9.2575727920558709E-3</c:v>
                </c:pt>
                <c:pt idx="111">
                  <c:v>9.1905186323493621E-3</c:v>
                </c:pt>
                <c:pt idx="112">
                  <c:v>9.1245006577059702E-3</c:v>
                </c:pt>
                <c:pt idx="113">
                  <c:v>9.059498223100336E-3</c:v>
                </c:pt>
                <c:pt idx="114">
                  <c:v>8.9954920060145351E-3</c:v>
                </c:pt>
                <c:pt idx="115">
                  <c:v>8.9324638909080243E-3</c:v>
                </c:pt>
                <c:pt idx="116">
                  <c:v>8.8703968541649653E-3</c:v>
                </c:pt>
                <c:pt idx="117">
                  <c:v>8.8092748505379497E-3</c:v>
                </c:pt>
                <c:pt idx="118">
                  <c:v>8.7490827020397007E-3</c:v>
                </c:pt>
                <c:pt idx="119">
                  <c:v>8.6898059901606393E-3</c:v>
                </c:pt>
                <c:pt idx="120">
                  <c:v>8.6314309522164158E-3</c:v>
                </c:pt>
                <c:pt idx="121">
                  <c:v>8.5739443825515998E-3</c:v>
                </c:pt>
                <c:pt idx="122">
                  <c:v>8.5173335392359686E-3</c:v>
                </c:pt>
                <c:pt idx="123">
                  <c:v>8.4615860568034145E-3</c:v>
                </c:pt>
                <c:pt idx="124">
                  <c:v>8.4066898654898622E-3</c:v>
                </c:pt>
                <c:pt idx="125">
                  <c:v>8.352633117332876E-3</c:v>
                </c:pt>
                <c:pt idx="126">
                  <c:v>8.2994041194013532E-3</c:v>
                </c:pt>
                <c:pt idx="127">
                  <c:v>8.2469912743281248E-3</c:v>
                </c:pt>
                <c:pt idx="128">
                  <c:v>8.1953830282251484E-3</c:v>
                </c:pt>
                <c:pt idx="129">
                  <c:v>8.1445678259685905E-3</c:v>
                </c:pt>
                <c:pt idx="130">
                  <c:v>8.0945340737507941E-3</c:v>
                </c:pt>
                <c:pt idx="131">
                  <c:v>8.0452701087132834E-3</c:v>
                </c:pt>
                <c:pt idx="132">
                  <c:v>7.9967641753984006E-3</c:v>
                </c:pt>
                <c:pt idx="133">
                  <c:v>7.949004408684528E-3</c:v>
                </c:pt>
                <c:pt idx="134">
                  <c:v>7.9019788228121314E-3</c:v>
                </c:pt>
                <c:pt idx="135">
                  <c:v>7.8556753060574983E-3</c:v>
                </c:pt>
                <c:pt idx="136">
                  <c:v>7.8100816205684464E-3</c:v>
                </c:pt>
                <c:pt idx="137">
                  <c:v>7.7651854068492903E-3</c:v>
                </c:pt>
                <c:pt idx="138">
                  <c:v>7.7209741923614924E-3</c:v>
                </c:pt>
                <c:pt idx="139">
                  <c:v>7.6774354036973635E-3</c:v>
                </c:pt>
                <c:pt idx="140">
                  <c:v>7.6345563817833339E-3</c:v>
                </c:pt>
                <c:pt idx="141">
                  <c:v>7.5923243995785076E-3</c:v>
                </c:pt>
                <c:pt idx="142">
                  <c:v>7.5507266817491318E-3</c:v>
                </c:pt>
                <c:pt idx="143">
                  <c:v>7.5097504258247313E-3</c:v>
                </c:pt>
                <c:pt idx="144">
                  <c:v>7.4693828243661727E-3</c:v>
                </c:pt>
                <c:pt idx="145">
                  <c:v>7.4296110877152249E-3</c:v>
                </c:pt>
                <c:pt idx="146">
                  <c:v>7.39042246692557E-3</c:v>
                </c:pt>
                <c:pt idx="147">
                  <c:v>7.3518042765206978E-3</c:v>
                </c:pt>
                <c:pt idx="148">
                  <c:v>7.3137439167609581E-3</c:v>
                </c:pt>
                <c:pt idx="149">
                  <c:v>7.2762288951471431E-3</c:v>
                </c:pt>
                <c:pt idx="150">
                  <c:v>7.2392468469271946E-3</c:v>
                </c:pt>
                <c:pt idx="151">
                  <c:v>7.2027855544152634E-3</c:v>
                </c:pt>
                <c:pt idx="152">
                  <c:v>7.1668329649719866E-3</c:v>
                </c:pt>
                <c:pt idx="153">
                  <c:v>7.1313772075294333E-3</c:v>
                </c:pt>
                <c:pt idx="154">
                  <c:v>7.0964066075822332E-3</c:v>
                </c:pt>
                <c:pt idx="155">
                  <c:v>7.0619097005952293E-3</c:v>
                </c:pt>
                <c:pt idx="156">
                  <c:v>7.0278752438089681E-3</c:v>
                </c:pt>
                <c:pt idx="157">
                  <c:v>6.9942922264468526E-3</c:v>
                </c:pt>
                <c:pt idx="158">
                  <c:v>6.9611498783517991E-3</c:v>
                </c:pt>
                <c:pt idx="159">
                  <c:v>6.9284376770970824E-3</c:v>
                </c:pt>
                <c:pt idx="160">
                  <c:v>6.8961453536328923E-3</c:v>
                </c:pt>
                <c:pt idx="161">
                  <c:v>6.8642628965398409E-3</c:v>
                </c:pt>
                <c:pt idx="162">
                  <c:v>6.8327805549722072E-3</c:v>
                </c:pt>
                <c:pt idx="163">
                  <c:v>6.8016888403792429E-3</c:v>
                </c:pt>
                <c:pt idx="164">
                  <c:v>6.7709785270966775E-3</c:v>
                </c:pt>
                <c:pt idx="165">
                  <c:v>6.7406406519043135E-3</c:v>
                </c:pt>
                <c:pt idx="166">
                  <c:v>6.7106665126441438E-3</c:v>
                </c:pt>
                <c:pt idx="167">
                  <c:v>6.681047665994159E-3</c:v>
                </c:pt>
                <c:pt idx="168">
                  <c:v>6.6327798770875407E-3</c:v>
                </c:pt>
                <c:pt idx="169">
                  <c:v>6.6080297435847828E-3</c:v>
                </c:pt>
                <c:pt idx="170">
                  <c:v>6.5839893957505263E-3</c:v>
                </c:pt>
                <c:pt idx="171">
                  <c:v>6.5589056956695431E-3</c:v>
                </c:pt>
                <c:pt idx="172">
                  <c:v>6.5331781583689904E-3</c:v>
                </c:pt>
                <c:pt idx="173">
                  <c:v>6.5070865378571022E-3</c:v>
                </c:pt>
                <c:pt idx="174">
                  <c:v>6.4808261350138311E-3</c:v>
                </c:pt>
                <c:pt idx="175">
                  <c:v>6.454532283379279E-3</c:v>
                </c:pt>
                <c:pt idx="176">
                  <c:v>6.4282981184019634E-3</c:v>
                </c:pt>
                <c:pt idx="177">
                  <c:v>6.4021872792934314E-3</c:v>
                </c:pt>
                <c:pt idx="178">
                  <c:v>6.3762426637250626E-3</c:v>
                </c:pt>
                <c:pt idx="179">
                  <c:v>6.3504925362296181E-3</c:v>
                </c:pt>
                <c:pt idx="180">
                  <c:v>6.3249549650316143E-3</c:v>
                </c:pt>
                <c:pt idx="181">
                  <c:v>6.2996410227586543E-3</c:v>
                </c:pt>
                <c:pt idx="182">
                  <c:v>6.2745569903114888E-3</c:v>
                </c:pt>
                <c:pt idx="183">
                  <c:v>6.2497058514984771E-3</c:v>
                </c:pt>
                <c:pt idx="184">
                  <c:v>6.2250883423741309E-3</c:v>
                </c:pt>
                <c:pt idx="185">
                  <c:v>6.2007036985423846E-3</c:v>
                </c:pt>
                <c:pt idx="186">
                  <c:v>6.1765501657562042E-3</c:v>
                </c:pt>
                <c:pt idx="187">
                  <c:v>6.1526253354980409E-3</c:v>
                </c:pt>
                <c:pt idx="188">
                  <c:v>6.1289263706003974E-3</c:v>
                </c:pt>
                <c:pt idx="189">
                  <c:v>6.1054501639632459E-3</c:v>
                </c:pt>
                <c:pt idx="190">
                  <c:v>6.0821934494906509E-3</c:v>
                </c:pt>
                <c:pt idx="191">
                  <c:v>6.0591528770208699E-3</c:v>
                </c:pt>
                <c:pt idx="192">
                  <c:v>6.0363250636024579E-3</c:v>
                </c:pt>
                <c:pt idx="193">
                  <c:v>6.0137066305865402E-3</c:v>
                </c:pt>
                <c:pt idx="194">
                  <c:v>5.9912942308258492E-3</c:v>
                </c:pt>
                <c:pt idx="195">
                  <c:v>5.9690845677863105E-3</c:v>
                </c:pt>
                <c:pt idx="196">
                  <c:v>5.9470744084708475E-3</c:v>
                </c:pt>
                <c:pt idx="197">
                  <c:v>5.9252605919920499E-3</c:v>
                </c:pt>
                <c:pt idx="198">
                  <c:v>5.903640034773886E-3</c:v>
                </c:pt>
                <c:pt idx="199">
                  <c:v>5.8822097327987316E-3</c:v>
                </c:pt>
                <c:pt idx="200">
                  <c:v>5.860966761447442E-3</c:v>
                </c:pt>
                <c:pt idx="201">
                  <c:v>5.8399082737271603E-3</c:v>
                </c:pt>
                <c:pt idx="202">
                  <c:v>5.8190314976215929E-3</c:v>
                </c:pt>
                <c:pt idx="203">
                  <c:v>5.7983337330725715E-3</c:v>
                </c:pt>
                <c:pt idx="204">
                  <c:v>5.7778123489296276E-3</c:v>
                </c:pt>
                <c:pt idx="205">
                  <c:v>5.7574647800995001E-3</c:v>
                </c:pt>
                <c:pt idx="206">
                  <c:v>5.7372885249971327E-3</c:v>
                </c:pt>
                <c:pt idx="207">
                  <c:v>5.7172811432778803E-3</c:v>
                </c:pt>
                <c:pt idx="208">
                  <c:v>5.6974402537570516E-3</c:v>
                </c:pt>
                <c:pt idx="209">
                  <c:v>5.6777635324233048E-3</c:v>
                </c:pt>
                <c:pt idx="210">
                  <c:v>5.6582487104764878E-3</c:v>
                </c:pt>
                <c:pt idx="211">
                  <c:v>5.6388935723578693E-3</c:v>
                </c:pt>
                <c:pt idx="212">
                  <c:v>5.6196959537663359E-3</c:v>
                </c:pt>
                <c:pt idx="213">
                  <c:v>5.6006537396799802E-3</c:v>
                </c:pt>
                <c:pt idx="214">
                  <c:v>5.5817648624166523E-3</c:v>
                </c:pt>
                <c:pt idx="215">
                  <c:v>5.5630272997687132E-3</c:v>
                </c:pt>
                <c:pt idx="216">
                  <c:v>5.5444390732377925E-3</c:v>
                </c:pt>
                <c:pt idx="217">
                  <c:v>5.5259982463815105E-3</c:v>
                </c:pt>
                <c:pt idx="218">
                  <c:v>5.5077029232741409E-3</c:v>
                </c:pt>
                <c:pt idx="219">
                  <c:v>5.489551247070199E-3</c:v>
                </c:pt>
                <c:pt idx="220">
                  <c:v>5.4715413986584126E-3</c:v>
                </c:pt>
                <c:pt idx="221">
                  <c:v>5.453671595388977E-3</c:v>
                </c:pt>
                <c:pt idx="222">
                  <c:v>5.435940089859875E-3</c:v>
                </c:pt>
                <c:pt idx="223">
                  <c:v>5.4183451687539116E-3</c:v>
                </c:pt>
                <c:pt idx="224">
                  <c:v>5.4008851517188452E-3</c:v>
                </c:pt>
                <c:pt idx="225">
                  <c:v>5.3835583902905109E-3</c:v>
                </c:pt>
                <c:pt idx="226">
                  <c:v>5.3663632668568715E-3</c:v>
                </c:pt>
                <c:pt idx="227">
                  <c:v>5.3492981936647029E-3</c:v>
                </c:pt>
                <c:pt idx="228">
                  <c:v>5.332361611867913E-3</c:v>
                </c:pt>
                <c:pt idx="229">
                  <c:v>5.3155519906167483E-3</c:v>
                </c:pt>
                <c:pt idx="230">
                  <c:v>5.2988678261858069E-3</c:v>
                </c:pt>
                <c:pt idx="231">
                  <c:v>5.2823076411373506E-3</c:v>
                </c:pt>
                <c:pt idx="232">
                  <c:v>5.2658699835179826E-3</c:v>
                </c:pt>
                <c:pt idx="233">
                  <c:v>5.2495534260850792E-3</c:v>
                </c:pt>
                <c:pt idx="234">
                  <c:v>5.2333565655615592E-3</c:v>
                </c:pt>
                <c:pt idx="235">
                  <c:v>5.2172780219165394E-3</c:v>
                </c:pt>
                <c:pt idx="236">
                  <c:v>5.2013164376705371E-3</c:v>
                </c:pt>
                <c:pt idx="237">
                  <c:v>5.185470477223608E-3</c:v>
                </c:pt>
                <c:pt idx="238">
                  <c:v>5.1697388262062311E-3</c:v>
                </c:pt>
                <c:pt idx="239">
                  <c:v>5.1541201908502296E-3</c:v>
                </c:pt>
                <c:pt idx="240">
                  <c:v>5.1386132973798588E-3</c:v>
                </c:pt>
                <c:pt idx="241">
                  <c:v>5.1232168914217514E-3</c:v>
                </c:pt>
                <c:pt idx="242">
                  <c:v>5.1079297374332878E-3</c:v>
                </c:pt>
                <c:pt idx="243">
                  <c:v>5.0927506181486564E-3</c:v>
                </c:pt>
                <c:pt idx="244">
                  <c:v>5.0776783340429127E-3</c:v>
                </c:pt>
                <c:pt idx="245">
                  <c:v>5.0627117028135601E-3</c:v>
                </c:pt>
                <c:pt idx="246">
                  <c:v>5.04784955887937E-3</c:v>
                </c:pt>
                <c:pt idx="247">
                  <c:v>5.0330907528974862E-3</c:v>
                </c:pt>
                <c:pt idx="248">
                  <c:v>5.0184341512967273E-3</c:v>
                </c:pt>
                <c:pt idx="249">
                  <c:v>5.0038786358293005E-3</c:v>
                </c:pt>
                <c:pt idx="250">
                  <c:v>4.9894231031391723E-3</c:v>
                </c:pt>
                <c:pt idx="251">
                  <c:v>4.975066464347414E-3</c:v>
                </c:pt>
                <c:pt idx="252">
                  <c:v>4.9608076446548089E-3</c:v>
                </c:pt>
                <c:pt idx="253">
                  <c:v>4.946645582961688E-3</c:v>
                </c:pt>
                <c:pt idx="254">
                  <c:v>4.9325792315044201E-3</c:v>
                </c:pt>
                <c:pt idx="255">
                  <c:v>4.9186075555091441E-3</c:v>
                </c:pt>
                <c:pt idx="256">
                  <c:v>4.904729532862433E-3</c:v>
                </c:pt>
                <c:pt idx="257">
                  <c:v>4.8909441537990424E-3</c:v>
                </c:pt>
                <c:pt idx="258">
                  <c:v>4.8772504206063497E-3</c:v>
                </c:pt>
                <c:pt idx="259">
                  <c:v>4.8636473473456917E-3</c:v>
                </c:pt>
                <c:pt idx="260">
                  <c:v>4.8501339595897353E-3</c:v>
                </c:pt>
                <c:pt idx="261">
                  <c:v>4.8367092941767808E-3</c:v>
                </c:pt>
                <c:pt idx="262">
                  <c:v>4.8233723989804028E-3</c:v>
                </c:pt>
                <c:pt idx="263">
                  <c:v>4.8101223326950694E-3</c:v>
                </c:pt>
                <c:pt idx="264">
                  <c:v>4.7969581646367093E-3</c:v>
                </c:pt>
                <c:pt idx="265">
                  <c:v>4.78387897455831E-3</c:v>
                </c:pt>
                <c:pt idx="266">
                  <c:v>4.7708838524796659E-3</c:v>
                </c:pt>
                <c:pt idx="267">
                  <c:v>4.7579718985309091E-3</c:v>
                </c:pt>
                <c:pt idx="268">
                  <c:v>4.745142222809382E-3</c:v>
                </c:pt>
                <c:pt idx="269">
                  <c:v>4.732393945248852E-3</c:v>
                </c:pt>
                <c:pt idx="270">
                  <c:v>4.7197261955008105E-3</c:v>
                </c:pt>
                <c:pt idx="271">
                  <c:v>4.7071381128274874E-3</c:v>
                </c:pt>
                <c:pt idx="272">
                  <c:v>4.6946288460045435E-3</c:v>
                </c:pt>
                <c:pt idx="273">
                  <c:v>4.6821975532346707E-3</c:v>
                </c:pt>
                <c:pt idx="274">
                  <c:v>4.6698434020695893E-3</c:v>
                </c:pt>
                <c:pt idx="275">
                  <c:v>4.6575655693410099E-3</c:v>
                </c:pt>
                <c:pt idx="276">
                  <c:v>4.6453632410990119E-3</c:v>
                </c:pt>
                <c:pt idx="277">
                  <c:v>4.6332356125574773E-3</c:v>
                </c:pt>
                <c:pt idx="278">
                  <c:v>4.6211818880455965E-3</c:v>
                </c:pt>
                <c:pt idx="279">
                  <c:v>4.6092012809653112E-3</c:v>
                </c:pt>
                <c:pt idx="280">
                  <c:v>4.5972930137530036E-3</c:v>
                </c:pt>
                <c:pt idx="281">
                  <c:v>4.585456317845414E-3</c:v>
                </c:pt>
                <c:pt idx="282">
                  <c:v>4.5736904336493396E-3</c:v>
                </c:pt>
                <c:pt idx="283">
                  <c:v>4.5619946105133723E-3</c:v>
                </c:pt>
                <c:pt idx="284">
                  <c:v>4.5503681067026588E-3</c:v>
                </c:pt>
                <c:pt idx="285">
                  <c:v>4.5388101893741222E-3</c:v>
                </c:pt>
                <c:pt idx="286">
                  <c:v>4.5273201345537323E-3</c:v>
                </c:pt>
                <c:pt idx="287">
                  <c:v>4.5158972271133104E-3</c:v>
                </c:pt>
                <c:pt idx="288">
                  <c:v>4.5045407607478809E-3</c:v>
                </c:pt>
                <c:pt idx="289">
                  <c:v>4.4932500379520129E-3</c:v>
                </c:pt>
                <c:pt idx="290">
                  <c:v>4.4820243699956437E-3</c:v>
                </c:pt>
                <c:pt idx="291">
                  <c:v>4.4708630768982077E-3</c:v>
                </c:pt>
                <c:pt idx="292">
                  <c:v>4.4597654874014171E-3</c:v>
                </c:pt>
                <c:pt idx="293">
                  <c:v>4.4487309389396931E-3</c:v>
                </c:pt>
                <c:pt idx="294">
                  <c:v>4.4377587776085184E-3</c:v>
                </c:pt>
                <c:pt idx="295">
                  <c:v>4.4268483581305059E-3</c:v>
                </c:pt>
                <c:pt idx="296">
                  <c:v>4.4159990438182584E-3</c:v>
                </c:pt>
                <c:pt idx="297">
                  <c:v>4.4052102065347924E-3</c:v>
                </c:pt>
                <c:pt idx="298">
                  <c:v>4.3944812266509606E-3</c:v>
                </c:pt>
                <c:pt idx="299">
                  <c:v>4.3838114929991602E-3</c:v>
                </c:pt>
                <c:pt idx="300">
                  <c:v>4.3732004028250978E-3</c:v>
                </c:pt>
                <c:pt idx="301">
                  <c:v>4.3626473617348494E-3</c:v>
                </c:pt>
                <c:pt idx="302">
                  <c:v>4.3521517836400013E-3</c:v>
                </c:pt>
                <c:pt idx="303">
                  <c:v>4.3417130906985906E-3</c:v>
                </c:pt>
                <c:pt idx="304">
                  <c:v>4.3313307132535868E-3</c:v>
                </c:pt>
                <c:pt idx="305">
                  <c:v>4.3210040897678085E-3</c:v>
                </c:pt>
                <c:pt idx="306">
                  <c:v>4.3107326667557629E-3</c:v>
                </c:pt>
                <c:pt idx="307">
                  <c:v>4.3005158987127852E-3</c:v>
                </c:pt>
                <c:pt idx="308">
                  <c:v>4.2903532480411295E-3</c:v>
                </c:pt>
                <c:pt idx="309">
                  <c:v>4.280244184973153E-3</c:v>
                </c:pt>
                <c:pt idx="310">
                  <c:v>4.2701881874920179E-3</c:v>
                </c:pt>
                <c:pt idx="311">
                  <c:v>4.2601847412499861E-3</c:v>
                </c:pt>
                <c:pt idx="312">
                  <c:v>4.2502333394840892E-3</c:v>
                </c:pt>
                <c:pt idx="313">
                  <c:v>4.2403334829297394E-3</c:v>
                </c:pt>
                <c:pt idx="314">
                  <c:v>4.2304846797323178E-3</c:v>
                </c:pt>
                <c:pt idx="315">
                  <c:v>4.2206864453565272E-3</c:v>
                </c:pt>
                <c:pt idx="316">
                  <c:v>4.2109383024946075E-3</c:v>
                </c:pt>
                <c:pt idx="317">
                  <c:v>4.201239780972363E-3</c:v>
                </c:pt>
                <c:pt idx="318">
                  <c:v>4.1915904176540184E-3</c:v>
                </c:pt>
                <c:pt idx="319">
                  <c:v>4.1819897563460063E-3</c:v>
                </c:pt>
                <c:pt idx="320">
                  <c:v>4.1724373476991405E-3</c:v>
                </c:pt>
                <c:pt idx="321">
                  <c:v>4.1629327491103105E-3</c:v>
                </c:pt>
                <c:pt idx="322">
                  <c:v>4.1534755246232574E-3</c:v>
                </c:pt>
                <c:pt idx="323">
                  <c:v>4.1440652448286996E-3</c:v>
                </c:pt>
                <c:pt idx="324">
                  <c:v>4.1347014867635931E-3</c:v>
                </c:pt>
                <c:pt idx="325">
                  <c:v>4.1253838338107208E-3</c:v>
                </c:pt>
                <c:pt idx="326">
                  <c:v>4.1161118755975654E-3</c:v>
                </c:pt>
                <c:pt idx="327">
                  <c:v>4.1068852078952264E-3</c:v>
                </c:pt>
                <c:pt idx="328">
                  <c:v>4.0977034325172567E-3</c:v>
                </c:pt>
                <c:pt idx="329">
                  <c:v>4.0885661572189584E-3</c:v>
                </c:pt>
                <c:pt idx="330">
                  <c:v>4.0794729955966162E-3</c:v>
                </c:pt>
                <c:pt idx="331">
                  <c:v>4.0704235669870407E-3</c:v>
                </c:pt>
                <c:pt idx="332">
                  <c:v>4.0614174963680728E-3</c:v>
                </c:pt>
                <c:pt idx="333">
                  <c:v>4.0524544142591509E-3</c:v>
                </c:pt>
                <c:pt idx="334">
                  <c:v>4.0435339566228679E-3</c:v>
                </c:pt>
                <c:pt idx="335">
                  <c:v>4.0346557647667272E-3</c:v>
                </c:pt>
                <c:pt idx="336">
                  <c:v>4.025819485246683E-3</c:v>
                </c:pt>
                <c:pt idx="337">
                  <c:v>4.0170247697704203E-3</c:v>
                </c:pt>
                <c:pt idx="338">
                  <c:v>4.008271275102426E-3</c:v>
                </c:pt>
                <c:pt idx="339">
                  <c:v>3.9995586629697887E-3</c:v>
                </c:pt>
                <c:pt idx="340">
                  <c:v>3.9908865999688115E-3</c:v>
                </c:pt>
                <c:pt idx="341">
                  <c:v>3.9822547574733299E-3</c:v>
                </c:pt>
                <c:pt idx="342">
                  <c:v>3.9736628115434602E-3</c:v>
                </c:pt>
                <c:pt idx="343">
                  <c:v>3.9651104428361896E-3</c:v>
                </c:pt>
                <c:pt idx="344">
                  <c:v>3.956597336516785E-3</c:v>
                </c:pt>
                <c:pt idx="345">
                  <c:v>3.9481231821716038E-3</c:v>
                </c:pt>
                <c:pt idx="346">
                  <c:v>3.9396876737221986E-3</c:v>
                </c:pt>
                <c:pt idx="347">
                  <c:v>3.9312905093407784E-3</c:v>
                </c:pt>
                <c:pt idx="348">
                  <c:v>3.9229313913668592E-3</c:v>
                </c:pt>
                <c:pt idx="349">
                  <c:v>3.9146100262253663E-3</c:v>
                </c:pt>
                <c:pt idx="350">
                  <c:v>3.9063261243461956E-3</c:v>
                </c:pt>
                <c:pt idx="351">
                  <c:v>3.8980794000847041E-3</c:v>
                </c:pt>
                <c:pt idx="352">
                  <c:v>3.8898695716443861E-3</c:v>
                </c:pt>
                <c:pt idx="353">
                  <c:v>3.8816963609999973E-3</c:v>
                </c:pt>
                <c:pt idx="354">
                  <c:v>3.8735594938227452E-3</c:v>
                </c:pt>
                <c:pt idx="355">
                  <c:v>3.8654586994065218E-3</c:v>
                </c:pt>
                <c:pt idx="356">
                  <c:v>3.857393710595681E-3</c:v>
                </c:pt>
                <c:pt idx="357">
                  <c:v>3.8493642637141092E-3</c:v>
                </c:pt>
                <c:pt idx="358">
                  <c:v>3.8413700984955492E-3</c:v>
                </c:pt>
                <c:pt idx="359">
                  <c:v>3.8334109580157164E-3</c:v>
                </c:pt>
                <c:pt idx="360">
                  <c:v>3.8254865886250783E-3</c:v>
                </c:pt>
                <c:pt idx="361">
                  <c:v>3.8175967398836712E-3</c:v>
                </c:pt>
                <c:pt idx="362">
                  <c:v>3.8097411644966951E-3</c:v>
                </c:pt>
                <c:pt idx="363">
                  <c:v>3.8019196182518399E-3</c:v>
                </c:pt>
                <c:pt idx="364">
                  <c:v>3.7941318599576455E-3</c:v>
                </c:pt>
                <c:pt idx="365">
                  <c:v>3.7863776513830847E-3</c:v>
                </c:pt>
                <c:pt idx="366">
                  <c:v>3.7786567571988817E-3</c:v>
                </c:pt>
                <c:pt idx="367">
                  <c:v>3.7709689449193719E-3</c:v>
                </c:pt>
                <c:pt idx="368">
                  <c:v>3.7633139848463875E-3</c:v>
                </c:pt>
                <c:pt idx="369">
                  <c:v>3.7556916500134587E-3</c:v>
                </c:pt>
                <c:pt idx="370">
                  <c:v>3.7481017161321677E-3</c:v>
                </c:pt>
                <c:pt idx="371">
                  <c:v>3.7405439615389039E-3</c:v>
                </c:pt>
                <c:pt idx="372">
                  <c:v>3.7330181671432349E-3</c:v>
                </c:pt>
                <c:pt idx="373">
                  <c:v>3.7255241163772846E-3</c:v>
                </c:pt>
                <c:pt idx="374">
                  <c:v>3.7180615951460903E-3</c:v>
                </c:pt>
                <c:pt idx="375">
                  <c:v>3.7106303917792934E-3</c:v>
                </c:pt>
                <c:pt idx="376">
                  <c:v>3.7032302969838646E-3</c:v>
                </c:pt>
                <c:pt idx="377">
                  <c:v>3.6958611037976054E-3</c:v>
                </c:pt>
                <c:pt idx="378">
                  <c:v>3.6885226075442307E-3</c:v>
                </c:pt>
                <c:pt idx="379">
                  <c:v>3.6812146057889519E-3</c:v>
                </c:pt>
                <c:pt idx="380">
                  <c:v>3.6739368982953392E-3</c:v>
                </c:pt>
                <c:pt idx="381">
                  <c:v>3.6666892869831303E-3</c:v>
                </c:pt>
                <c:pt idx="382">
                  <c:v>3.6594715758869424E-3</c:v>
                </c:pt>
                <c:pt idx="383">
                  <c:v>3.6522835711160018E-3</c:v>
                </c:pt>
                <c:pt idx="384">
                  <c:v>3.6451250808146713E-3</c:v>
                </c:pt>
                <c:pt idx="385">
                  <c:v>3.6379959151241329E-3</c:v>
                </c:pt>
                <c:pt idx="386">
                  <c:v>3.6308958861446458E-3</c:v>
                </c:pt>
                <c:pt idx="387">
                  <c:v>3.6238248078989308E-3</c:v>
                </c:pt>
                <c:pt idx="388">
                  <c:v>3.6167824962962721E-3</c:v>
                </c:pt>
                <c:pt idx="389">
                  <c:v>3.6097687690974513E-3</c:v>
                </c:pt>
                <c:pt idx="390">
                  <c:v>3.6027834458805474E-3</c:v>
                </c:pt>
                <c:pt idx="391">
                  <c:v>3.5958263480075792E-3</c:v>
                </c:pt>
                <c:pt idx="392">
                  <c:v>3.588897298591737E-3</c:v>
                </c:pt>
                <c:pt idx="393">
                  <c:v>3.5819961224656457E-3</c:v>
                </c:pt>
                <c:pt idx="394">
                  <c:v>3.5751226461501586E-3</c:v>
                </c:pt>
                <c:pt idx="395">
                  <c:v>3.5682766978238491E-3</c:v>
                </c:pt>
                <c:pt idx="396">
                  <c:v>3.5614581072935152E-3</c:v>
                </c:pt>
                <c:pt idx="397">
                  <c:v>3.5546667059651229E-3</c:v>
                </c:pt>
                <c:pt idx="398">
                  <c:v>3.5479023268154418E-3</c:v>
                </c:pt>
                <c:pt idx="399">
                  <c:v>3.5411648043644005E-3</c:v>
                </c:pt>
                <c:pt idx="400">
                  <c:v>3.5344539746481238E-3</c:v>
                </c:pt>
                <c:pt idx="401">
                  <c:v>3.5277696751926414E-3</c:v>
                </c:pt>
                <c:pt idx="402">
                  <c:v>3.5211117449879827E-3</c:v>
                </c:pt>
                <c:pt idx="403">
                  <c:v>3.5144800244631632E-3</c:v>
                </c:pt>
                <c:pt idx="404">
                  <c:v>3.507874355461666E-3</c:v>
                </c:pt>
                <c:pt idx="405">
                  <c:v>3.5012945812173675E-3</c:v>
                </c:pt>
                <c:pt idx="406">
                  <c:v>3.4947405463313097E-3</c:v>
                </c:pt>
                <c:pt idx="407">
                  <c:v>3.4882120967487306E-3</c:v>
                </c:pt>
                <c:pt idx="408">
                  <c:v>3.4817090797367046E-3</c:v>
                </c:pt>
                <c:pt idx="409">
                  <c:v>3.4752313438626108E-3</c:v>
                </c:pt>
                <c:pt idx="410">
                  <c:v>3.4687787389725291E-3</c:v>
                </c:pt>
                <c:pt idx="411">
                  <c:v>3.462351116170818E-3</c:v>
                </c:pt>
                <c:pt idx="412">
                  <c:v>3.4559483277996341E-3</c:v>
                </c:pt>
                <c:pt idx="413">
                  <c:v>3.4495702274191195E-3</c:v>
                </c:pt>
                <c:pt idx="414">
                  <c:v>3.4432166697882611E-3</c:v>
                </c:pt>
                <c:pt idx="415">
                  <c:v>3.4368875108457819E-3</c:v>
                </c:pt>
                <c:pt idx="416">
                  <c:v>3.4305826076918939E-3</c:v>
                </c:pt>
                <c:pt idx="417">
                  <c:v>3.4243018185701824E-3</c:v>
                </c:pt>
                <c:pt idx="418">
                  <c:v>3.418045002850049E-3</c:v>
                </c:pt>
                <c:pt idx="419">
                  <c:v>3.4118120210096187E-3</c:v>
                </c:pt>
                <c:pt idx="420">
                  <c:v>3.4056027346189752E-3</c:v>
                </c:pt>
                <c:pt idx="421">
                  <c:v>3.3994170063235832E-3</c:v>
                </c:pt>
                <c:pt idx="422">
                  <c:v>3.3932546998285641E-3</c:v>
                </c:pt>
                <c:pt idx="423">
                  <c:v>3.3871156798828887E-3</c:v>
                </c:pt>
                <c:pt idx="424">
                  <c:v>3.3809998122642493E-3</c:v>
                </c:pt>
                <c:pt idx="425">
                  <c:v>3.3749069637640456E-3</c:v>
                </c:pt>
                <c:pt idx="426">
                  <c:v>3.3688370021729094E-3</c:v>
                </c:pt>
                <c:pt idx="427">
                  <c:v>3.3627897962664219E-3</c:v>
                </c:pt>
                <c:pt idx="428">
                  <c:v>3.3567652157912792E-3</c:v>
                </c:pt>
                <c:pt idx="429">
                  <c:v>3.3507631314514917E-3</c:v>
                </c:pt>
                <c:pt idx="430">
                  <c:v>3.3447834148955832E-3</c:v>
                </c:pt>
                <c:pt idx="431">
                  <c:v>3.3388259387030421E-3</c:v>
                </c:pt>
                <c:pt idx="432">
                  <c:v>3.3328905763721235E-3</c:v>
                </c:pt>
                <c:pt idx="433">
                  <c:v>3.3269772023071841E-3</c:v>
                </c:pt>
                <c:pt idx="434">
                  <c:v>3.321085691806665E-3</c:v>
                </c:pt>
                <c:pt idx="435">
                  <c:v>3.3152159210512698E-3</c:v>
                </c:pt>
                <c:pt idx="436">
                  <c:v>3.3093677670923481E-3</c:v>
                </c:pt>
                <c:pt idx="437">
                  <c:v>3.3035411078406454E-3</c:v>
                </c:pt>
                <c:pt idx="438">
                  <c:v>3.2977358220550985E-3</c:v>
                </c:pt>
                <c:pt idx="439">
                  <c:v>3.2919517893321795E-3</c:v>
                </c:pt>
                <c:pt idx="440">
                  <c:v>3.2861888900952286E-3</c:v>
                </c:pt>
                <c:pt idx="441">
                  <c:v>3.2804470055840906E-3</c:v>
                </c:pt>
                <c:pt idx="442">
                  <c:v>3.2747260178449394E-3</c:v>
                </c:pt>
                <c:pt idx="443">
                  <c:v>3.2690258097204661E-3</c:v>
                </c:pt>
                <c:pt idx="444">
                  <c:v>3.263346264840193E-3</c:v>
                </c:pt>
                <c:pt idx="445">
                  <c:v>3.2576872676108055E-3</c:v>
                </c:pt>
                <c:pt idx="446">
                  <c:v>3.2520487032069731E-3</c:v>
                </c:pt>
                <c:pt idx="447">
                  <c:v>3.2464304575622383E-3</c:v>
                </c:pt>
                <c:pt idx="448">
                  <c:v>3.240832417360175E-3</c:v>
                </c:pt>
                <c:pt idx="449">
                  <c:v>3.2352544700254304E-3</c:v>
                </c:pt>
                <c:pt idx="450">
                  <c:v>3.2296965037154355E-3</c:v>
                </c:pt>
                <c:pt idx="451">
                  <c:v>3.2241584073118982E-3</c:v>
                </c:pt>
                <c:pt idx="452">
                  <c:v>3.2186400704125096E-3</c:v>
                </c:pt>
                <c:pt idx="453">
                  <c:v>3.2131413833230509E-3</c:v>
                </c:pt>
                <c:pt idx="454">
                  <c:v>3.207662237049469E-3</c:v>
                </c:pt>
                <c:pt idx="455">
                  <c:v>3.2022025232900037E-3</c:v>
                </c:pt>
                <c:pt idx="456">
                  <c:v>3.1967621344277659E-3</c:v>
                </c:pt>
                <c:pt idx="457">
                  <c:v>3.1913409635232204E-3</c:v>
                </c:pt>
                <c:pt idx="458">
                  <c:v>3.1859389043068604E-3</c:v>
                </c:pt>
                <c:pt idx="459">
                  <c:v>3.1805558511720411E-3</c:v>
                </c:pt>
                <c:pt idx="460">
                  <c:v>3.1751916991680121E-3</c:v>
                </c:pt>
                <c:pt idx="461">
                  <c:v>3.1698463439928746E-3</c:v>
                </c:pt>
                <c:pt idx="462">
                  <c:v>3.1645196819869224E-3</c:v>
                </c:pt>
                <c:pt idx="463">
                  <c:v>3.1592116101259058E-3</c:v>
                </c:pt>
                <c:pt idx="464">
                  <c:v>3.1539220260144562E-3</c:v>
                </c:pt>
                <c:pt idx="465">
                  <c:v>3.1486508278796999E-3</c:v>
                </c:pt>
                <c:pt idx="466">
                  <c:v>3.1433979145649186E-3</c:v>
                </c:pt>
                <c:pt idx="467">
                  <c:v>3.1381631855232012E-3</c:v>
                </c:pt>
                <c:pt idx="468">
                  <c:v>3.1329465408114709E-3</c:v>
                </c:pt>
                <c:pt idx="469">
                  <c:v>3.1277478810843727E-3</c:v>
                </c:pt>
                <c:pt idx="470">
                  <c:v>3.1225671075882995E-3</c:v>
                </c:pt>
                <c:pt idx="471">
                  <c:v>3.1174041221556769E-3</c:v>
                </c:pt>
                <c:pt idx="472">
                  <c:v>3.1122588271990047E-3</c:v>
                </c:pt>
                <c:pt idx="473">
                  <c:v>3.1071311257053246E-3</c:v>
                </c:pt>
                <c:pt idx="474">
                  <c:v>3.1020209212306014E-3</c:v>
                </c:pt>
                <c:pt idx="475">
                  <c:v>3.0969281178940939E-3</c:v>
                </c:pt>
                <c:pt idx="476">
                  <c:v>3.0918526203730697E-3</c:v>
                </c:pt>
                <c:pt idx="477">
                  <c:v>3.0867943338973611E-3</c:v>
                </c:pt>
                <c:pt idx="478">
                  <c:v>3.0817531642439674E-3</c:v>
                </c:pt>
                <c:pt idx="479">
                  <c:v>3.0767290177320583E-3</c:v>
                </c:pt>
                <c:pt idx="480">
                  <c:v>3.07172180121743E-3</c:v>
                </c:pt>
                <c:pt idx="481">
                  <c:v>3.0667314220877754E-3</c:v>
                </c:pt>
                <c:pt idx="482">
                  <c:v>3.0617577882573869E-3</c:v>
                </c:pt>
                <c:pt idx="483">
                  <c:v>3.0568008081622812E-3</c:v>
                </c:pt>
                <c:pt idx="484">
                  <c:v>3.0518603907551491E-3</c:v>
                </c:pt>
                <c:pt idx="485">
                  <c:v>3.0469364455005289E-3</c:v>
                </c:pt>
                <c:pt idx="486">
                  <c:v>3.0420288823700035E-3</c:v>
                </c:pt>
                <c:pt idx="487">
                  <c:v>3.0371376118372849E-3</c:v>
                </c:pt>
                <c:pt idx="488">
                  <c:v>3.0322625448735143E-3</c:v>
                </c:pt>
                <c:pt idx="489">
                  <c:v>3.0274035929425823E-3</c:v>
                </c:pt>
                <c:pt idx="490">
                  <c:v>3.0225606679964768E-3</c:v>
                </c:pt>
                <c:pt idx="491">
                  <c:v>3.0177336824705201E-3</c:v>
                </c:pt>
                <c:pt idx="492">
                  <c:v>3.0129225492788497E-3</c:v>
                </c:pt>
                <c:pt idx="493">
                  <c:v>3.0081271818099358E-3</c:v>
                </c:pt>
                <c:pt idx="494">
                  <c:v>3.0033474939218856E-3</c:v>
                </c:pt>
                <c:pt idx="495">
                  <c:v>2.9985833999380462E-3</c:v>
                </c:pt>
                <c:pt idx="496">
                  <c:v>2.9938348146425421E-3</c:v>
                </c:pt>
                <c:pt idx="497">
                  <c:v>2.9891016532757066E-3</c:v>
                </c:pt>
                <c:pt idx="498">
                  <c:v>2.98438383152982E-3</c:v>
                </c:pt>
                <c:pt idx="499">
                  <c:v>2.9796812655446215E-3</c:v>
                </c:pt>
                <c:pt idx="500">
                  <c:v>2.9749938719028728E-3</c:v>
                </c:pt>
                <c:pt idx="501">
                  <c:v>2.9703215676261255E-3</c:v>
                </c:pt>
                <c:pt idx="502">
                  <c:v>2.9656642701703356E-3</c:v>
                </c:pt>
                <c:pt idx="503">
                  <c:v>2.9610218974214795E-3</c:v>
                </c:pt>
                <c:pt idx="504">
                  <c:v>2.9563943676913524E-3</c:v>
                </c:pt>
                <c:pt idx="505">
                  <c:v>2.9517815997131855E-3</c:v>
                </c:pt>
                <c:pt idx="506">
                  <c:v>2.9471835126374702E-3</c:v>
                </c:pt>
                <c:pt idx="507">
                  <c:v>2.9426000260275652E-3</c:v>
                </c:pt>
                <c:pt idx="508">
                  <c:v>2.9380310598555418E-3</c:v>
                </c:pt>
                <c:pt idx="509">
                  <c:v>2.933476534497948E-3</c:v>
                </c:pt>
                <c:pt idx="510">
                  <c:v>2.9289363707314811E-3</c:v>
                </c:pt>
                <c:pt idx="511">
                  <c:v>2.9244104897288873E-3</c:v>
                </c:pt>
                <c:pt idx="512">
                  <c:v>2.9198988130546524E-3</c:v>
                </c:pt>
                <c:pt idx="513">
                  <c:v>2.9154012626608139E-3</c:v>
                </c:pt>
                <c:pt idx="514">
                  <c:v>2.9109177608828141E-3</c:v>
                </c:pt>
                <c:pt idx="515">
                  <c:v>2.9064482304352922E-3</c:v>
                </c:pt>
                <c:pt idx="516">
                  <c:v>2.9019925944077526E-3</c:v>
                </c:pt>
                <c:pt idx="517">
                  <c:v>2.8975507762606222E-3</c:v>
                </c:pt>
                <c:pt idx="518">
                  <c:v>2.893122699820865E-3</c:v>
                </c:pt>
                <c:pt idx="519">
                  <c:v>2.8887082892779361E-3</c:v>
                </c:pt>
                <c:pt idx="520">
                  <c:v>2.884307469179516E-3</c:v>
                </c:pt>
                <c:pt idx="521">
                  <c:v>2.8799201644274424E-3</c:v>
                </c:pt>
                <c:pt idx="522">
                  <c:v>2.8755463002734351E-3</c:v>
                </c:pt>
                <c:pt idx="523">
                  <c:v>2.8711858023150703E-3</c:v>
                </c:pt>
                <c:pt idx="524">
                  <c:v>2.8668385964915172E-3</c:v>
                </c:pt>
                <c:pt idx="525">
                  <c:v>2.862504609079376E-3</c:v>
                </c:pt>
                <c:pt idx="526">
                  <c:v>2.8581837666886612E-3</c:v>
                </c:pt>
                <c:pt idx="527">
                  <c:v>2.8538759962585484E-3</c:v>
                </c:pt>
                <c:pt idx="528">
                  <c:v>2.8495812250532806E-3</c:v>
                </c:pt>
                <c:pt idx="529">
                  <c:v>2.8452993806580376E-3</c:v>
                </c:pt>
                <c:pt idx="530">
                  <c:v>2.8410303909747682E-3</c:v>
                </c:pt>
                <c:pt idx="531">
                  <c:v>2.8367741842181397E-3</c:v>
                </c:pt>
                <c:pt idx="532">
                  <c:v>2.8325306889114446E-3</c:v>
                </c:pt>
                <c:pt idx="533">
                  <c:v>2.8282998338824586E-3</c:v>
                </c:pt>
                <c:pt idx="534">
                  <c:v>2.8240815482592644E-3</c:v>
                </c:pt>
                <c:pt idx="535">
                  <c:v>2.8198757614663755E-3</c:v>
                </c:pt>
                <c:pt idx="536">
                  <c:v>2.8156824032205137E-3</c:v>
                </c:pt>
                <c:pt idx="537">
                  <c:v>2.8115014035266245E-3</c:v>
                </c:pt>
                <c:pt idx="538">
                  <c:v>2.8073326926738255E-3</c:v>
                </c:pt>
                <c:pt idx="539">
                  <c:v>2.8031762012313455E-3</c:v>
                </c:pt>
                <c:pt idx="540">
                  <c:v>2.799031860044592E-3</c:v>
                </c:pt>
                <c:pt idx="541">
                  <c:v>2.7948996002310649E-3</c:v>
                </c:pt>
                <c:pt idx="542">
                  <c:v>2.7907793531765346E-3</c:v>
                </c:pt>
                <c:pt idx="543">
                  <c:v>2.7866710505309328E-3</c:v>
                </c:pt>
                <c:pt idx="544">
                  <c:v>2.7825746242045781E-3</c:v>
                </c:pt>
                <c:pt idx="545">
                  <c:v>2.7784900063641494E-3</c:v>
                </c:pt>
                <c:pt idx="546">
                  <c:v>2.7744171294289653E-3</c:v>
                </c:pt>
                <c:pt idx="547">
                  <c:v>2.7703559260669592E-3</c:v>
                </c:pt>
                <c:pt idx="548">
                  <c:v>2.7663063291910569E-3</c:v>
                </c:pt>
                <c:pt idx="549">
                  <c:v>2.7622682719552877E-3</c:v>
                </c:pt>
                <c:pt idx="550">
                  <c:v>2.7582416877511237E-3</c:v>
                </c:pt>
                <c:pt idx="551">
                  <c:v>2.7542265102036435E-3</c:v>
                </c:pt>
                <c:pt idx="552">
                  <c:v>2.7502226731680748E-3</c:v>
                </c:pt>
                <c:pt idx="553">
                  <c:v>2.7462301107260283E-3</c:v>
                </c:pt>
                <c:pt idx="554">
                  <c:v>2.7422487571819826E-3</c:v>
                </c:pt>
                <c:pt idx="555">
                  <c:v>2.738278547059732E-3</c:v>
                </c:pt>
                <c:pt idx="556">
                  <c:v>2.7343194150989654E-3</c:v>
                </c:pt>
                <c:pt idx="557">
                  <c:v>2.7303712962518114E-3</c:v>
                </c:pt>
                <c:pt idx="558">
                  <c:v>2.7264341256794892E-3</c:v>
                </c:pt>
                <c:pt idx="559">
                  <c:v>2.7225078387490267E-3</c:v>
                </c:pt>
                <c:pt idx="560">
                  <c:v>2.7185923710299426E-3</c:v>
                </c:pt>
                <c:pt idx="561">
                  <c:v>2.7146876582911719E-3</c:v>
                </c:pt>
                <c:pt idx="562">
                  <c:v>2.7107936364978926E-3</c:v>
                </c:pt>
                <c:pt idx="563">
                  <c:v>2.7069102418085518E-3</c:v>
                </c:pt>
                <c:pt idx="564">
                  <c:v>2.7030374105718254E-3</c:v>
                </c:pt>
                <c:pt idx="565">
                  <c:v>2.6991750793237501E-3</c:v>
                </c:pt>
                <c:pt idx="566">
                  <c:v>2.6953231847849876E-3</c:v>
                </c:pt>
                <c:pt idx="567">
                  <c:v>2.6914816638580552E-3</c:v>
                </c:pt>
                <c:pt idx="568">
                  <c:v>2.6876504536246185E-3</c:v>
                </c:pt>
                <c:pt idx="569">
                  <c:v>2.6838294913430756E-3</c:v>
                </c:pt>
                <c:pt idx="570">
                  <c:v>2.6800187144460498E-3</c:v>
                </c:pt>
                <c:pt idx="571">
                  <c:v>2.6762180605380006E-3</c:v>
                </c:pt>
                <c:pt idx="572">
                  <c:v>2.6724274673930251E-3</c:v>
                </c:pt>
                <c:pt idx="573">
                  <c:v>2.6686468729526856E-3</c:v>
                </c:pt>
                <c:pt idx="574">
                  <c:v>2.664876215323905E-3</c:v>
                </c:pt>
                <c:pt idx="575">
                  <c:v>2.6611154327771734E-3</c:v>
                </c:pt>
                <c:pt idx="576">
                  <c:v>2.6573644637445516E-3</c:v>
                </c:pt>
                <c:pt idx="577">
                  <c:v>2.6536232468181123E-3</c:v>
                </c:pt>
                <c:pt idx="578">
                  <c:v>2.6498917207482902E-3</c:v>
                </c:pt>
                <c:pt idx="579">
                  <c:v>2.6461698244424469E-3</c:v>
                </c:pt>
                <c:pt idx="580">
                  <c:v>2.6424574969635037E-3</c:v>
                </c:pt>
                <c:pt idx="581">
                  <c:v>2.6387546775287823E-3</c:v>
                </c:pt>
                <c:pt idx="582">
                  <c:v>2.6350613055089356E-3</c:v>
                </c:pt>
                <c:pt idx="583">
                  <c:v>2.631377320426989E-3</c:v>
                </c:pt>
                <c:pt idx="584">
                  <c:v>2.6277026619575621E-3</c:v>
                </c:pt>
                <c:pt idx="585">
                  <c:v>2.6240372699263543E-3</c:v>
                </c:pt>
                <c:pt idx="586">
                  <c:v>2.6203810843093865E-3</c:v>
                </c:pt>
                <c:pt idx="587">
                  <c:v>2.616734045232993E-3</c:v>
                </c:pt>
                <c:pt idx="588">
                  <c:v>2.6130960929734216E-3</c:v>
                </c:pt>
                <c:pt idx="589">
                  <c:v>2.609467167956877E-3</c:v>
                </c:pt>
                <c:pt idx="590">
                  <c:v>2.6058472107596347E-3</c:v>
                </c:pt>
                <c:pt idx="591">
                  <c:v>2.6022361621084894E-3</c:v>
                </c:pt>
                <c:pt idx="592">
                  <c:v>2.59863396288106E-3</c:v>
                </c:pt>
                <c:pt idx="593">
                  <c:v>2.5950405541066007E-3</c:v>
                </c:pt>
                <c:pt idx="594">
                  <c:v>2.5914558769667409E-3</c:v>
                </c:pt>
                <c:pt idx="595">
                  <c:v>2.587879872796601E-3</c:v>
                </c:pt>
                <c:pt idx="596">
                  <c:v>2.584312483085929E-3</c:v>
                </c:pt>
                <c:pt idx="597">
                  <c:v>2.5807536494805348E-3</c:v>
                </c:pt>
                <c:pt idx="598">
                  <c:v>2.5772033137839226E-3</c:v>
                </c:pt>
                <c:pt idx="599">
                  <c:v>2.5736614179590585E-3</c:v>
                </c:pt>
                <c:pt idx="600">
                  <c:v>2.5701279041303268E-3</c:v>
                </c:pt>
                <c:pt idx="601">
                  <c:v>2.5666027145858387E-3</c:v>
                </c:pt>
                <c:pt idx="602">
                  <c:v>2.5630857917798154E-3</c:v>
                </c:pt>
                <c:pt idx="603">
                  <c:v>2.5595770783351816E-3</c:v>
                </c:pt>
                <c:pt idx="604">
                  <c:v>2.5560765170464586E-3</c:v>
                </c:pt>
                <c:pt idx="605">
                  <c:v>2.5525840508828081E-3</c:v>
                </c:pt>
                <c:pt idx="606">
                  <c:v>2.5490996229914631E-3</c:v>
                </c:pt>
                <c:pt idx="607">
                  <c:v>2.5456231767010951E-3</c:v>
                </c:pt>
                <c:pt idx="608">
                  <c:v>2.5421546555257006E-3</c:v>
                </c:pt>
                <c:pt idx="609">
                  <c:v>2.5386940031685975E-3</c:v>
                </c:pt>
                <c:pt idx="610">
                  <c:v>2.5352411635267088E-3</c:v>
                </c:pt>
                <c:pt idx="611">
                  <c:v>2.5317960806950594E-3</c:v>
                </c:pt>
                <c:pt idx="612">
                  <c:v>2.5283586989715196E-3</c:v>
                </c:pt>
                <c:pt idx="613">
                  <c:v>2.5249289628618958E-3</c:v>
                </c:pt>
                <c:pt idx="614">
                  <c:v>2.5215068170852655E-3</c:v>
                </c:pt>
                <c:pt idx="615">
                  <c:v>2.5180922065794285E-3</c:v>
                </c:pt>
                <c:pt idx="616">
                  <c:v>2.5146850765068339E-3</c:v>
                </c:pt>
                <c:pt idx="617">
                  <c:v>2.5112853722607542E-3</c:v>
                </c:pt>
                <c:pt idx="618">
                  <c:v>2.5078930394715837E-3</c:v>
                </c:pt>
                <c:pt idx="619">
                  <c:v>2.5045080240136417E-3</c:v>
                </c:pt>
                <c:pt idx="620">
                  <c:v>2.5011302720121952E-3</c:v>
                </c:pt>
                <c:pt idx="621">
                  <c:v>2.4977597298506218E-3</c:v>
                </c:pt>
                <c:pt idx="622">
                  <c:v>2.4943963441782556E-3</c:v>
                </c:pt>
                <c:pt idx="623">
                  <c:v>2.4910400619182031E-3</c:v>
                </c:pt>
                <c:pt idx="624">
                  <c:v>2.4876908302755726E-3</c:v>
                </c:pt>
                <c:pt idx="625">
                  <c:v>2.4843485967460783E-3</c:v>
                </c:pt>
                <c:pt idx="626">
                  <c:v>2.4810133091251155E-3</c:v>
                </c:pt>
                <c:pt idx="627">
                  <c:v>2.4776849155168155E-3</c:v>
                </c:pt>
                <c:pt idx="628">
                  <c:v>2.4743633643438054E-3</c:v>
                </c:pt>
                <c:pt idx="629">
                  <c:v>2.4710486043570826E-3</c:v>
                </c:pt>
                <c:pt idx="630">
                  <c:v>2.4677405846464449E-3</c:v>
                </c:pt>
                <c:pt idx="631">
                  <c:v>2.4644392546511267E-3</c:v>
                </c:pt>
                <c:pt idx="632">
                  <c:v>2.4611445641709597E-3</c:v>
                </c:pt>
                <c:pt idx="633">
                  <c:v>2.4578564633776293E-3</c:v>
                </c:pt>
                <c:pt idx="634">
                  <c:v>2.4545749028268655E-3</c:v>
                </c:pt>
                <c:pt idx="635">
                  <c:v>2.4512998334703475E-3</c:v>
                </c:pt>
                <c:pt idx="636">
                  <c:v>2.4480312066686299E-3</c:v>
                </c:pt>
                <c:pt idx="637">
                  <c:v>2.4447689742040542E-3</c:v>
                </c:pt>
                <c:pt idx="638">
                  <c:v>2.441513088294346E-3</c:v>
                </c:pt>
                <c:pt idx="639">
                  <c:v>2.4382635016064005E-3</c:v>
                </c:pt>
                <c:pt idx="640">
                  <c:v>2.4350201672708248E-3</c:v>
                </c:pt>
                <c:pt idx="641">
                  <c:v>2.4317830388965547E-3</c:v>
                </c:pt>
                <c:pt idx="642">
                  <c:v>2.428552070586276E-3</c:v>
                </c:pt>
                <c:pt idx="643">
                  <c:v>2.4253272169519982E-3</c:v>
                </c:pt>
                <c:pt idx="644">
                  <c:v>2.422108433131326E-3</c:v>
                </c:pt>
                <c:pt idx="645">
                  <c:v>2.418895674804029E-3</c:v>
                </c:pt>
                <c:pt idx="646">
                  <c:v>2.4156888982092613E-3</c:v>
                </c:pt>
                <c:pt idx="647">
                  <c:v>2.4124880601630932E-3</c:v>
                </c:pt>
                <c:pt idx="648">
                  <c:v>2.4092931180767331E-3</c:v>
                </c:pt>
                <c:pt idx="649">
                  <c:v>2.4061040299749952E-3</c:v>
                </c:pt>
                <c:pt idx="650">
                  <c:v>2.4029207545155271E-3</c:v>
                </c:pt>
                <c:pt idx="651">
                  <c:v>2.3997432510084161E-3</c:v>
                </c:pt>
                <c:pt idx="652">
                  <c:v>2.3965714794363041E-3</c:v>
                </c:pt>
                <c:pt idx="653">
                  <c:v>2.3934054004750992E-3</c:v>
                </c:pt>
                <c:pt idx="654">
                  <c:v>2.3902449755150586E-3</c:v>
                </c:pt>
                <c:pt idx="655">
                  <c:v>2.3870901666826773E-3</c:v>
                </c:pt>
                <c:pt idx="656">
                  <c:v>2.3839409368628557E-3</c:v>
                </c:pt>
                <c:pt idx="657">
                  <c:v>2.3807972497216158E-3</c:v>
                </c:pt>
                <c:pt idx="658">
                  <c:v>2.3776590697295245E-3</c:v>
                </c:pt>
                <c:pt idx="659">
                  <c:v>2.3745263621855407E-3</c:v>
                </c:pt>
                <c:pt idx="660">
                  <c:v>2.3713990932413059E-3</c:v>
                </c:pt>
                <c:pt idx="661">
                  <c:v>2.3682772299262076E-3</c:v>
                </c:pt>
                <c:pt idx="662">
                  <c:v>2.3651607401727155E-3</c:v>
                </c:pt>
                <c:pt idx="663">
                  <c:v>2.36204959284235E-3</c:v>
                </c:pt>
                <c:pt idx="664">
                  <c:v>2.3589437577523323E-3</c:v>
                </c:pt>
                <c:pt idx="665">
                  <c:v>2.3558432057023417E-3</c:v>
                </c:pt>
                <c:pt idx="666">
                  <c:v>2.352747908502218E-3</c:v>
                </c:pt>
                <c:pt idx="667">
                  <c:v>2.3496578389998954E-3</c:v>
                </c:pt>
                <c:pt idx="668">
                  <c:v>2.3465729711098088E-3</c:v>
                </c:pt>
                <c:pt idx="669">
                  <c:v>2.3434932798419759E-3</c:v>
                </c:pt>
                <c:pt idx="670">
                  <c:v>2.340418741331206E-3</c:v>
                </c:pt>
                <c:pt idx="671">
                  <c:v>2.3373493328670489E-3</c:v>
                </c:pt>
                <c:pt idx="672">
                  <c:v>2.3342850329239185E-3</c:v>
                </c:pt>
                <c:pt idx="673">
                  <c:v>2.3312258211917779E-3</c:v>
                </c:pt>
                <c:pt idx="674">
                  <c:v>2.3281716786069701E-3</c:v>
                </c:pt>
                <c:pt idx="675">
                  <c:v>2.3251225873835869E-3</c:v>
                </c:pt>
                <c:pt idx="676">
                  <c:v>2.3220785310449792E-3</c:v>
                </c:pt>
                <c:pt idx="677">
                  <c:v>2.3190394944555769E-3</c:v>
                </c:pt>
                <c:pt idx="678">
                  <c:v>2.3160054638529269E-3</c:v>
                </c:pt>
                <c:pt idx="679">
                  <c:v>2.31297642687989E-3</c:v>
                </c:pt>
                <c:pt idx="680">
                  <c:v>2.3099523726169604E-3</c:v>
                </c:pt>
                <c:pt idx="681">
                  <c:v>2.3069332916145855E-3</c:v>
                </c:pt>
                <c:pt idx="682">
                  <c:v>2.3039191759256388E-3</c:v>
                </c:pt>
                <c:pt idx="683">
                  <c:v>2.3009100191378556E-3</c:v>
                </c:pt>
                <c:pt idx="684">
                  <c:v>2.297905816405888E-3</c:v>
                </c:pt>
                <c:pt idx="685">
                  <c:v>2.294906564483478E-3</c:v>
                </c:pt>
                <c:pt idx="686">
                  <c:v>2.2919122617553449E-3</c:v>
                </c:pt>
                <c:pt idx="687">
                  <c:v>2.2889229082685859E-3</c:v>
                </c:pt>
                <c:pt idx="688">
                  <c:v>2.285938505763762E-3</c:v>
                </c:pt>
                <c:pt idx="689">
                  <c:v>2.2829590577055571E-3</c:v>
                </c:pt>
                <c:pt idx="690">
                  <c:v>2.2799845693126466E-3</c:v>
                </c:pt>
                <c:pt idx="691">
                  <c:v>2.2770150475871012E-3</c:v>
                </c:pt>
                <c:pt idx="692">
                  <c:v>2.2740505013428072E-3</c:v>
                </c:pt>
                <c:pt idx="693">
                  <c:v>2.2710909412331486E-3</c:v>
                </c:pt>
                <c:pt idx="694">
                  <c:v>2.2681363797774404E-3</c:v>
                </c:pt>
                <c:pt idx="695">
                  <c:v>2.2651868313864746E-3</c:v>
                </c:pt>
                <c:pt idx="696">
                  <c:v>2.2622423123867092E-3</c:v>
                </c:pt>
                <c:pt idx="697">
                  <c:v>2.2593028410429357E-3</c:v>
                </c:pt>
                <c:pt idx="698">
                  <c:v>2.2563684375795003E-3</c:v>
                </c:pt>
                <c:pt idx="699">
                  <c:v>2.2534391242000251E-3</c:v>
                </c:pt>
                <c:pt idx="700">
                  <c:v>2.2505149251049968E-3</c:v>
                </c:pt>
                <c:pt idx="701">
                  <c:v>2.2475958665076198E-3</c:v>
                </c:pt>
                <c:pt idx="702">
                  <c:v>2.2446819766474024E-3</c:v>
                </c:pt>
                <c:pt idx="703">
                  <c:v>2.2417732858016483E-3</c:v>
                </c:pt>
                <c:pt idx="704">
                  <c:v>2.2388698262941972E-3</c:v>
                </c:pt>
                <c:pt idx="705">
                  <c:v>2.2359716325019408E-3</c:v>
                </c:pt>
                <c:pt idx="706">
                  <c:v>2.2330787408582076E-3</c:v>
                </c:pt>
                <c:pt idx="707">
                  <c:v>2.2301911898534462E-3</c:v>
                </c:pt>
                <c:pt idx="708">
                  <c:v>2.2273090200326581E-3</c:v>
                </c:pt>
                <c:pt idx="709">
                  <c:v>2.2244322739896484E-3</c:v>
                </c:pt>
                <c:pt idx="710">
                  <c:v>2.2215609963577207E-3</c:v>
                </c:pt>
                <c:pt idx="711">
                  <c:v>2.2186952337967343E-3</c:v>
                </c:pt>
                <c:pt idx="712">
                  <c:v>2.2158350349764928E-3</c:v>
                </c:pt>
                <c:pt idx="713">
                  <c:v>2.2129804505560918E-3</c:v>
                </c:pt>
                <c:pt idx="714">
                  <c:v>2.2101315331590943E-3</c:v>
                </c:pt>
                <c:pt idx="715">
                  <c:v>2.2072883373444995E-3</c:v>
                </c:pt>
                <c:pt idx="716">
                  <c:v>2.2044509195732532E-3</c:v>
                </c:pt>
                <c:pt idx="717">
                  <c:v>2.2016193381702237E-3</c:v>
                </c:pt>
                <c:pt idx="718">
                  <c:v>2.1987936532814707E-3</c:v>
                </c:pt>
                <c:pt idx="719">
                  <c:v>2.1959739268265594E-3</c:v>
                </c:pt>
                <c:pt idx="720">
                  <c:v>2.1931602224462337E-3</c:v>
                </c:pt>
                <c:pt idx="721">
                  <c:v>2.1903526054446844E-3</c:v>
                </c:pt>
                <c:pt idx="722">
                  <c:v>2.1875511427270674E-3</c:v>
                </c:pt>
                <c:pt idx="723">
                  <c:v>2.1847559027315848E-3</c:v>
                </c:pt>
                <c:pt idx="724">
                  <c:v>2.1819669553564758E-3</c:v>
                </c:pt>
                <c:pt idx="725">
                  <c:v>2.1791843718816767E-3</c:v>
                </c:pt>
                <c:pt idx="726">
                  <c:v>2.1764082248853082E-3</c:v>
                </c:pt>
                <c:pt idx="727">
                  <c:v>2.1736385881548702E-3</c:v>
                </c:pt>
                <c:pt idx="728">
                  <c:v>2.1708755365931675E-3</c:v>
                </c:pt>
                <c:pt idx="729">
                  <c:v>2.1681191461193038E-3</c:v>
                </c:pt>
                <c:pt idx="730">
                  <c:v>2.1653694935643295E-3</c:v>
                </c:pt>
                <c:pt idx="731">
                  <c:v>2.1626266565622884E-3</c:v>
                </c:pt>
                <c:pt idx="732">
                  <c:v>2.1598907134362352E-3</c:v>
                </c:pt>
                <c:pt idx="733">
                  <c:v>2.1571617430797998E-3</c:v>
                </c:pt>
                <c:pt idx="734">
                  <c:v>2.1544398248342592E-3</c:v>
                </c:pt>
                <c:pt idx="735">
                  <c:v>2.1517250383615537E-3</c:v>
                </c:pt>
                <c:pt idx="736">
                  <c:v>2.1490174635133714E-3</c:v>
                </c:pt>
                <c:pt idx="737">
                  <c:v>2.1463171801967195E-3</c:v>
                </c:pt>
                <c:pt idx="738">
                  <c:v>2.1436242682360942E-3</c:v>
                </c:pt>
                <c:pt idx="739">
                  <c:v>2.1409388072329699E-3</c:v>
                </c:pt>
                <c:pt idx="740">
                  <c:v>2.138260876422709E-3</c:v>
                </c:pt>
                <c:pt idx="741">
                  <c:v>2.1355905545293436E-3</c:v>
                </c:pt>
                <c:pt idx="742">
                  <c:v>2.1329279196188903E-3</c:v>
                </c:pt>
                <c:pt idx="743">
                  <c:v>2.1302730489514508E-3</c:v>
                </c:pt>
                <c:pt idx="744">
                  <c:v>2.1276260188326187E-3</c:v>
                </c:pt>
                <c:pt idx="745">
                  <c:v>2.1249869044649167E-3</c:v>
                </c:pt>
                <c:pt idx="746">
                  <c:v>2.1223557797994444E-3</c:v>
                </c:pt>
                <c:pt idx="747">
                  <c:v>2.119732717388855E-3</c:v>
                </c:pt>
                <c:pt idx="748">
                  <c:v>2.1171177882414139E-3</c:v>
                </c:pt>
                <c:pt idx="749">
                  <c:v>2.1145110616776698E-3</c:v>
                </c:pt>
                <c:pt idx="750">
                  <c:v>2.1119126051894091E-3</c:v>
                </c:pt>
                <c:pt idx="751">
                  <c:v>2.109322484302234E-3</c:v>
                </c:pt>
                <c:pt idx="752">
                  <c:v>2.1067407624418403E-3</c:v>
                </c:pt>
                <c:pt idx="753">
                  <c:v>2.1041675008047641E-3</c:v>
                </c:pt>
                <c:pt idx="754">
                  <c:v>2.1016027582342754E-3</c:v>
                </c:pt>
                <c:pt idx="755">
                  <c:v>2.0990465911016093E-3</c:v>
                </c:pt>
                <c:pt idx="756">
                  <c:v>2.0964990531935021E-3</c:v>
                </c:pt>
                <c:pt idx="757">
                  <c:v>2.0939601956062163E-3</c:v>
                </c:pt>
                <c:pt idx="758">
                  <c:v>2.0914300666466366E-3</c:v>
                </c:pt>
                <c:pt idx="759">
                  <c:v>2.0889087117409067E-3</c:v>
                </c:pt>
                <c:pt idx="760">
                  <c:v>2.0863961733509902E-3</c:v>
                </c:pt>
                <c:pt idx="761">
                  <c:v>2.0838924908994647E-3</c:v>
                </c:pt>
                <c:pt idx="762">
                  <c:v>2.081397700702889E-3</c:v>
                </c:pt>
                <c:pt idx="763">
                  <c:v>2.0789118359141961E-3</c:v>
                </c:pt>
                <c:pt idx="764">
                  <c:v>2.0764349264739013E-3</c:v>
                </c:pt>
                <c:pt idx="765">
                  <c:v>2.0739669990708877E-3</c:v>
                </c:pt>
                <c:pt idx="766">
                  <c:v>2.0715080771122251E-3</c:v>
                </c:pt>
                <c:pt idx="767">
                  <c:v>2.0690581807028393E-3</c:v>
                </c:pt>
                <c:pt idx="768">
                  <c:v>2.0666173266342212E-3</c:v>
                </c:pt>
                <c:pt idx="769">
                  <c:v>2.064185528382802E-3</c:v>
                </c:pt>
                <c:pt idx="770">
                  <c:v>2.0617627961174705E-3</c:v>
                </c:pt>
                <c:pt idx="771">
                  <c:v>2.0593491367163711E-3</c:v>
                </c:pt>
                <c:pt idx="772">
                  <c:v>2.0569445537925346E-3</c:v>
                </c:pt>
                <c:pt idx="773">
                  <c:v>2.0545490477281831E-3</c:v>
                </c:pt>
                <c:pt idx="774">
                  <c:v>2.0521626157175032E-3</c:v>
                </c:pt>
                <c:pt idx="775">
                  <c:v>2.049785251817282E-3</c:v>
                </c:pt>
                <c:pt idx="776">
                  <c:v>2.0474169470053121E-3</c:v>
                </c:pt>
                <c:pt idx="777">
                  <c:v>2.0450576892459332E-3</c:v>
                </c:pt>
                <c:pt idx="778">
                  <c:v>2.0427074635622892E-3</c:v>
                </c:pt>
                <c:pt idx="779">
                  <c:v>2.0403662521149518E-3</c:v>
                </c:pt>
                <c:pt idx="780">
                  <c:v>2.0380340342860985E-3</c:v>
                </c:pt>
                <c:pt idx="781">
                  <c:v>2.0357107867690597E-3</c:v>
                </c:pt>
                <c:pt idx="782">
                  <c:v>2.0333964836624654E-3</c:v>
                </c:pt>
                <c:pt idx="783">
                  <c:v>2.0310910965684438E-3</c:v>
                </c:pt>
                <c:pt idx="784">
                  <c:v>2.0287945946945159E-3</c:v>
                </c:pt>
                <c:pt idx="785">
                  <c:v>2.0265069449581711E-3</c:v>
                </c:pt>
                <c:pt idx="786">
                  <c:v>2.0242281120941945E-3</c:v>
                </c:pt>
                <c:pt idx="787">
                  <c:v>2.0219580587637017E-3</c:v>
                </c:pt>
                <c:pt idx="788">
                  <c:v>2.0196967456644699E-3</c:v>
                </c:pt>
                <c:pt idx="789">
                  <c:v>2.0174441316421318E-3</c:v>
                </c:pt>
                <c:pt idx="790">
                  <c:v>2.0152001738017191E-3</c:v>
                </c:pt>
                <c:pt idx="791">
                  <c:v>2.0129648276189455E-3</c:v>
                </c:pt>
                <c:pt idx="792">
                  <c:v>2.0107380470509068E-3</c:v>
                </c:pt>
                <c:pt idx="793">
                  <c:v>2.0085197846457306E-3</c:v>
                </c:pt>
                <c:pt idx="794">
                  <c:v>2.0063099916507554E-3</c:v>
                </c:pt>
                <c:pt idx="795">
                  <c:v>2.00410861811888E-3</c:v>
                </c:pt>
                <c:pt idx="796">
                  <c:v>2.0019156130127841E-3</c:v>
                </c:pt>
                <c:pt idx="797">
                  <c:v>1.9997309243066507E-3</c:v>
                </c:pt>
                <c:pt idx="798">
                  <c:v>1.9975544990851117E-3</c:v>
                </c:pt>
                <c:pt idx="799">
                  <c:v>1.9953862836393581E-3</c:v>
                </c:pt>
                <c:pt idx="800">
                  <c:v>1.9932262235599582E-3</c:v>
                </c:pt>
                <c:pt idx="801">
                  <c:v>1.9910742638261929E-3</c:v>
                </c:pt>
                <c:pt idx="802">
                  <c:v>1.9889303488922561E-3</c:v>
                </c:pt>
                <c:pt idx="803">
                  <c:v>1.9867944227693586E-3</c:v>
                </c:pt>
                <c:pt idx="804">
                  <c:v>1.9846664291045622E-3</c:v>
                </c:pt>
                <c:pt idx="805">
                  <c:v>1.9825463112555859E-3</c:v>
                </c:pt>
                <c:pt idx="806">
                  <c:v>1.9804340123618382E-3</c:v>
                </c:pt>
                <c:pt idx="807">
                  <c:v>1.9783294754116983E-3</c:v>
                </c:pt>
                <c:pt idx="808">
                  <c:v>1.9762326433060673E-3</c:v>
                </c:pt>
                <c:pt idx="809">
                  <c:v>1.9741434589178822E-3</c:v>
                </c:pt>
                <c:pt idx="810">
                  <c:v>1.9720618651482354E-3</c:v>
                </c:pt>
                <c:pt idx="811">
                  <c:v>1.9699878049785954E-3</c:v>
                </c:pt>
                <c:pt idx="812">
                  <c:v>1.9679212215195749E-3</c:v>
                </c:pt>
                <c:pt idx="813">
                  <c:v>1.9658620580561685E-3</c:v>
                </c:pt>
                <c:pt idx="814">
                  <c:v>1.9638102580895678E-3</c:v>
                </c:pt>
                <c:pt idx="815">
                  <c:v>1.9617657653758385E-3</c:v>
                </c:pt>
                <c:pt idx="816">
                  <c:v>1.9597285239612268E-3</c:v>
                </c:pt>
                <c:pt idx="817">
                  <c:v>1.9576984782147125E-3</c:v>
                </c:pt>
                <c:pt idx="818">
                  <c:v>1.9556755728573419E-3</c:v>
                </c:pt>
                <c:pt idx="819">
                  <c:v>1.9536597529891467E-3</c:v>
                </c:pt>
                <c:pt idx="820">
                  <c:v>1.9516509641130987E-3</c:v>
                </c:pt>
                <c:pt idx="821">
                  <c:v>1.9496491521568023E-3</c:v>
                </c:pt>
                <c:pt idx="822">
                  <c:v>1.9476542634917428E-3</c:v>
                </c:pt>
                <c:pt idx="823">
                  <c:v>1.9456662449502881E-3</c:v>
                </c:pt>
                <c:pt idx="824">
                  <c:v>1.9436850438406639E-3</c:v>
                </c:pt>
                <c:pt idx="825">
                  <c:v>1.9417106079597794E-3</c:v>
                </c:pt>
                <c:pt idx="826">
                  <c:v>1.9397428856046382E-3</c:v>
                </c:pt>
                <c:pt idx="827">
                  <c:v>1.9377818255814697E-3</c:v>
                </c:pt>
                <c:pt idx="828">
                  <c:v>1.9358273772138125E-3</c:v>
                </c:pt>
                <c:pt idx="829">
                  <c:v>1.9338794903486724E-3</c:v>
                </c:pt>
                <c:pt idx="830">
                  <c:v>1.9319381153616367E-3</c:v>
                </c:pt>
                <c:pt idx="831">
                  <c:v>1.9300032031605789E-3</c:v>
                </c:pt>
                <c:pt idx="832">
                  <c:v>1.9280747051882603E-3</c:v>
                </c:pt>
                <c:pt idx="833">
                  <c:v>1.9261525734238225E-3</c:v>
                </c:pt>
                <c:pt idx="834">
                  <c:v>1.9242367603833628E-3</c:v>
                </c:pt>
                <c:pt idx="835">
                  <c:v>1.9223272191195389E-3</c:v>
                </c:pt>
                <c:pt idx="836">
                  <c:v>1.9204239032205707E-3</c:v>
                </c:pt>
                <c:pt idx="837">
                  <c:v>1.918526766808243E-3</c:v>
                </c:pt>
                <c:pt idx="838">
                  <c:v>1.9166357645354661E-3</c:v>
                </c:pt>
                <c:pt idx="839">
                  <c:v>1.9147508515831994E-3</c:v>
                </c:pt>
                <c:pt idx="840">
                  <c:v>1.9128719836567845E-3</c:v>
                </c:pt>
                <c:pt idx="841">
                  <c:v>1.9109991169818773E-3</c:v>
                </c:pt>
                <c:pt idx="842">
                  <c:v>1.9091322082999661E-3</c:v>
                </c:pt>
                <c:pt idx="843">
                  <c:v>1.9072712148634917E-3</c:v>
                </c:pt>
                <c:pt idx="844">
                  <c:v>1.9054160944306981E-3</c:v>
                </c:pt>
                <c:pt idx="845">
                  <c:v>1.9035668052601838E-3</c:v>
                </c:pt>
                <c:pt idx="846">
                  <c:v>1.9017233061052049E-3</c:v>
                </c:pt>
                <c:pt idx="847">
                  <c:v>1.8998855562078123E-3</c:v>
                </c:pt>
                <c:pt idx="848">
                  <c:v>1.8980535152928011E-3</c:v>
                </c:pt>
                <c:pt idx="849">
                  <c:v>1.8962271435615415E-3</c:v>
                </c:pt>
                <c:pt idx="850">
                  <c:v>1.8944064016856799E-3</c:v>
                </c:pt>
                <c:pt idx="851">
                  <c:v>1.8925912508007993E-3</c:v>
                </c:pt>
                <c:pt idx="852">
                  <c:v>1.8907816524999343E-3</c:v>
                </c:pt>
                <c:pt idx="853">
                  <c:v>1.8889775688271772E-3</c:v>
                </c:pt>
                <c:pt idx="854">
                  <c:v>1.8871789622710792E-3</c:v>
                </c:pt>
                <c:pt idx="855">
                  <c:v>1.8853857957582354E-3</c:v>
                </c:pt>
                <c:pt idx="856">
                  <c:v>1.8835980326467891E-3</c:v>
                </c:pt>
                <c:pt idx="857">
                  <c:v>1.8818156367198966E-3</c:v>
                </c:pt>
                <c:pt idx="858">
                  <c:v>1.8800385721792884E-3</c:v>
                </c:pt>
                <c:pt idx="859">
                  <c:v>1.8782668036390056E-3</c:v>
                </c:pt>
                <c:pt idx="860">
                  <c:v>1.8765002961188655E-3</c:v>
                </c:pt>
                <c:pt idx="861">
                  <c:v>1.8747390150382691E-3</c:v>
                </c:pt>
                <c:pt idx="862">
                  <c:v>1.8729829262100297E-3</c:v>
                </c:pt>
                <c:pt idx="863">
                  <c:v>1.8712319958340815E-3</c:v>
                </c:pt>
                <c:pt idx="864">
                  <c:v>1.8694861904915837E-3</c:v>
                </c:pt>
                <c:pt idx="865">
                  <c:v>1.8677454771387648E-3</c:v>
                </c:pt>
                <c:pt idx="866">
                  <c:v>1.8660098231010941E-3</c:v>
                </c:pt>
                <c:pt idx="867">
                  <c:v>1.8642791960675055E-3</c:v>
                </c:pt>
                <c:pt idx="868">
                  <c:v>1.86255356408456E-3</c:v>
                </c:pt>
                <c:pt idx="869">
                  <c:v>1.8608328955509201E-3</c:v>
                </c:pt>
                <c:pt idx="870">
                  <c:v>1.8591171592116759E-3</c:v>
                </c:pt>
                <c:pt idx="871">
                  <c:v>1.857406324153041E-3</c:v>
                </c:pt>
                <c:pt idx="872">
                  <c:v>1.8557003597968753E-3</c:v>
                </c:pt>
                <c:pt idx="873">
                  <c:v>1.8539992358955087E-3</c:v>
                </c:pt>
                <c:pt idx="874">
                  <c:v>1.8523029225265073E-3</c:v>
                </c:pt>
                <c:pt idx="875">
                  <c:v>1.8506113900876287E-3</c:v>
                </c:pt>
                <c:pt idx="876">
                  <c:v>1.8489246092918785E-3</c:v>
                </c:pt>
                <c:pt idx="877">
                  <c:v>1.8472425511625557E-3</c:v>
                </c:pt>
                <c:pt idx="878">
                  <c:v>1.8455651870285263E-3</c:v>
                </c:pt>
                <c:pt idx="879">
                  <c:v>1.8438924885194425E-3</c:v>
                </c:pt>
                <c:pt idx="880">
                  <c:v>1.8422244275612513E-3</c:v>
                </c:pt>
                <c:pt idx="881">
                  <c:v>1.8405609763715574E-3</c:v>
                </c:pt>
                <c:pt idx="882">
                  <c:v>1.838902107455243E-3</c:v>
                </c:pt>
                <c:pt idx="883">
                  <c:v>1.8372477936001411E-3</c:v>
                </c:pt>
                <c:pt idx="884">
                  <c:v>1.8355980078726974E-3</c:v>
                </c:pt>
                <c:pt idx="885">
                  <c:v>1.833952723613919E-3</c:v>
                </c:pt>
                <c:pt idx="886">
                  <c:v>1.8323119144350987E-3</c:v>
                </c:pt>
                <c:pt idx="887">
                  <c:v>1.8306755542140077E-3</c:v>
                </c:pt>
                <c:pt idx="888">
                  <c:v>1.8290436170907488E-3</c:v>
                </c:pt>
                <c:pt idx="889">
                  <c:v>1.8274160774641181E-3</c:v>
                </c:pt>
                <c:pt idx="890">
                  <c:v>1.8257929099875839E-3</c:v>
                </c:pt>
                <c:pt idx="891">
                  <c:v>1.8241740895657825E-3</c:v>
                </c:pt>
                <c:pt idx="892">
                  <c:v>1.8225595913507222E-3</c:v>
                </c:pt>
                <c:pt idx="893">
                  <c:v>1.8209493907383996E-3</c:v>
                </c:pt>
                <c:pt idx="894">
                  <c:v>1.8193434633650711E-3</c:v>
                </c:pt>
                <c:pt idx="895">
                  <c:v>1.8177417851039941E-3</c:v>
                </c:pt>
                <c:pt idx="896">
                  <c:v>1.8161443320620268E-3</c:v>
                </c:pt>
                <c:pt idx="897">
                  <c:v>1.8145510805763149E-3</c:v>
                </c:pt>
                <c:pt idx="898">
                  <c:v>1.8129620072110521E-3</c:v>
                </c:pt>
                <c:pt idx="899">
                  <c:v>1.8113770887542824E-3</c:v>
                </c:pt>
                <c:pt idx="900">
                  <c:v>1.809796302214874E-3</c:v>
                </c:pt>
                <c:pt idx="901">
                  <c:v>1.8082196248193699E-3</c:v>
                </c:pt>
                <c:pt idx="902">
                  <c:v>1.8066470340090302E-3</c:v>
                </c:pt>
                <c:pt idx="903">
                  <c:v>1.8050785074369233E-3</c:v>
                </c:pt>
                <c:pt idx="904">
                  <c:v>1.8035140229649676E-3</c:v>
                </c:pt>
                <c:pt idx="905">
                  <c:v>1.8019535586611623E-3</c:v>
                </c:pt>
                <c:pt idx="906">
                  <c:v>1.800397092796797E-3</c:v>
                </c:pt>
                <c:pt idx="907">
                  <c:v>1.7988446038436558E-3</c:v>
                </c:pt>
                <c:pt idx="908">
                  <c:v>1.7972960704714825E-3</c:v>
                </c:pt>
                <c:pt idx="909">
                  <c:v>1.7957514715451859E-3</c:v>
                </c:pt>
                <c:pt idx="910">
                  <c:v>1.7942107861223433E-3</c:v>
                </c:pt>
                <c:pt idx="911">
                  <c:v>1.7926739934507024E-3</c:v>
                </c:pt>
                <c:pt idx="912">
                  <c:v>1.7911410729655837E-3</c:v>
                </c:pt>
                <c:pt idx="913">
                  <c:v>1.7896120042875006E-3</c:v>
                </c:pt>
                <c:pt idx="914">
                  <c:v>1.7880867672198132E-3</c:v>
                </c:pt>
                <c:pt idx="915">
                  <c:v>1.7865653417461788E-3</c:v>
                </c:pt>
                <c:pt idx="916">
                  <c:v>1.785047708028465E-3</c:v>
                </c:pt>
                <c:pt idx="917">
                  <c:v>1.7835338464043126E-3</c:v>
                </c:pt>
                <c:pt idx="918">
                  <c:v>1.7820237373849322E-3</c:v>
                </c:pt>
                <c:pt idx="919">
                  <c:v>1.78051736165292E-3</c:v>
                </c:pt>
                <c:pt idx="920">
                  <c:v>1.7790147000600926E-3</c:v>
                </c:pt>
                <c:pt idx="921">
                  <c:v>1.7775157336253509E-3</c:v>
                </c:pt>
                <c:pt idx="922">
                  <c:v>1.7760204435325663E-3</c:v>
                </c:pt>
                <c:pt idx="923">
                  <c:v>1.7745288111285895E-3</c:v>
                </c:pt>
                <c:pt idx="924">
                  <c:v>1.7730408179211352E-3</c:v>
                </c:pt>
                <c:pt idx="925">
                  <c:v>1.7715564455768932E-3</c:v>
                </c:pt>
                <c:pt idx="926">
                  <c:v>1.770075675919516E-3</c:v>
                </c:pt>
                <c:pt idx="927">
                  <c:v>1.768598490927637E-3</c:v>
                </c:pt>
                <c:pt idx="928">
                  <c:v>1.7671248727331615E-3</c:v>
                </c:pt>
                <c:pt idx="929">
                  <c:v>1.7656548036192033E-3</c:v>
                </c:pt>
                <c:pt idx="930">
                  <c:v>1.7641882660183468E-3</c:v>
                </c:pt>
                <c:pt idx="931">
                  <c:v>1.7627252425108926E-3</c:v>
                </c:pt>
                <c:pt idx="932">
                  <c:v>1.7612657158229785E-3</c:v>
                </c:pt>
                <c:pt idx="933">
                  <c:v>1.7598096688248987E-3</c:v>
                </c:pt>
                <c:pt idx="934">
                  <c:v>1.7583570845294077E-3</c:v>
                </c:pt>
                <c:pt idx="935">
                  <c:v>1.7569079460899512E-3</c:v>
                </c:pt>
                <c:pt idx="936">
                  <c:v>1.7554622367990753E-3</c:v>
                </c:pt>
                <c:pt idx="937">
                  <c:v>1.7540199400867707E-3</c:v>
                </c:pt>
                <c:pt idx="938">
                  <c:v>1.7525810395188129E-3</c:v>
                </c:pt>
                <c:pt idx="939">
                  <c:v>1.7511455187952886E-3</c:v>
                </c:pt>
                <c:pt idx="940">
                  <c:v>1.7497133617489248E-3</c:v>
                </c:pt>
                <c:pt idx="941">
                  <c:v>1.7482845523435469E-3</c:v>
                </c:pt>
                <c:pt idx="942">
                  <c:v>1.7468590746726582E-3</c:v>
                </c:pt>
                <c:pt idx="943">
                  <c:v>1.745436912957857E-3</c:v>
                </c:pt>
                <c:pt idx="944">
                  <c:v>1.7440180515474483E-3</c:v>
                </c:pt>
                <c:pt idx="945">
                  <c:v>1.7426024749148871E-3</c:v>
                </c:pt>
                <c:pt idx="946">
                  <c:v>1.7411901676574603E-3</c:v>
                </c:pt>
                <c:pt idx="947">
                  <c:v>1.7397811144948382E-3</c:v>
                </c:pt>
                <c:pt idx="948">
                  <c:v>1.7383753002676689E-3</c:v>
                </c:pt>
                <c:pt idx="949">
                  <c:v>1.7369727099362236E-3</c:v>
                </c:pt>
                <c:pt idx="950">
                  <c:v>1.7355733285790947E-3</c:v>
                </c:pt>
                <c:pt idx="951">
                  <c:v>1.7341771413918296E-3</c:v>
                </c:pt>
                <c:pt idx="952">
                  <c:v>1.7327841336856578E-3</c:v>
                </c:pt>
                <c:pt idx="953">
                  <c:v>1.7313942908861381E-3</c:v>
                </c:pt>
                <c:pt idx="954">
                  <c:v>1.730007598531982E-3</c:v>
                </c:pt>
                <c:pt idx="955">
                  <c:v>1.7286240422737526E-3</c:v>
                </c:pt>
                <c:pt idx="956">
                  <c:v>1.7272436078726427E-3</c:v>
                </c:pt>
                <c:pt idx="957">
                  <c:v>1.7258662811992381E-3</c:v>
                </c:pt>
                <c:pt idx="958">
                  <c:v>1.7244920482324031E-3</c:v>
                </c:pt>
                <c:pt idx="959">
                  <c:v>1.7231208950579467E-3</c:v>
                </c:pt>
                <c:pt idx="960">
                  <c:v>1.7217528078676513E-3</c:v>
                </c:pt>
                <c:pt idx="961">
                  <c:v>1.7203877729579987E-3</c:v>
                </c:pt>
                <c:pt idx="962">
                  <c:v>1.7190257767290579E-3</c:v>
                </c:pt>
                <c:pt idx="963">
                  <c:v>1.7176668056834055E-3</c:v>
                </c:pt>
                <c:pt idx="964">
                  <c:v>1.7163108464249843E-3</c:v>
                </c:pt>
                <c:pt idx="965">
                  <c:v>1.7149578856580474E-3</c:v>
                </c:pt>
                <c:pt idx="966">
                  <c:v>1.7136079101861201E-3</c:v>
                </c:pt>
                <c:pt idx="967">
                  <c:v>1.7122609069108469E-3</c:v>
                </c:pt>
                <c:pt idx="968">
                  <c:v>1.7109168628310627E-3</c:v>
                </c:pt>
                <c:pt idx="969">
                  <c:v>1.7095757650416952E-3</c:v>
                </c:pt>
                <c:pt idx="970">
                  <c:v>1.7082376007327778E-3</c:v>
                </c:pt>
                <c:pt idx="971">
                  <c:v>1.7069023571884643E-3</c:v>
                </c:pt>
                <c:pt idx="972">
                  <c:v>1.7055700217860111E-3</c:v>
                </c:pt>
                <c:pt idx="973">
                  <c:v>1.7042405819948237E-3</c:v>
                </c:pt>
                <c:pt idx="974">
                  <c:v>1.7029140253755218E-3</c:v>
                </c:pt>
                <c:pt idx="975">
                  <c:v>1.7015903395789639E-3</c:v>
                </c:pt>
                <c:pt idx="976">
                  <c:v>1.7002695123452952E-3</c:v>
                </c:pt>
                <c:pt idx="977">
                  <c:v>1.6989515315030787E-3</c:v>
                </c:pt>
                <c:pt idx="978">
                  <c:v>1.6976363849683527E-3</c:v>
                </c:pt>
                <c:pt idx="979">
                  <c:v>1.6963240607437372E-3</c:v>
                </c:pt>
                <c:pt idx="980">
                  <c:v>1.6950145469175975E-3</c:v>
                </c:pt>
                <c:pt idx="981">
                  <c:v>1.6937078316630497E-3</c:v>
                </c:pt>
                <c:pt idx="982">
                  <c:v>1.6924039032372496E-3</c:v>
                </c:pt>
                <c:pt idx="983">
                  <c:v>1.6911027499804205E-3</c:v>
                </c:pt>
                <c:pt idx="984">
                  <c:v>1.6898043603150972E-3</c:v>
                </c:pt>
                <c:pt idx="985">
                  <c:v>1.6885087227452389E-3</c:v>
                </c:pt>
                <c:pt idx="986">
                  <c:v>1.6872158258554655E-3</c:v>
                </c:pt>
                <c:pt idx="987">
                  <c:v>1.6859256583101742E-3</c:v>
                </c:pt>
                <c:pt idx="988">
                  <c:v>1.6846382088528545E-3</c:v>
                </c:pt>
                <c:pt idx="989">
                  <c:v>1.6833534663051545E-3</c:v>
                </c:pt>
                <c:pt idx="990">
                  <c:v>1.6820714195662516E-3</c:v>
                </c:pt>
                <c:pt idx="991">
                  <c:v>1.6807920576119829E-3</c:v>
                </c:pt>
                <c:pt idx="992">
                  <c:v>1.6795153694941453E-3</c:v>
                </c:pt>
                <c:pt idx="993">
                  <c:v>1.6782413443396705E-3</c:v>
                </c:pt>
                <c:pt idx="994">
                  <c:v>1.6769699713500509E-3</c:v>
                </c:pt>
                <c:pt idx="995">
                  <c:v>1.6757012398003757E-3</c:v>
                </c:pt>
                <c:pt idx="996">
                  <c:v>1.6744351390388073E-3</c:v>
                </c:pt>
                <c:pt idx="997">
                  <c:v>1.6731716584857887E-3</c:v>
                </c:pt>
                <c:pt idx="998">
                  <c:v>1.6719107876333663E-3</c:v>
                </c:pt>
                <c:pt idx="999">
                  <c:v>1.6706525160444202E-3</c:v>
                </c:pt>
              </c:numCache>
            </c:numRef>
          </c:val>
        </c:ser>
        <c:ser>
          <c:idx val="1"/>
          <c:order val="1"/>
          <c:tx>
            <c:strRef>
              <c:f>'Train1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'Train1 MSE'!$B$2:$B$1001</c:f>
              <c:numCache>
                <c:formatCode>General</c:formatCode>
                <c:ptCount val="1000"/>
                <c:pt idx="0">
                  <c:v>0.70683390472255969</c:v>
                </c:pt>
                <c:pt idx="1">
                  <c:v>0.54860945372854153</c:v>
                </c:pt>
                <c:pt idx="2">
                  <c:v>0.42305518343005116</c:v>
                </c:pt>
                <c:pt idx="3">
                  <c:v>0.37474467776165643</c:v>
                </c:pt>
                <c:pt idx="4">
                  <c:v>0.32521218625372555</c:v>
                </c:pt>
                <c:pt idx="5">
                  <c:v>0.26851079178740628</c:v>
                </c:pt>
                <c:pt idx="6">
                  <c:v>0.23748296616066941</c:v>
                </c:pt>
                <c:pt idx="7">
                  <c:v>0.21047047226554633</c:v>
                </c:pt>
                <c:pt idx="8">
                  <c:v>0.1820089800029937</c:v>
                </c:pt>
                <c:pt idx="9">
                  <c:v>0.16004105649405573</c:v>
                </c:pt>
                <c:pt idx="10">
                  <c:v>0.14937066528220189</c:v>
                </c:pt>
                <c:pt idx="11">
                  <c:v>0.1390518048257274</c:v>
                </c:pt>
                <c:pt idx="12">
                  <c:v>0.13122226719373928</c:v>
                </c:pt>
                <c:pt idx="13">
                  <c:v>0.12295210688977158</c:v>
                </c:pt>
                <c:pt idx="14">
                  <c:v>0.11208540311989991</c:v>
                </c:pt>
                <c:pt idx="15">
                  <c:v>0.10532958594482236</c:v>
                </c:pt>
                <c:pt idx="16">
                  <c:v>9.8242228047359201E-2</c:v>
                </c:pt>
                <c:pt idx="17">
                  <c:v>8.8332312222128007E-2</c:v>
                </c:pt>
                <c:pt idx="18">
                  <c:v>7.5918417044317482E-2</c:v>
                </c:pt>
                <c:pt idx="19">
                  <c:v>6.5952152446168921E-2</c:v>
                </c:pt>
                <c:pt idx="20">
                  <c:v>5.8945081823097024E-2</c:v>
                </c:pt>
                <c:pt idx="21">
                  <c:v>5.0749246199588802E-2</c:v>
                </c:pt>
                <c:pt idx="22">
                  <c:v>4.2032169414805705E-2</c:v>
                </c:pt>
                <c:pt idx="23">
                  <c:v>3.8123383283117152E-2</c:v>
                </c:pt>
                <c:pt idx="24">
                  <c:v>3.5535236626852061E-2</c:v>
                </c:pt>
                <c:pt idx="25">
                  <c:v>3.3411283423651482E-2</c:v>
                </c:pt>
                <c:pt idx="26">
                  <c:v>3.1374349244138594E-2</c:v>
                </c:pt>
                <c:pt idx="27">
                  <c:v>2.9662719074249087E-2</c:v>
                </c:pt>
                <c:pt idx="28">
                  <c:v>2.8362534560726869E-2</c:v>
                </c:pt>
                <c:pt idx="29">
                  <c:v>2.7277446345210878E-2</c:v>
                </c:pt>
                <c:pt idx="30">
                  <c:v>2.6268936283088764E-2</c:v>
                </c:pt>
                <c:pt idx="31">
                  <c:v>2.5318307643808168E-2</c:v>
                </c:pt>
                <c:pt idx="32">
                  <c:v>2.4442745064958284E-2</c:v>
                </c:pt>
                <c:pt idx="33">
                  <c:v>2.3646133756753715E-2</c:v>
                </c:pt>
                <c:pt idx="34">
                  <c:v>2.2926189958987143E-2</c:v>
                </c:pt>
                <c:pt idx="35">
                  <c:v>2.2279253267387712E-2</c:v>
                </c:pt>
                <c:pt idx="36">
                  <c:v>2.1692070130529886E-2</c:v>
                </c:pt>
                <c:pt idx="37">
                  <c:v>2.1148393988778092E-2</c:v>
                </c:pt>
                <c:pt idx="38">
                  <c:v>2.0640637171024098E-2</c:v>
                </c:pt>
                <c:pt idx="39">
                  <c:v>2.0168643668973012E-2</c:v>
                </c:pt>
                <c:pt idx="40">
                  <c:v>1.9732130098522125E-2</c:v>
                </c:pt>
                <c:pt idx="41">
                  <c:v>1.9327575754431416E-2</c:v>
                </c:pt>
                <c:pt idx="42">
                  <c:v>1.8950009882016845E-2</c:v>
                </c:pt>
                <c:pt idx="43">
                  <c:v>1.859532931167647E-2</c:v>
                </c:pt>
                <c:pt idx="44">
                  <c:v>1.8260899797302891E-2</c:v>
                </c:pt>
                <c:pt idx="45">
                  <c:v>1.794481697561897E-2</c:v>
                </c:pt>
                <c:pt idx="46">
                  <c:v>1.764524957450711E-2</c:v>
                </c:pt>
                <c:pt idx="47">
                  <c:v>1.73605387373892E-2</c:v>
                </c:pt>
                <c:pt idx="48">
                  <c:v>1.7089347709962677E-2</c:v>
                </c:pt>
                <c:pt idx="49">
                  <c:v>1.68304273237267E-2</c:v>
                </c:pt>
                <c:pt idx="50">
                  <c:v>1.6582470184115405E-2</c:v>
                </c:pt>
                <c:pt idx="51">
                  <c:v>1.6344268000572693E-2</c:v>
                </c:pt>
                <c:pt idx="52">
                  <c:v>1.6114832819173034E-2</c:v>
                </c:pt>
                <c:pt idx="53">
                  <c:v>1.5893338353243181E-2</c:v>
                </c:pt>
                <c:pt idx="54">
                  <c:v>1.5679063433486941E-2</c:v>
                </c:pt>
                <c:pt idx="55">
                  <c:v>1.5471409954101041E-2</c:v>
                </c:pt>
                <c:pt idx="56">
                  <c:v>1.5269903295232624E-2</c:v>
                </c:pt>
                <c:pt idx="57">
                  <c:v>1.5074145893240827E-2</c:v>
                </c:pt>
                <c:pt idx="58">
                  <c:v>1.4883777209467807E-2</c:v>
                </c:pt>
                <c:pt idx="59">
                  <c:v>1.4698464099314992E-2</c:v>
                </c:pt>
                <c:pt idx="60">
                  <c:v>1.4517904074804678E-2</c:v>
                </c:pt>
                <c:pt idx="61">
                  <c:v>1.4341829109047086E-2</c:v>
                </c:pt>
                <c:pt idx="62">
                  <c:v>1.4170009229459681E-2</c:v>
                </c:pt>
                <c:pt idx="63">
                  <c:v>1.4002252846660989E-2</c:v>
                </c:pt>
                <c:pt idx="64">
                  <c:v>1.3838400717457287E-2</c:v>
                </c:pt>
                <c:pt idx="65">
                  <c:v>1.3678316312480961E-2</c:v>
                </c:pt>
                <c:pt idx="66">
                  <c:v>1.3521877593505821E-2</c:v>
                </c:pt>
                <c:pt idx="67">
                  <c:v>1.3368972398617484E-2</c:v>
                </c:pt>
                <c:pt idx="68">
                  <c:v>1.3219496908624203E-2</c:v>
                </c:pt>
                <c:pt idx="69">
                  <c:v>1.3073355825468529E-2</c:v>
                </c:pt>
                <c:pt idx="70">
                  <c:v>1.293046279348144E-2</c:v>
                </c:pt>
                <c:pt idx="71">
                  <c:v>1.2790739869032952E-2</c:v>
                </c:pt>
                <c:pt idx="72">
                  <c:v>1.265411566678641E-2</c:v>
                </c:pt>
                <c:pt idx="73">
                  <c:v>1.2520522718515786E-2</c:v>
                </c:pt>
                <c:pt idx="74">
                  <c:v>1.2389894956481873E-2</c:v>
                </c:pt>
                <c:pt idx="75">
                  <c:v>1.2262166009363827E-2</c:v>
                </c:pt>
                <c:pt idx="76">
                  <c:v>1.2137268507278818E-2</c:v>
                </c:pt>
                <c:pt idx="77">
                  <c:v>1.2015134162897043E-2</c:v>
                </c:pt>
                <c:pt idx="78">
                  <c:v>1.1895694199167065E-2</c:v>
                </c:pt>
                <c:pt idx="79">
                  <c:v>1.1778879743728399E-2</c:v>
                </c:pt>
                <c:pt idx="80">
                  <c:v>1.1664622002234734E-2</c:v>
                </c:pt>
                <c:pt idx="81">
                  <c:v>1.1552852221328323E-2</c:v>
                </c:pt>
                <c:pt idx="82">
                  <c:v>1.1443501567904446E-2</c:v>
                </c:pt>
                <c:pt idx="83">
                  <c:v>1.1336501065490848E-2</c:v>
                </c:pt>
                <c:pt idx="84">
                  <c:v>1.1231781670767271E-2</c:v>
                </c:pt>
                <c:pt idx="85">
                  <c:v>1.112927449301469E-2</c:v>
                </c:pt>
                <c:pt idx="86">
                  <c:v>1.1028911100565603E-2</c:v>
                </c:pt>
                <c:pt idx="87">
                  <c:v>1.0930623841162E-2</c:v>
                </c:pt>
                <c:pt idx="88">
                  <c:v>1.0834346121100869E-2</c:v>
                </c:pt>
                <c:pt idx="89">
                  <c:v>1.0740012620915231E-2</c:v>
                </c:pt>
                <c:pt idx="90">
                  <c:v>1.0647559454249337E-2</c:v>
                </c:pt>
                <c:pt idx="91">
                  <c:v>1.0556924291722941E-2</c:v>
                </c:pt>
                <c:pt idx="92">
                  <c:v>1.0468046472188648E-2</c:v>
                </c:pt>
                <c:pt idx="93">
                  <c:v>1.0380867114958007E-2</c:v>
                </c:pt>
                <c:pt idx="94">
                  <c:v>1.0295329235237589E-2</c:v>
                </c:pt>
                <c:pt idx="95">
                  <c:v>1.0211377856600133E-2</c:v>
                </c:pt>
                <c:pt idx="96">
                  <c:v>1.012896011107252E-2</c:v>
                </c:pt>
                <c:pt idx="97">
                  <c:v>1.0048025318730766E-2</c:v>
                </c:pt>
                <c:pt idx="98">
                  <c:v>9.9685250424942553E-3</c:v>
                </c:pt>
                <c:pt idx="99">
                  <c:v>9.8904131179433207E-3</c:v>
                </c:pt>
                <c:pt idx="100">
                  <c:v>9.8136456609583325E-3</c:v>
                </c:pt>
                <c:pt idx="101">
                  <c:v>9.7381810572197622E-3</c:v>
                </c:pt>
                <c:pt idx="102">
                  <c:v>9.6639799373166285E-3</c:v>
                </c:pt>
                <c:pt idx="103">
                  <c:v>9.5910051400363711E-3</c:v>
                </c:pt>
                <c:pt idx="104">
                  <c:v>9.5192216650729772E-3</c:v>
                </c:pt>
                <c:pt idx="105">
                  <c:v>9.4485966154280766E-3</c:v>
                </c:pt>
                <c:pt idx="106">
                  <c:v>9.3790991294250385E-3</c:v>
                </c:pt>
                <c:pt idx="107">
                  <c:v>9.3107003024695528E-3</c:v>
                </c:pt>
                <c:pt idx="108">
                  <c:v>9.2433730992441832E-3</c:v>
                </c:pt>
                <c:pt idx="109">
                  <c:v>9.177092257637574E-3</c:v>
                </c:pt>
                <c:pt idx="110">
                  <c:v>9.1118341861457057E-3</c:v>
                </c:pt>
                <c:pt idx="111">
                  <c:v>9.0475768566338297E-3</c:v>
                </c:pt>
                <c:pt idx="112">
                  <c:v>8.9842996942215269E-3</c:v>
                </c:pt>
                <c:pt idx="113">
                  <c:v>8.921983465756525E-3</c:v>
                </c:pt>
                <c:pt idx="114">
                  <c:v>8.8606101680089051E-3</c:v>
                </c:pt>
                <c:pt idx="115">
                  <c:v>8.8001629164507749E-3</c:v>
                </c:pt>
                <c:pt idx="116">
                  <c:v>8.7406258353424967E-3</c:v>
                </c:pt>
                <c:pt idx="117">
                  <c:v>8.6819839498117318E-3</c:v>
                </c:pt>
                <c:pt idx="118">
                  <c:v>8.6242230806397764E-3</c:v>
                </c:pt>
                <c:pt idx="119">
                  <c:v>8.5673297425061003E-3</c:v>
                </c:pt>
                <c:pt idx="120">
                  <c:v>8.5112910464364058E-3</c:v>
                </c:pt>
                <c:pt idx="121">
                  <c:v>8.4560946071501521E-3</c:v>
                </c:pt>
                <c:pt idx="122">
                  <c:v>8.4017284559044191E-3</c:v>
                </c:pt>
                <c:pt idx="123">
                  <c:v>8.3481809593163054E-3</c:v>
                </c:pt>
                <c:pt idx="124">
                  <c:v>8.295440744530938E-3</c:v>
                </c:pt>
                <c:pt idx="125">
                  <c:v>8.2434966310022985E-3</c:v>
                </c:pt>
                <c:pt idx="126">
                  <c:v>8.1923375690705035E-3</c:v>
                </c:pt>
                <c:pt idx="127">
                  <c:v>8.1419525854487546E-3</c:v>
                </c:pt>
                <c:pt idx="128">
                  <c:v>8.0923307356632734E-3</c:v>
                </c:pt>
                <c:pt idx="129">
                  <c:v>8.0434610634181093E-3</c:v>
                </c:pt>
                <c:pt idx="130">
                  <c:v>7.9953325667811281E-3</c:v>
                </c:pt>
                <c:pt idx="131">
                  <c:v>7.9479341710080413E-3</c:v>
                </c:pt>
                <c:pt idx="132">
                  <c:v>7.9012547077474959E-3</c:v>
                </c:pt>
                <c:pt idx="133">
                  <c:v>7.8552829003022268E-3</c:v>
                </c:pt>
                <c:pt idx="134">
                  <c:v>7.8100073545628416E-3</c:v>
                </c:pt>
                <c:pt idx="135">
                  <c:v>7.7654165551879119E-3</c:v>
                </c:pt>
                <c:pt idx="136">
                  <c:v>7.7214988665667006E-3</c:v>
                </c:pt>
                <c:pt idx="137">
                  <c:v>7.6782425380769945E-3</c:v>
                </c:pt>
                <c:pt idx="138">
                  <c:v>7.6356357131345375E-3</c:v>
                </c:pt>
                <c:pt idx="139">
                  <c:v>7.593666441522191E-3</c:v>
                </c:pt>
                <c:pt idx="140">
                  <c:v>7.5523226944853921E-3</c:v>
                </c:pt>
                <c:pt idx="141">
                  <c:v>7.5115923820909831E-3</c:v>
                </c:pt>
                <c:pt idx="142">
                  <c:v>7.4714633723578306E-3</c:v>
                </c:pt>
                <c:pt idx="143">
                  <c:v>7.4319235116927342E-3</c:v>
                </c:pt>
                <c:pt idx="144">
                  <c:v>7.3929606461908513E-3</c:v>
                </c:pt>
                <c:pt idx="145">
                  <c:v>7.3545626433929511E-3</c:v>
                </c:pt>
                <c:pt idx="146">
                  <c:v>7.3167174141281818E-3</c:v>
                </c:pt>
                <c:pt idx="147">
                  <c:v>7.2794129341087494E-3</c:v>
                </c:pt>
                <c:pt idx="148">
                  <c:v>7.2426372649836502E-3</c:v>
                </c:pt>
                <c:pt idx="149">
                  <c:v>7.2063785745987013E-3</c:v>
                </c:pt>
                <c:pt idx="150">
                  <c:v>7.1706251562499599E-3</c:v>
                </c:pt>
                <c:pt idx="151">
                  <c:v>7.1353654467583407E-3</c:v>
                </c:pt>
                <c:pt idx="152">
                  <c:v>7.1005880432293746E-3</c:v>
                </c:pt>
                <c:pt idx="153">
                  <c:v>7.0662817183986155E-3</c:v>
                </c:pt>
                <c:pt idx="154">
                  <c:v>7.0324354344954189E-3</c:v>
                </c:pt>
                <c:pt idx="155">
                  <c:v>6.9990383555879896E-3</c:v>
                </c:pt>
                <c:pt idx="156">
                  <c:v>6.9660798583985831E-3</c:v>
                </c:pt>
                <c:pt idx="157">
                  <c:v>6.9335495416014718E-3</c:v>
                </c:pt>
                <c:pt idx="158">
                  <c:v>6.9014372336356289E-3</c:v>
                </c:pt>
                <c:pt idx="159">
                  <c:v>6.8697329990806107E-3</c:v>
                </c:pt>
                <c:pt idx="160">
                  <c:v>6.8384271436584742E-3</c:v>
                </c:pt>
                <c:pt idx="161">
                  <c:v>6.8075102179337684E-3</c:v>
                </c:pt>
                <c:pt idx="162">
                  <c:v>6.7769730197929636E-3</c:v>
                </c:pt>
                <c:pt idx="163">
                  <c:v>6.7468065957888203E-3</c:v>
                </c:pt>
                <c:pt idx="164">
                  <c:v>6.7170022414394914E-3</c:v>
                </c:pt>
                <c:pt idx="165">
                  <c:v>6.6875515005737993E-3</c:v>
                </c:pt>
                <c:pt idx="166">
                  <c:v>6.6584461638117334E-3</c:v>
                </c:pt>
                <c:pt idx="167">
                  <c:v>6.6296782662715152E-3</c:v>
                </c:pt>
                <c:pt idx="168">
                  <c:v>6.5866400090572588E-3</c:v>
                </c:pt>
                <c:pt idx="169">
                  <c:v>6.5630340944605285E-3</c:v>
                </c:pt>
                <c:pt idx="170">
                  <c:v>6.5383897836334874E-3</c:v>
                </c:pt>
                <c:pt idx="171">
                  <c:v>6.5130993218294091E-3</c:v>
                </c:pt>
                <c:pt idx="172">
                  <c:v>6.4874401365294689E-3</c:v>
                </c:pt>
                <c:pt idx="173">
                  <c:v>6.4616077557036388E-3</c:v>
                </c:pt>
                <c:pt idx="174">
                  <c:v>6.4357382464370078E-3</c:v>
                </c:pt>
                <c:pt idx="175">
                  <c:v>6.4099248489804537E-3</c:v>
                </c:pt>
                <c:pt idx="176">
                  <c:v>6.3842304791119709E-3</c:v>
                </c:pt>
                <c:pt idx="177">
                  <c:v>6.3586968817016748E-3</c:v>
                </c:pt>
                <c:pt idx="178">
                  <c:v>6.3333512981420606E-3</c:v>
                </c:pt>
                <c:pt idx="179">
                  <c:v>6.3082112806803273E-3</c:v>
                </c:pt>
                <c:pt idx="180">
                  <c:v>6.2832879466359574E-3</c:v>
                </c:pt>
                <c:pt idx="181">
                  <c:v>6.2585879683304925E-3</c:v>
                </c:pt>
                <c:pt idx="182">
                  <c:v>6.2341147555746426E-3</c:v>
                </c:pt>
                <c:pt idx="183">
                  <c:v>6.2098692623205488E-3</c:v>
                </c:pt>
                <c:pt idx="184">
                  <c:v>6.1858506491597473E-3</c:v>
                </c:pt>
                <c:pt idx="185">
                  <c:v>6.1620568611212689E-3</c:v>
                </c:pt>
                <c:pt idx="186">
                  <c:v>6.1384851140760775E-3</c:v>
                </c:pt>
                <c:pt idx="187">
                  <c:v>6.1151322714530793E-3</c:v>
                </c:pt>
                <c:pt idx="188">
                  <c:v>6.0919950945276455E-3</c:v>
                </c:pt>
                <c:pt idx="189">
                  <c:v>6.0690703664554157E-3</c:v>
                </c:pt>
                <c:pt idx="190">
                  <c:v>6.0463549191744834E-3</c:v>
                </c:pt>
                <c:pt idx="191">
                  <c:v>6.023845610998532E-3</c:v>
                </c:pt>
                <c:pt idx="192">
                  <c:v>6.0015392980185163E-3</c:v>
                </c:pt>
                <c:pt idx="193">
                  <c:v>5.9794328228220351E-3</c:v>
                </c:pt>
                <c:pt idx="194">
                  <c:v>5.9575230247092834E-3</c:v>
                </c:pt>
                <c:pt idx="195">
                  <c:v>5.9358067640174726E-3</c:v>
                </c:pt>
                <c:pt idx="196">
                  <c:v>5.9142809493908984E-3</c:v>
                </c:pt>
                <c:pt idx="197">
                  <c:v>5.8929425587770081E-3</c:v>
                </c:pt>
                <c:pt idx="198">
                  <c:v>5.8717886501090943E-3</c:v>
                </c:pt>
                <c:pt idx="199">
                  <c:v>5.8508163629544105E-3</c:v>
                </c:pt>
                <c:pt idx="200">
                  <c:v>5.8300229152869806E-3</c:v>
                </c:pt>
                <c:pt idx="201">
                  <c:v>5.8094055994204769E-3</c:v>
                </c:pt>
                <c:pt idx="202">
                  <c:v>5.7889617792499706E-3</c:v>
                </c:pt>
                <c:pt idx="203">
                  <c:v>5.7686888889433314E-3</c:v>
                </c:pt>
                <c:pt idx="204">
                  <c:v>5.7485844320709694E-3</c:v>
                </c:pt>
                <c:pt idx="205">
                  <c:v>5.7286459800341546E-3</c:v>
                </c:pt>
                <c:pt idx="206">
                  <c:v>5.7088711692287342E-3</c:v>
                </c:pt>
                <c:pt idx="207">
                  <c:v>5.6892576971555274E-3</c:v>
                </c:pt>
                <c:pt idx="208">
                  <c:v>5.6698033182073339E-3</c:v>
                </c:pt>
                <c:pt idx="209">
                  <c:v>5.6505058399242015E-3</c:v>
                </c:pt>
                <c:pt idx="210">
                  <c:v>5.6313631201887942E-3</c:v>
                </c:pt>
                <c:pt idx="211">
                  <c:v>5.6123730653819702E-3</c:v>
                </c:pt>
                <c:pt idx="212">
                  <c:v>5.5935336291763182E-3</c:v>
                </c:pt>
                <c:pt idx="213">
                  <c:v>5.5748428115295198E-3</c:v>
                </c:pt>
                <c:pt idx="214">
                  <c:v>5.556298657535352E-3</c:v>
                </c:pt>
                <c:pt idx="215">
                  <c:v>5.5378992559950921E-3</c:v>
                </c:pt>
                <c:pt idx="216">
                  <c:v>5.5196427377651076E-3</c:v>
                </c:pt>
                <c:pt idx="217">
                  <c:v>5.5015272740442916E-3</c:v>
                </c:pt>
                <c:pt idx="218">
                  <c:v>5.4835510747626524E-3</c:v>
                </c:pt>
                <c:pt idx="219">
                  <c:v>5.4657123871576958E-3</c:v>
                </c:pt>
                <c:pt idx="220">
                  <c:v>5.448009494534012E-3</c:v>
                </c:pt>
                <c:pt idx="221">
                  <c:v>5.4304407151382775E-3</c:v>
                </c:pt>
                <c:pt idx="222">
                  <c:v>5.4130044010679695E-3</c:v>
                </c:pt>
                <c:pt idx="223">
                  <c:v>5.3956989371595392E-3</c:v>
                </c:pt>
                <c:pt idx="224">
                  <c:v>5.3785227398465991E-3</c:v>
                </c:pt>
                <c:pt idx="225">
                  <c:v>5.3614742560155783E-3</c:v>
                </c:pt>
                <c:pt idx="226">
                  <c:v>5.3445519619027037E-3</c:v>
                </c:pt>
                <c:pt idx="227">
                  <c:v>5.3277543620673775E-3</c:v>
                </c:pt>
                <c:pt idx="228">
                  <c:v>5.3110799884569914E-3</c:v>
                </c:pt>
                <c:pt idx="229">
                  <c:v>5.2945273995529517E-3</c:v>
                </c:pt>
                <c:pt idx="230">
                  <c:v>5.2780951795745705E-3</c:v>
                </c:pt>
                <c:pt idx="231">
                  <c:v>5.2617819377139032E-3</c:v>
                </c:pt>
                <c:pt idx="232">
                  <c:v>5.2455863073823435E-3</c:v>
                </c:pt>
                <c:pt idx="233">
                  <c:v>5.2295069454616526E-3</c:v>
                </c:pt>
                <c:pt idx="234">
                  <c:v>5.2135425315626462E-3</c:v>
                </c:pt>
                <c:pt idx="235">
                  <c:v>5.1976917673000238E-3</c:v>
                </c:pt>
                <c:pt idx="236">
                  <c:v>5.1819533755926407E-3</c:v>
                </c:pt>
                <c:pt idx="237">
                  <c:v>5.166326099993377E-3</c:v>
                </c:pt>
                <c:pt idx="238">
                  <c:v>5.1508087040494401E-3</c:v>
                </c:pt>
                <c:pt idx="239">
                  <c:v>5.1353999706885709E-3</c:v>
                </c:pt>
                <c:pt idx="240">
                  <c:v>5.1200987016269154E-3</c:v>
                </c:pt>
                <c:pt idx="241">
                  <c:v>5.1049037167938899E-3</c:v>
                </c:pt>
                <c:pt idx="242">
                  <c:v>5.0898138537721514E-3</c:v>
                </c:pt>
                <c:pt idx="243">
                  <c:v>5.0748279672532121E-3</c:v>
                </c:pt>
                <c:pt idx="244">
                  <c:v>5.0599449285095265E-3</c:v>
                </c:pt>
                <c:pt idx="245">
                  <c:v>5.045163624885201E-3</c:v>
                </c:pt>
                <c:pt idx="246">
                  <c:v>5.0304829593063984E-3</c:v>
                </c:pt>
                <c:pt idx="247">
                  <c:v>5.0159018498114483E-3</c:v>
                </c:pt>
                <c:pt idx="248">
                  <c:v>5.0014192291003585E-3</c:v>
                </c:pt>
                <c:pt idx="249">
                  <c:v>4.987034044102649E-3</c:v>
                </c:pt>
                <c:pt idx="250">
                  <c:v>4.9727452555624928E-3</c:v>
                </c:pt>
                <c:pt idx="251">
                  <c:v>4.9585518376408589E-3</c:v>
                </c:pt>
                <c:pt idx="252">
                  <c:v>4.94445277753438E-3</c:v>
                </c:pt>
                <c:pt idx="253">
                  <c:v>4.9304470751114137E-3</c:v>
                </c:pt>
                <c:pt idx="254">
                  <c:v>4.916533742565051E-3</c:v>
                </c:pt>
                <c:pt idx="255">
                  <c:v>4.9027118040843743E-3</c:v>
                </c:pt>
                <c:pt idx="256">
                  <c:v>4.8889802955427346E-3</c:v>
                </c:pt>
                <c:pt idx="257">
                  <c:v>4.8753382642041255E-3</c:v>
                </c:pt>
                <c:pt idx="258">
                  <c:v>4.8617847684463136E-3</c:v>
                </c:pt>
                <c:pt idx="259">
                  <c:v>4.8483188775012894E-3</c:v>
                </c:pt>
                <c:pt idx="260">
                  <c:v>4.8349396712119306E-3</c:v>
                </c:pt>
                <c:pt idx="261">
                  <c:v>4.8216462398046854E-3</c:v>
                </c:pt>
                <c:pt idx="262">
                  <c:v>4.8084376836783323E-3</c:v>
                </c:pt>
                <c:pt idx="263">
                  <c:v>4.7953131132078847E-3</c:v>
                </c:pt>
                <c:pt idx="264">
                  <c:v>4.7822716485635061E-3</c:v>
                </c:pt>
                <c:pt idx="265">
                  <c:v>4.7693124195440171E-3</c:v>
                </c:pt>
                <c:pt idx="266">
                  <c:v>4.7564345654243509E-3</c:v>
                </c:pt>
                <c:pt idx="267">
                  <c:v>4.7436372348163133E-3</c:v>
                </c:pt>
                <c:pt idx="268">
                  <c:v>4.7309195855422988E-3</c:v>
                </c:pt>
                <c:pt idx="269">
                  <c:v>4.7182807845207904E-3</c:v>
                </c:pt>
                <c:pt idx="270">
                  <c:v>4.7057200076634914E-3</c:v>
                </c:pt>
                <c:pt idx="271">
                  <c:v>4.6932364397832124E-3</c:v>
                </c:pt>
                <c:pt idx="272">
                  <c:v>4.6808292745113824E-3</c:v>
                </c:pt>
                <c:pt idx="273">
                  <c:v>4.6684977142252646E-3</c:v>
                </c:pt>
                <c:pt idx="274">
                  <c:v>4.6562409699834658E-3</c:v>
                </c:pt>
                <c:pt idx="275">
                  <c:v>4.6440582614692659E-3</c:v>
                </c:pt>
                <c:pt idx="276">
                  <c:v>4.6319488169411383E-3</c:v>
                </c:pt>
                <c:pt idx="277">
                  <c:v>4.6199118731893706E-3</c:v>
                </c:pt>
                <c:pt idx="278">
                  <c:v>4.6079466754985095E-3</c:v>
                </c:pt>
                <c:pt idx="279">
                  <c:v>4.5960524776145102E-3</c:v>
                </c:pt>
                <c:pt idx="280">
                  <c:v>4.584228541716172E-3</c:v>
                </c:pt>
                <c:pt idx="281">
                  <c:v>4.5724741383898638E-3</c:v>
                </c:pt>
                <c:pt idx="282">
                  <c:v>4.5607885466073719E-3</c:v>
                </c:pt>
                <c:pt idx="283">
                  <c:v>4.5491710537058586E-3</c:v>
                </c:pt>
                <c:pt idx="284">
                  <c:v>4.5376209553693106E-3</c:v>
                </c:pt>
                <c:pt idx="285">
                  <c:v>4.5261375556112284E-3</c:v>
                </c:pt>
                <c:pt idx="286">
                  <c:v>4.5147201667577802E-3</c:v>
                </c:pt>
                <c:pt idx="287">
                  <c:v>4.5033681094308955E-3</c:v>
                </c:pt>
                <c:pt idx="288">
                  <c:v>4.4920807125311832E-3</c:v>
                </c:pt>
                <c:pt idx="289">
                  <c:v>4.4808573132196876E-3</c:v>
                </c:pt>
                <c:pt idx="290">
                  <c:v>4.4696972568986004E-3</c:v>
                </c:pt>
                <c:pt idx="291">
                  <c:v>4.458599897190418E-3</c:v>
                </c:pt>
                <c:pt idx="292">
                  <c:v>4.4475645959149339E-3</c:v>
                </c:pt>
                <c:pt idx="293">
                  <c:v>4.4365907230644545E-3</c:v>
                </c:pt>
                <c:pt idx="294">
                  <c:v>4.4256776567762612E-3</c:v>
                </c:pt>
                <c:pt idx="295">
                  <c:v>4.4148247833026254E-3</c:v>
                </c:pt>
                <c:pt idx="296">
                  <c:v>4.404031496977978E-3</c:v>
                </c:pt>
                <c:pt idx="297">
                  <c:v>4.3932972001832537E-3</c:v>
                </c:pt>
                <c:pt idx="298">
                  <c:v>4.3826213033070407E-3</c:v>
                </c:pt>
                <c:pt idx="299">
                  <c:v>4.3720032247036777E-3</c:v>
                </c:pt>
                <c:pt idx="300">
                  <c:v>4.3614423906483653E-3</c:v>
                </c:pt>
                <c:pt idx="301">
                  <c:v>4.3509382352887671E-3</c:v>
                </c:pt>
                <c:pt idx="302">
                  <c:v>4.340490200593768E-3</c:v>
                </c:pt>
                <c:pt idx="303">
                  <c:v>4.3300977362988116E-3</c:v>
                </c:pt>
                <c:pt idx="304">
                  <c:v>4.319760299848251E-3</c:v>
                </c:pt>
                <c:pt idx="305">
                  <c:v>4.3094773563346258E-3</c:v>
                </c:pt>
                <c:pt idx="306">
                  <c:v>4.2992483784349243E-3</c:v>
                </c:pt>
                <c:pt idx="307">
                  <c:v>4.2890728463440232E-3</c:v>
                </c:pt>
                <c:pt idx="308">
                  <c:v>4.2789502477053026E-3</c:v>
                </c:pt>
                <c:pt idx="309">
                  <c:v>4.2688800775385546E-3</c:v>
                </c:pt>
                <c:pt idx="310">
                  <c:v>4.2588618381655084E-3</c:v>
                </c:pt>
                <c:pt idx="311">
                  <c:v>4.2488950391327716E-3</c:v>
                </c:pt>
                <c:pt idx="312">
                  <c:v>4.2389791971326665E-3</c:v>
                </c:pt>
                <c:pt idx="313">
                  <c:v>4.2291138359217984E-3</c:v>
                </c:pt>
                <c:pt idx="314">
                  <c:v>4.2192984862379134E-3</c:v>
                </c:pt>
                <c:pt idx="315">
                  <c:v>4.2095326857145635E-3</c:v>
                </c:pt>
                <c:pt idx="316">
                  <c:v>4.1998159787945697E-3</c:v>
                </c:pt>
                <c:pt idx="317">
                  <c:v>4.1901479166416133E-3</c:v>
                </c:pt>
                <c:pt idx="318">
                  <c:v>4.1805280570507116E-3</c:v>
                </c:pt>
                <c:pt idx="319">
                  <c:v>4.1709559643573488E-3</c:v>
                </c:pt>
                <c:pt idx="320">
                  <c:v>4.1614312093457813E-3</c:v>
                </c:pt>
                <c:pt idx="321">
                  <c:v>4.1519533691562142E-3</c:v>
                </c:pt>
                <c:pt idx="322">
                  <c:v>4.1425220271913473E-3</c:v>
                </c:pt>
                <c:pt idx="323">
                  <c:v>4.1331367730224186E-3</c:v>
                </c:pt>
                <c:pt idx="324">
                  <c:v>4.123797202294591E-3</c:v>
                </c:pt>
                <c:pt idx="325">
                  <c:v>4.1145029166321069E-3</c:v>
                </c:pt>
                <c:pt idx="326">
                  <c:v>4.1052535235433221E-3</c:v>
                </c:pt>
                <c:pt idx="327">
                  <c:v>4.0960486363254573E-3</c:v>
                </c:pt>
                <c:pt idx="328">
                  <c:v>4.0868878739695903E-3</c:v>
                </c:pt>
                <c:pt idx="329">
                  <c:v>4.0777708610656594E-3</c:v>
                </c:pt>
                <c:pt idx="330">
                  <c:v>4.0686972277077437E-3</c:v>
                </c:pt>
                <c:pt idx="331">
                  <c:v>4.0596666093998526E-3</c:v>
                </c:pt>
                <c:pt idx="332">
                  <c:v>4.0506786469617691E-3</c:v>
                </c:pt>
                <c:pt idx="333">
                  <c:v>4.0417329864359903E-3</c:v>
                </c:pt>
                <c:pt idx="334">
                  <c:v>4.0328292789947404E-3</c:v>
                </c:pt>
                <c:pt idx="335">
                  <c:v>4.0239671808480135E-3</c:v>
                </c:pt>
                <c:pt idx="336">
                  <c:v>4.0151463531522876E-3</c:v>
                </c:pt>
                <c:pt idx="337">
                  <c:v>4.006366461920062E-3</c:v>
                </c:pt>
                <c:pt idx="338">
                  <c:v>3.9976271779302392E-3</c:v>
                </c:pt>
                <c:pt idx="339">
                  <c:v>3.9889281766395555E-3</c:v>
                </c:pt>
                <c:pt idx="340">
                  <c:v>3.980269138094952E-3</c:v>
                </c:pt>
                <c:pt idx="341">
                  <c:v>3.9716497468469765E-3</c:v>
                </c:pt>
                <c:pt idx="342">
                  <c:v>3.9630696918642547E-3</c:v>
                </c:pt>
                <c:pt idx="343">
                  <c:v>3.9545286664492332E-3</c:v>
                </c:pt>
                <c:pt idx="344">
                  <c:v>3.9460263681548053E-3</c:v>
                </c:pt>
                <c:pt idx="345">
                  <c:v>3.9375624987023662E-3</c:v>
                </c:pt>
                <c:pt idx="346">
                  <c:v>3.9291367639010082E-3</c:v>
                </c:pt>
                <c:pt idx="347">
                  <c:v>3.9207488735677806E-3</c:v>
                </c:pt>
                <c:pt idx="348">
                  <c:v>3.9123985414495112E-3</c:v>
                </c:pt>
                <c:pt idx="349">
                  <c:v>3.9040854851456084E-3</c:v>
                </c:pt>
                <c:pt idx="350">
                  <c:v>3.8958094260322833E-3</c:v>
                </c:pt>
                <c:pt idx="351">
                  <c:v>3.8875700891879608E-3</c:v>
                </c:pt>
                <c:pt idx="352">
                  <c:v>3.879367203320118E-3</c:v>
                </c:pt>
                <c:pt idx="353">
                  <c:v>3.8712005006932872E-3</c:v>
                </c:pt>
                <c:pt idx="354">
                  <c:v>3.863069717058402E-3</c:v>
                </c:pt>
                <c:pt idx="355">
                  <c:v>3.8549745915833818E-3</c:v>
                </c:pt>
                <c:pt idx="356">
                  <c:v>3.8469148667852776E-3</c:v>
                </c:pt>
                <c:pt idx="357">
                  <c:v>3.8388902884630991E-3</c:v>
                </c:pt>
                <c:pt idx="358">
                  <c:v>3.8309006056327869E-3</c:v>
                </c:pt>
                <c:pt idx="359">
                  <c:v>3.8229455704625929E-3</c:v>
                </c:pt>
                <c:pt idx="360">
                  <c:v>3.8150249382103174E-3</c:v>
                </c:pt>
                <c:pt idx="361">
                  <c:v>3.8071384671616634E-3</c:v>
                </c:pt>
                <c:pt idx="362">
                  <c:v>3.7992859185695198E-3</c:v>
                </c:pt>
                <c:pt idx="363">
                  <c:v>3.79146705659506E-3</c:v>
                </c:pt>
                <c:pt idx="364">
                  <c:v>3.7836816482495028E-3</c:v>
                </c:pt>
                <c:pt idx="365">
                  <c:v>3.7759294633373706E-3</c:v>
                </c:pt>
                <c:pt idx="366">
                  <c:v>3.7682102744009834E-3</c:v>
                </c:pt>
                <c:pt idx="367">
                  <c:v>3.7605238566658949E-3</c:v>
                </c:pt>
                <c:pt idx="368">
                  <c:v>3.7528699879876212E-3</c:v>
                </c:pt>
                <c:pt idx="369">
                  <c:v>3.7452484487996204E-3</c:v>
                </c:pt>
                <c:pt idx="370">
                  <c:v>3.7376590220622088E-3</c:v>
                </c:pt>
                <c:pt idx="371">
                  <c:v>3.7301014932126274E-3</c:v>
                </c:pt>
                <c:pt idx="372">
                  <c:v>3.7225756501163268E-3</c:v>
                </c:pt>
                <c:pt idx="373">
                  <c:v>3.7150812830191683E-3</c:v>
                </c:pt>
                <c:pt idx="374">
                  <c:v>3.7076181845007669E-3</c:v>
                </c:pt>
                <c:pt idx="375">
                  <c:v>3.7001861494288606E-3</c:v>
                </c:pt>
                <c:pt idx="376">
                  <c:v>3.6927849749146596E-3</c:v>
                </c:pt>
                <c:pt idx="377">
                  <c:v>3.6854144602692495E-3</c:v>
                </c:pt>
                <c:pt idx="378">
                  <c:v>3.6780744069609727E-3</c:v>
                </c:pt>
                <c:pt idx="379">
                  <c:v>3.6707646185736961E-3</c:v>
                </c:pt>
                <c:pt idx="380">
                  <c:v>3.6634849007661338E-3</c:v>
                </c:pt>
                <c:pt idx="381">
                  <c:v>3.6562350612320098E-3</c:v>
                </c:pt>
                <c:pt idx="382">
                  <c:v>3.6490149096612035E-3</c:v>
                </c:pt>
                <c:pt idx="383">
                  <c:v>3.6418242577017168E-3</c:v>
                </c:pt>
                <c:pt idx="384">
                  <c:v>3.6346629189225599E-3</c:v>
                </c:pt>
                <c:pt idx="385">
                  <c:v>3.627530708777501E-3</c:v>
                </c:pt>
                <c:pt idx="386">
                  <c:v>3.6204274445695546E-3</c:v>
                </c:pt>
                <c:pt idx="387">
                  <c:v>3.6133529454165218E-3</c:v>
                </c:pt>
                <c:pt idx="388">
                  <c:v>3.6063070322170342E-3</c:v>
                </c:pt>
                <c:pt idx="389">
                  <c:v>3.599289527617604E-3</c:v>
                </c:pt>
                <c:pt idx="390">
                  <c:v>3.5923002559803394E-3</c:v>
                </c:pt>
                <c:pt idx="391">
                  <c:v>3.5853390433515267E-3</c:v>
                </c:pt>
                <c:pt idx="392">
                  <c:v>3.5784057174307509E-3</c:v>
                </c:pt>
                <c:pt idx="393">
                  <c:v>3.5715001075409696E-3</c:v>
                </c:pt>
                <c:pt idx="394">
                  <c:v>3.5646220445991286E-3</c:v>
                </c:pt>
                <c:pt idx="395">
                  <c:v>3.5577713610875257E-3</c:v>
                </c:pt>
                <c:pt idx="396">
                  <c:v>3.5509478910257888E-3</c:v>
                </c:pt>
                <c:pt idx="397">
                  <c:v>3.5441514699437538E-3</c:v>
                </c:pt>
                <c:pt idx="398">
                  <c:v>3.5373819348545467E-3</c:v>
                </c:pt>
                <c:pt idx="399">
                  <c:v>3.5306391242287544E-3</c:v>
                </c:pt>
                <c:pt idx="400">
                  <c:v>3.523922877968906E-3</c:v>
                </c:pt>
                <c:pt idx="401">
                  <c:v>3.5172330373846872E-3</c:v>
                </c:pt>
                <c:pt idx="402">
                  <c:v>3.5105694451687303E-3</c:v>
                </c:pt>
                <c:pt idx="403">
                  <c:v>3.5039319453729345E-3</c:v>
                </c:pt>
                <c:pt idx="404">
                  <c:v>3.4973203833853646E-3</c:v>
                </c:pt>
                <c:pt idx="405">
                  <c:v>3.4907346059077772E-3</c:v>
                </c:pt>
                <c:pt idx="406">
                  <c:v>3.484174460933521E-3</c:v>
                </c:pt>
                <c:pt idx="407">
                  <c:v>3.4776397977261406E-3</c:v>
                </c:pt>
                <c:pt idx="408">
                  <c:v>3.4711304667983103E-3</c:v>
                </c:pt>
                <c:pt idx="409">
                  <c:v>3.4646463198914597E-3</c:v>
                </c:pt>
                <c:pt idx="410">
                  <c:v>3.458187209955701E-3</c:v>
                </c:pt>
                <c:pt idx="411">
                  <c:v>3.451752991130352E-3</c:v>
                </c:pt>
                <c:pt idx="412">
                  <c:v>3.4453435187248799E-3</c:v>
                </c:pt>
                <c:pt idx="413">
                  <c:v>3.4389586492002918E-3</c:v>
                </c:pt>
                <c:pt idx="414">
                  <c:v>3.4325982401509809E-3</c:v>
                </c:pt>
                <c:pt idx="415">
                  <c:v>3.4262621502870174E-3</c:v>
                </c:pt>
                <c:pt idx="416">
                  <c:v>3.4199502394167696E-3</c:v>
                </c:pt>
                <c:pt idx="417">
                  <c:v>3.4136623684301272E-3</c:v>
                </c:pt>
                <c:pt idx="418">
                  <c:v>3.4073983992818743E-3</c:v>
                </c:pt>
                <c:pt idx="419">
                  <c:v>3.4011581949756602E-3</c:v>
                </c:pt>
                <c:pt idx="420">
                  <c:v>3.3949416195481912E-3</c:v>
                </c:pt>
                <c:pt idx="421">
                  <c:v>3.3887485380539972E-3</c:v>
                </c:pt>
                <c:pt idx="422">
                  <c:v>3.3825788165502478E-3</c:v>
                </c:pt>
                <c:pt idx="423">
                  <c:v>3.3764323220822983E-3</c:v>
                </c:pt>
                <c:pt idx="424">
                  <c:v>3.3703089226692342E-3</c:v>
                </c:pt>
                <c:pt idx="425">
                  <c:v>3.3642084872899389E-3</c:v>
                </c:pt>
                <c:pt idx="426">
                  <c:v>3.3581308858695339E-3</c:v>
                </c:pt>
                <c:pt idx="427">
                  <c:v>3.3520759892658632E-3</c:v>
                </c:pt>
                <c:pt idx="428">
                  <c:v>3.3460436692566466E-3</c:v>
                </c:pt>
                <c:pt idx="429">
                  <c:v>3.3400337985266958E-3</c:v>
                </c:pt>
                <c:pt idx="430">
                  <c:v>3.3340462506554485E-3</c:v>
                </c:pt>
                <c:pt idx="431">
                  <c:v>3.3280809001048472E-3</c:v>
                </c:pt>
                <c:pt idx="432">
                  <c:v>3.322137622207517E-3</c:v>
                </c:pt>
                <c:pt idx="433">
                  <c:v>3.3162162931551034E-3</c:v>
                </c:pt>
                <c:pt idx="434">
                  <c:v>3.3103167899869528E-3</c:v>
                </c:pt>
                <c:pt idx="435">
                  <c:v>3.3044389905791038E-3</c:v>
                </c:pt>
                <c:pt idx="436">
                  <c:v>3.2985827736333483E-3</c:v>
                </c:pt>
                <c:pt idx="437">
                  <c:v>3.2927480186667143E-3</c:v>
                </c:pt>
                <c:pt idx="438">
                  <c:v>3.2869346060010805E-3</c:v>
                </c:pt>
                <c:pt idx="439">
                  <c:v>3.2811424167530842E-3</c:v>
                </c:pt>
                <c:pt idx="440">
                  <c:v>3.2753713328242612E-3</c:v>
                </c:pt>
                <c:pt idx="441">
                  <c:v>3.2696212368912305E-3</c:v>
                </c:pt>
                <c:pt idx="442">
                  <c:v>3.2638920123963244E-3</c:v>
                </c:pt>
                <c:pt idx="443">
                  <c:v>3.2581835435383233E-3</c:v>
                </c:pt>
                <c:pt idx="444">
                  <c:v>3.2524957152633527E-3</c:v>
                </c:pt>
                <c:pt idx="445">
                  <c:v>3.2468284132559882E-3</c:v>
                </c:pt>
                <c:pt idx="446">
                  <c:v>3.2411815239306459E-3</c:v>
                </c:pt>
                <c:pt idx="447">
                  <c:v>3.235554934422969E-3</c:v>
                </c:pt>
                <c:pt idx="448">
                  <c:v>3.2299485325816011E-3</c:v>
                </c:pt>
                <c:pt idx="449">
                  <c:v>3.2243622069599732E-3</c:v>
                </c:pt>
                <c:pt idx="450">
                  <c:v>3.2187958468083218E-3</c:v>
                </c:pt>
                <c:pt idx="451">
                  <c:v>3.213249342065854E-3</c:v>
                </c:pt>
                <c:pt idx="452">
                  <c:v>3.2077225833531168E-3</c:v>
                </c:pt>
                <c:pt idx="453">
                  <c:v>3.2022154619644094E-3</c:v>
                </c:pt>
                <c:pt idx="454">
                  <c:v>3.1967278698604856E-3</c:v>
                </c:pt>
                <c:pt idx="455">
                  <c:v>3.1912596996612644E-3</c:v>
                </c:pt>
                <c:pt idx="456">
                  <c:v>3.1858108446387672E-3</c:v>
                </c:pt>
                <c:pt idx="457">
                  <c:v>3.1803811987102127E-3</c:v>
                </c:pt>
                <c:pt idx="458">
                  <c:v>3.1749706564310511E-3</c:v>
                </c:pt>
                <c:pt idx="459">
                  <c:v>3.1695791129884351E-3</c:v>
                </c:pt>
                <c:pt idx="460">
                  <c:v>3.1642064641945584E-3</c:v>
                </c:pt>
                <c:pt idx="461">
                  <c:v>3.1588526064801462E-3</c:v>
                </c:pt>
                <c:pt idx="462">
                  <c:v>3.153517436888261E-3</c:v>
                </c:pt>
                <c:pt idx="463">
                  <c:v>3.1482008530678797E-3</c:v>
                </c:pt>
                <c:pt idx="464">
                  <c:v>3.1429027532679445E-3</c:v>
                </c:pt>
                <c:pt idx="465">
                  <c:v>3.1376230363312206E-3</c:v>
                </c:pt>
                <c:pt idx="466">
                  <c:v>3.1323616016884206E-3</c:v>
                </c:pt>
                <c:pt idx="467">
                  <c:v>3.1271183493524046E-3</c:v>
                </c:pt>
                <c:pt idx="468">
                  <c:v>3.1218931799123543E-3</c:v>
                </c:pt>
                <c:pt idx="469">
                  <c:v>3.1166859945282077E-3</c:v>
                </c:pt>
                <c:pt idx="470">
                  <c:v>3.1114966949251041E-3</c:v>
                </c:pt>
                <c:pt idx="471">
                  <c:v>3.1063251833878779E-3</c:v>
                </c:pt>
                <c:pt idx="472">
                  <c:v>3.1011713627556261E-3</c:v>
                </c:pt>
                <c:pt idx="473">
                  <c:v>3.0960351364164801E-3</c:v>
                </c:pt>
                <c:pt idx="474">
                  <c:v>3.0909164083022986E-3</c:v>
                </c:pt>
                <c:pt idx="475">
                  <c:v>3.0858150828835008E-3</c:v>
                </c:pt>
                <c:pt idx="476">
                  <c:v>3.0807310651640011E-3</c:v>
                </c:pt>
                <c:pt idx="477">
                  <c:v>3.0756642606761401E-3</c:v>
                </c:pt>
                <c:pt idx="478">
                  <c:v>3.0706145754756799E-3</c:v>
                </c:pt>
                <c:pt idx="479">
                  <c:v>3.0655819161369605E-3</c:v>
                </c:pt>
                <c:pt idx="480">
                  <c:v>3.060566189747994E-3</c:v>
                </c:pt>
                <c:pt idx="481">
                  <c:v>3.0555673039056484E-3</c:v>
                </c:pt>
                <c:pt idx="482">
                  <c:v>3.0505851667109746E-3</c:v>
                </c:pt>
                <c:pt idx="483">
                  <c:v>3.0456196867644043E-3</c:v>
                </c:pt>
                <c:pt idx="484">
                  <c:v>3.0406707731611858E-3</c:v>
                </c:pt>
                <c:pt idx="485">
                  <c:v>3.035738335486724E-3</c:v>
                </c:pt>
                <c:pt idx="486">
                  <c:v>3.0308222838120397E-3</c:v>
                </c:pt>
                <c:pt idx="487">
                  <c:v>3.0259225286892798E-3</c:v>
                </c:pt>
                <c:pt idx="488">
                  <c:v>3.0210389811471693E-3</c:v>
                </c:pt>
                <c:pt idx="489">
                  <c:v>3.016171552686628E-3</c:v>
                </c:pt>
                <c:pt idx="490">
                  <c:v>3.0113201552763261E-3</c:v>
                </c:pt>
                <c:pt idx="491">
                  <c:v>3.0064847013483299E-3</c:v>
                </c:pt>
                <c:pt idx="492">
                  <c:v>3.0016651037937433E-3</c:v>
                </c:pt>
                <c:pt idx="493">
                  <c:v>2.9968612759584084E-3</c:v>
                </c:pt>
                <c:pt idx="494">
                  <c:v>2.9920731316385864E-3</c:v>
                </c:pt>
                <c:pt idx="495">
                  <c:v>2.9873005850767583E-3</c:v>
                </c:pt>
                <c:pt idx="496">
                  <c:v>2.9825435509573078E-3</c:v>
                </c:pt>
                <c:pt idx="497">
                  <c:v>2.9778019444023775E-3</c:v>
                </c:pt>
                <c:pt idx="498">
                  <c:v>2.9730756809676329E-3</c:v>
                </c:pt>
                <c:pt idx="499">
                  <c:v>2.9683646766381173E-3</c:v>
                </c:pt>
                <c:pt idx="500">
                  <c:v>2.9636688478240714E-3</c:v>
                </c:pt>
                <c:pt idx="501">
                  <c:v>2.9589881113567993E-3</c:v>
                </c:pt>
                <c:pt idx="502">
                  <c:v>2.9543223844845741E-3</c:v>
                </c:pt>
                <c:pt idx="503">
                  <c:v>2.9496715848684866E-3</c:v>
                </c:pt>
                <c:pt idx="504">
                  <c:v>2.9450356305783963E-3</c:v>
                </c:pt>
                <c:pt idx="505">
                  <c:v>2.940414440088765E-3</c:v>
                </c:pt>
                <c:pt idx="506">
                  <c:v>2.9358079322747018E-3</c:v>
                </c:pt>
                <c:pt idx="507">
                  <c:v>2.9312160264078281E-3</c:v>
                </c:pt>
                <c:pt idx="508">
                  <c:v>2.9266386421521692E-3</c:v>
                </c:pt>
                <c:pt idx="509">
                  <c:v>2.9220756995602449E-3</c:v>
                </c:pt>
                <c:pt idx="510">
                  <c:v>2.917527119068905E-3</c:v>
                </c:pt>
                <c:pt idx="511">
                  <c:v>2.9129928214953805E-3</c:v>
                </c:pt>
                <c:pt idx="512">
                  <c:v>2.9084727280331755E-3</c:v>
                </c:pt>
                <c:pt idx="513">
                  <c:v>2.9039667602481284E-3</c:v>
                </c:pt>
                <c:pt idx="514">
                  <c:v>2.8994748400743295E-3</c:v>
                </c:pt>
                <c:pt idx="515">
                  <c:v>2.89499688981014E-3</c:v>
                </c:pt>
                <c:pt idx="516">
                  <c:v>2.8905328321141648E-3</c:v>
                </c:pt>
                <c:pt idx="517">
                  <c:v>2.8860825900012357E-3</c:v>
                </c:pt>
                <c:pt idx="518">
                  <c:v>2.8816460868384811E-3</c:v>
                </c:pt>
                <c:pt idx="519">
                  <c:v>2.8772232463411896E-3</c:v>
                </c:pt>
                <c:pt idx="520">
                  <c:v>2.8728139925689356E-3</c:v>
                </c:pt>
                <c:pt idx="521">
                  <c:v>2.8684182499215355E-3</c:v>
                </c:pt>
                <c:pt idx="522">
                  <c:v>2.8640359431349911E-3</c:v>
                </c:pt>
                <c:pt idx="523">
                  <c:v>2.8596669972776518E-3</c:v>
                </c:pt>
                <c:pt idx="524">
                  <c:v>2.8553113377460916E-3</c:v>
                </c:pt>
                <c:pt idx="525">
                  <c:v>2.8509688902611575E-3</c:v>
                </c:pt>
                <c:pt idx="526">
                  <c:v>2.8466395808640459E-3</c:v>
                </c:pt>
                <c:pt idx="527">
                  <c:v>2.8423233359122515E-3</c:v>
                </c:pt>
                <c:pt idx="528">
                  <c:v>2.8380200820756437E-3</c:v>
                </c:pt>
                <c:pt idx="529">
                  <c:v>2.8337297463324942E-3</c:v>
                </c:pt>
                <c:pt idx="530">
                  <c:v>2.8294522559655279E-3</c:v>
                </c:pt>
                <c:pt idx="531">
                  <c:v>2.825187538557942E-3</c:v>
                </c:pt>
                <c:pt idx="532">
                  <c:v>2.8209355219894626E-3</c:v>
                </c:pt>
                <c:pt idx="533">
                  <c:v>2.8166961344324687E-3</c:v>
                </c:pt>
                <c:pt idx="534">
                  <c:v>2.8124693043479953E-3</c:v>
                </c:pt>
                <c:pt idx="535">
                  <c:v>2.8082549604818811E-3</c:v>
                </c:pt>
                <c:pt idx="536">
                  <c:v>2.8040530318608242E-3</c:v>
                </c:pt>
                <c:pt idx="537">
                  <c:v>2.7998634477885125E-3</c:v>
                </c:pt>
                <c:pt idx="538">
                  <c:v>2.7956861378417431E-3</c:v>
                </c:pt>
                <c:pt idx="539">
                  <c:v>2.79152103186661E-3</c:v>
                </c:pt>
                <c:pt idx="540">
                  <c:v>2.7873680599746014E-3</c:v>
                </c:pt>
                <c:pt idx="541">
                  <c:v>2.783227152538851E-3</c:v>
                </c:pt>
                <c:pt idx="542">
                  <c:v>2.7790982401902538E-3</c:v>
                </c:pt>
                <c:pt idx="543">
                  <c:v>2.7749812538138173E-3</c:v>
                </c:pt>
                <c:pt idx="544">
                  <c:v>2.7708761245448031E-3</c:v>
                </c:pt>
                <c:pt idx="545">
                  <c:v>2.7667827837650804E-3</c:v>
                </c:pt>
                <c:pt idx="546">
                  <c:v>2.7627011630993871E-3</c:v>
                </c:pt>
                <c:pt idx="547">
                  <c:v>2.758631194411719E-3</c:v>
                </c:pt>
                <c:pt idx="548">
                  <c:v>2.754572809801686E-3</c:v>
                </c:pt>
                <c:pt idx="549">
                  <c:v>2.7505259416009068E-3</c:v>
                </c:pt>
                <c:pt idx="550">
                  <c:v>2.74649052236948E-3</c:v>
                </c:pt>
                <c:pt idx="551">
                  <c:v>2.742466484892481E-3</c:v>
                </c:pt>
                <c:pt idx="552">
                  <c:v>2.738453762176496E-3</c:v>
                </c:pt>
                <c:pt idx="553">
                  <c:v>2.7344522874461793E-3</c:v>
                </c:pt>
                <c:pt idx="554">
                  <c:v>2.7304619941409115E-3</c:v>
                </c:pt>
                <c:pt idx="555">
                  <c:v>2.7264828159114947E-3</c:v>
                </c:pt>
                <c:pt idx="556">
                  <c:v>2.7225146866168316E-3</c:v>
                </c:pt>
                <c:pt idx="557">
                  <c:v>2.7185575403207759E-3</c:v>
                </c:pt>
                <c:pt idx="558">
                  <c:v>2.7146113112889668E-3</c:v>
                </c:pt>
                <c:pt idx="559">
                  <c:v>2.7106759339857343E-3</c:v>
                </c:pt>
                <c:pt idx="560">
                  <c:v>2.7067513430710957E-3</c:v>
                </c:pt>
                <c:pt idx="561">
                  <c:v>2.7028374733978149E-3</c:v>
                </c:pt>
                <c:pt idx="562">
                  <c:v>2.6989342600084888E-3</c:v>
                </c:pt>
                <c:pt idx="563">
                  <c:v>2.6950416381327888E-3</c:v>
                </c:pt>
                <c:pt idx="564">
                  <c:v>2.6911595431847613E-3</c:v>
                </c:pt>
                <c:pt idx="565">
                  <c:v>2.6872879107600837E-3</c:v>
                </c:pt>
                <c:pt idx="566">
                  <c:v>2.6834266766336307E-3</c:v>
                </c:pt>
                <c:pt idx="567">
                  <c:v>2.6795757767569405E-3</c:v>
                </c:pt>
                <c:pt idx="568">
                  <c:v>2.6757351472558558E-3</c:v>
                </c:pt>
                <c:pt idx="569">
                  <c:v>2.6719047244282454E-3</c:v>
                </c:pt>
                <c:pt idx="570">
                  <c:v>2.66808444474184E-3</c:v>
                </c:pt>
                <c:pt idx="571">
                  <c:v>2.6642742448321458E-3</c:v>
                </c:pt>
                <c:pt idx="572">
                  <c:v>2.660474061500473E-3</c:v>
                </c:pt>
                <c:pt idx="573">
                  <c:v>2.6566838317120802E-3</c:v>
                </c:pt>
                <c:pt idx="574">
                  <c:v>2.6529034925944312E-3</c:v>
                </c:pt>
                <c:pt idx="575">
                  <c:v>2.6491329814355659E-3</c:v>
                </c:pt>
                <c:pt idx="576">
                  <c:v>2.645372235682565E-3</c:v>
                </c:pt>
                <c:pt idx="577">
                  <c:v>2.64162119294025E-3</c:v>
                </c:pt>
                <c:pt idx="578">
                  <c:v>2.6378797909697915E-3</c:v>
                </c:pt>
                <c:pt idx="579">
                  <c:v>2.6341479676877267E-3</c:v>
                </c:pt>
                <c:pt idx="580">
                  <c:v>2.6304256611648785E-3</c:v>
                </c:pt>
                <c:pt idx="581">
                  <c:v>2.6267128096255448E-3</c:v>
                </c:pt>
                <c:pt idx="582">
                  <c:v>2.6230093514468021E-3</c:v>
                </c:pt>
                <c:pt idx="583">
                  <c:v>2.6193152251579211E-3</c:v>
                </c:pt>
                <c:pt idx="584">
                  <c:v>2.6156303694399672E-3</c:v>
                </c:pt>
                <c:pt idx="585">
                  <c:v>2.6119547231255921E-3</c:v>
                </c:pt>
                <c:pt idx="586">
                  <c:v>2.6082882251988642E-3</c:v>
                </c:pt>
                <c:pt idx="587">
                  <c:v>2.604630814795437E-3</c:v>
                </c:pt>
                <c:pt idx="588">
                  <c:v>2.6009824312026629E-3</c:v>
                </c:pt>
                <c:pt idx="589">
                  <c:v>2.5973430138601632E-3</c:v>
                </c:pt>
                <c:pt idx="590">
                  <c:v>2.5937125023602577E-3</c:v>
                </c:pt>
                <c:pt idx="591">
                  <c:v>2.5900908364488045E-3</c:v>
                </c:pt>
                <c:pt idx="592">
                  <c:v>2.5864779560261786E-3</c:v>
                </c:pt>
                <c:pt idx="593">
                  <c:v>2.5828738011483294E-3</c:v>
                </c:pt>
                <c:pt idx="594">
                  <c:v>2.5792783120281407E-3</c:v>
                </c:pt>
                <c:pt idx="595">
                  <c:v>2.5756914290369724E-3</c:v>
                </c:pt>
                <c:pt idx="596">
                  <c:v>2.5721130927063469E-3</c:v>
                </c:pt>
                <c:pt idx="597">
                  <c:v>2.5685432437299207E-3</c:v>
                </c:pt>
                <c:pt idx="598">
                  <c:v>2.5649818229655417E-3</c:v>
                </c:pt>
                <c:pt idx="599">
                  <c:v>2.561428771437696E-3</c:v>
                </c:pt>
                <c:pt idx="600">
                  <c:v>2.5578840303399786E-3</c:v>
                </c:pt>
                <c:pt idx="601">
                  <c:v>2.5543475410379378E-3</c:v>
                </c:pt>
                <c:pt idx="602">
                  <c:v>2.5508192450720618E-3</c:v>
                </c:pt>
                <c:pt idx="603">
                  <c:v>2.5472990841610486E-3</c:v>
                </c:pt>
                <c:pt idx="604">
                  <c:v>2.5437870002052638E-3</c:v>
                </c:pt>
                <c:pt idx="605">
                  <c:v>2.5402829352904567E-3</c:v>
                </c:pt>
                <c:pt idx="606">
                  <c:v>2.5367868316917516E-3</c:v>
                </c:pt>
                <c:pt idx="607">
                  <c:v>2.5332986318778198E-3</c:v>
                </c:pt>
                <c:pt idx="608">
                  <c:v>2.5298182785154014E-3</c:v>
                </c:pt>
                <c:pt idx="609">
                  <c:v>2.5263457144740144E-3</c:v>
                </c:pt>
                <c:pt idx="610">
                  <c:v>2.5228808828309463E-3</c:v>
                </c:pt>
                <c:pt idx="611">
                  <c:v>2.5194237268765188E-3</c:v>
                </c:pt>
                <c:pt idx="612">
                  <c:v>2.5159741901196542E-3</c:v>
                </c:pt>
                <c:pt idx="613">
                  <c:v>2.5125322162936675E-3</c:v>
                </c:pt>
                <c:pt idx="614">
                  <c:v>2.5090977493624515E-3</c:v>
                </c:pt>
                <c:pt idx="615">
                  <c:v>2.5056707335267838E-3</c:v>
                </c:pt>
                <c:pt idx="616">
                  <c:v>2.5022511132310847E-3</c:v>
                </c:pt>
                <c:pt idx="617">
                  <c:v>2.4988388331704673E-3</c:v>
                </c:pt>
                <c:pt idx="618">
                  <c:v>2.4954338382979901E-3</c:v>
                </c:pt>
                <c:pt idx="619">
                  <c:v>2.4920360738323504E-3</c:v>
                </c:pt>
                <c:pt idx="620">
                  <c:v>2.4886454852657775E-3</c:v>
                </c:pt>
                <c:pt idx="621">
                  <c:v>2.485262018372454E-3</c:v>
                </c:pt>
                <c:pt idx="622">
                  <c:v>2.4818856192169812E-3</c:v>
                </c:pt>
                <c:pt idx="623">
                  <c:v>2.4785162341635254E-3</c:v>
                </c:pt>
                <c:pt idx="624">
                  <c:v>2.4751538098850079E-3</c:v>
                </c:pt>
                <c:pt idx="625">
                  <c:v>2.471798293372845E-3</c:v>
                </c:pt>
                <c:pt idx="626">
                  <c:v>2.4684496319470014E-3</c:v>
                </c:pt>
                <c:pt idx="627">
                  <c:v>2.4651077732664121E-3</c:v>
                </c:pt>
                <c:pt idx="628">
                  <c:v>2.4617726653397634E-3</c:v>
                </c:pt>
                <c:pt idx="629">
                  <c:v>2.4584442565366831E-3</c:v>
                </c:pt>
                <c:pt idx="630">
                  <c:v>2.4551224955993343E-3</c:v>
                </c:pt>
                <c:pt idx="631">
                  <c:v>2.4518073316544095E-3</c:v>
                </c:pt>
                <c:pt idx="632">
                  <c:v>2.4484987142254886E-3</c:v>
                </c:pt>
                <c:pt idx="633">
                  <c:v>2.4451965932458944E-3</c:v>
                </c:pt>
                <c:pt idx="634">
                  <c:v>2.4419009190719027E-3</c:v>
                </c:pt>
                <c:pt idx="635">
                  <c:v>2.4386116424964222E-3</c:v>
                </c:pt>
                <c:pt idx="636">
                  <c:v>2.4353287147631311E-3</c:v>
                </c:pt>
                <c:pt idx="637">
                  <c:v>2.4320520875810506E-3</c:v>
                </c:pt>
                <c:pt idx="638">
                  <c:v>2.4287817131395063E-3</c:v>
                </c:pt>
                <c:pt idx="639">
                  <c:v>2.42551754412369E-3</c:v>
                </c:pt>
                <c:pt idx="640">
                  <c:v>2.4222595337306287E-3</c:v>
                </c:pt>
                <c:pt idx="641">
                  <c:v>2.4190076356855874E-3</c:v>
                </c:pt>
                <c:pt idx="642">
                  <c:v>2.4157618042590515E-3</c:v>
                </c:pt>
                <c:pt idx="643">
                  <c:v>2.4125219942841619E-3</c:v>
                </c:pt>
                <c:pt idx="644">
                  <c:v>2.4092881611746542E-3</c:v>
                </c:pt>
                <c:pt idx="645">
                  <c:v>2.4060602609433089E-3</c:v>
                </c:pt>
                <c:pt idx="646">
                  <c:v>2.4028382502210353E-3</c:v>
                </c:pt>
                <c:pt idx="647">
                  <c:v>2.3996220862762081E-3</c:v>
                </c:pt>
                <c:pt idx="648">
                  <c:v>2.3964117270348795E-3</c:v>
                </c:pt>
                <c:pt idx="649">
                  <c:v>2.3932071311012926E-3</c:v>
                </c:pt>
                <c:pt idx="650">
                  <c:v>2.390008257779009E-3</c:v>
                </c:pt>
                <c:pt idx="651">
                  <c:v>2.3868150670926552E-3</c:v>
                </c:pt>
                <c:pt idx="652">
                  <c:v>2.3836275198101157E-3</c:v>
                </c:pt>
                <c:pt idx="653">
                  <c:v>2.3804455774653691E-3</c:v>
                </c:pt>
                <c:pt idx="654">
                  <c:v>2.3772692023818526E-3</c:v>
                </c:pt>
                <c:pt idx="655">
                  <c:v>2.3740983576964344E-3</c:v>
                </c:pt>
                <c:pt idx="656">
                  <c:v>2.3709330073838691E-3</c:v>
                </c:pt>
                <c:pt idx="657">
                  <c:v>2.3677731162819347E-3</c:v>
                </c:pt>
                <c:pt idx="658">
                  <c:v>2.3646186501170576E-3</c:v>
                </c:pt>
                <c:pt idx="659">
                  <c:v>2.3614695755305492E-3</c:v>
                </c:pt>
                <c:pt idx="660">
                  <c:v>2.3583258601053906E-3</c:v>
                </c:pt>
                <c:pt idx="661">
                  <c:v>2.3551874723936215E-3</c:v>
                </c:pt>
                <c:pt idx="662">
                  <c:v>2.3520543819441644E-3</c:v>
                </c:pt>
                <c:pt idx="663">
                  <c:v>2.3489265593313897E-3</c:v>
                </c:pt>
                <c:pt idx="664">
                  <c:v>2.3458039761840759E-3</c:v>
                </c:pt>
                <c:pt idx="665">
                  <c:v>2.3426866052149442E-3</c:v>
                </c:pt>
                <c:pt idx="666">
                  <c:v>2.3395744202507592E-3</c:v>
                </c:pt>
                <c:pt idx="667">
                  <c:v>2.3364673962628581E-3</c:v>
                </c:pt>
                <c:pt idx="668">
                  <c:v>2.3333655093982332E-3</c:v>
                </c:pt>
                <c:pt idx="669">
                  <c:v>2.3302687370110511E-3</c:v>
                </c:pt>
                <c:pt idx="670">
                  <c:v>2.327177057694673E-3</c:v>
                </c:pt>
                <c:pt idx="671">
                  <c:v>2.3240904513139871E-3</c:v>
                </c:pt>
                <c:pt idx="672">
                  <c:v>2.3210088990383224E-3</c:v>
                </c:pt>
                <c:pt idx="673">
                  <c:v>2.3179323833745291E-3</c:v>
                </c:pt>
                <c:pt idx="674">
                  <c:v>2.3148608882005684E-3</c:v>
                </c:pt>
                <c:pt idx="675">
                  <c:v>2.3117943987992747E-3</c:v>
                </c:pt>
                <c:pt idx="676">
                  <c:v>2.3087329018925021E-3</c:v>
                </c:pt>
                <c:pt idx="677">
                  <c:v>2.3056763856753202E-3</c:v>
                </c:pt>
                <c:pt idx="678">
                  <c:v>2.3026248398505993E-3</c:v>
                </c:pt>
                <c:pt idx="679">
                  <c:v>2.2995782556634956E-3</c:v>
                </c:pt>
                <c:pt idx="680">
                  <c:v>2.2965366259361506E-3</c:v>
                </c:pt>
                <c:pt idx="681">
                  <c:v>2.2934999451023302E-3</c:v>
                </c:pt>
                <c:pt idx="682">
                  <c:v>2.2904682092419878E-3</c:v>
                </c:pt>
                <c:pt idx="683">
                  <c:v>2.2874414161157702E-3</c:v>
                </c:pt>
                <c:pt idx="684">
                  <c:v>2.2844195651992218E-3</c:v>
                </c:pt>
                <c:pt idx="685">
                  <c:v>2.2814026577167692E-3</c:v>
                </c:pt>
                <c:pt idx="686">
                  <c:v>2.2783906966753059E-3</c:v>
                </c:pt>
                <c:pt idx="687">
                  <c:v>2.27538368689734E-3</c:v>
                </c:pt>
                <c:pt idx="688">
                  <c:v>2.2723816350535392E-3</c:v>
                </c:pt>
                <c:pt idx="689">
                  <c:v>2.2693845496946823E-3</c:v>
                </c:pt>
                <c:pt idx="690">
                  <c:v>2.2663924412828053E-3</c:v>
                </c:pt>
                <c:pt idx="691">
                  <c:v>2.2634053222214665E-3</c:v>
                </c:pt>
                <c:pt idx="692">
                  <c:v>2.2604232068850556E-3</c:v>
                </c:pt>
                <c:pt idx="693">
                  <c:v>2.2574461116469055E-3</c:v>
                </c:pt>
                <c:pt idx="694">
                  <c:v>2.2544740549062855E-3</c:v>
                </c:pt>
                <c:pt idx="695">
                  <c:v>2.2515070571138504E-3</c:v>
                </c:pt>
                <c:pt idx="696">
                  <c:v>2.24854514079569E-3</c:v>
                </c:pt>
                <c:pt idx="697">
                  <c:v>2.2455883305756426E-3</c:v>
                </c:pt>
                <c:pt idx="698">
                  <c:v>2.2426366531958252E-3</c:v>
                </c:pt>
                <c:pt idx="699">
                  <c:v>2.239690137535113E-3</c:v>
                </c:pt>
                <c:pt idx="700">
                  <c:v>2.2367488146255222E-3</c:v>
                </c:pt>
                <c:pt idx="701">
                  <c:v>2.2338127176662992E-3</c:v>
                </c:pt>
                <c:pt idx="702">
                  <c:v>2.2308818820354695E-3</c:v>
                </c:pt>
                <c:pt idx="703">
                  <c:v>2.2279563452987788E-3</c:v>
                </c:pt>
                <c:pt idx="704">
                  <c:v>2.2250361472157627E-3</c:v>
                </c:pt>
                <c:pt idx="705">
                  <c:v>2.2221213297427909E-3</c:v>
                </c:pt>
                <c:pt idx="706">
                  <c:v>2.2192119370329851E-3</c:v>
                </c:pt>
                <c:pt idx="707">
                  <c:v>2.2163080154326349E-3</c:v>
                </c:pt>
                <c:pt idx="708">
                  <c:v>2.2134096134741E-3</c:v>
                </c:pt>
                <c:pt idx="709">
                  <c:v>2.2105167818650146E-3</c:v>
                </c:pt>
                <c:pt idx="710">
                  <c:v>2.2076295734734038E-3</c:v>
                </c:pt>
                <c:pt idx="711">
                  <c:v>2.2047480433088351E-3</c:v>
                </c:pt>
                <c:pt idx="712">
                  <c:v>2.2018722484991623E-3</c:v>
                </c:pt>
                <c:pt idx="713">
                  <c:v>2.1990022482628355E-3</c:v>
                </c:pt>
                <c:pt idx="714">
                  <c:v>2.1961381038764732E-3</c:v>
                </c:pt>
                <c:pt idx="715">
                  <c:v>2.1932798786378637E-3</c:v>
                </c:pt>
                <c:pt idx="716">
                  <c:v>2.1904276378236962E-3</c:v>
                </c:pt>
                <c:pt idx="717">
                  <c:v>2.1875814486423928E-3</c:v>
                </c:pt>
                <c:pt idx="718">
                  <c:v>2.184741380181634E-3</c:v>
                </c:pt>
                <c:pt idx="719">
                  <c:v>2.181907503350582E-3</c:v>
                </c:pt>
                <c:pt idx="720">
                  <c:v>2.1790798908164987E-3</c:v>
                </c:pt>
                <c:pt idx="721">
                  <c:v>2.1762586169359675E-3</c:v>
                </c:pt>
                <c:pt idx="722">
                  <c:v>2.1734437576804246E-3</c:v>
                </c:pt>
                <c:pt idx="723">
                  <c:v>2.170635390555961E-3</c:v>
                </c:pt>
                <c:pt idx="724">
                  <c:v>2.1678335945175043E-3</c:v>
                </c:pt>
                <c:pt idx="725">
                  <c:v>2.165038449877275E-3</c:v>
                </c:pt>
                <c:pt idx="726">
                  <c:v>2.1622500382074291E-3</c:v>
                </c:pt>
                <c:pt idx="727">
                  <c:v>2.1594684422371691E-3</c:v>
                </c:pt>
                <c:pt idx="728">
                  <c:v>2.1566937457442644E-3</c:v>
                </c:pt>
                <c:pt idx="729">
                  <c:v>2.1539260334409397E-3</c:v>
                </c:pt>
                <c:pt idx="730">
                  <c:v>2.1511653908545558E-3</c:v>
                </c:pt>
                <c:pt idx="731">
                  <c:v>2.1484119042030295E-3</c:v>
                </c:pt>
                <c:pt idx="732">
                  <c:v>2.1456656602652372E-3</c:v>
                </c:pt>
                <c:pt idx="733">
                  <c:v>2.1429267462465995E-3</c:v>
                </c:pt>
                <c:pt idx="734">
                  <c:v>2.1401952496402075E-3</c:v>
                </c:pt>
                <c:pt idx="735">
                  <c:v>2.1374712580837217E-3</c:v>
                </c:pt>
                <c:pt idx="736">
                  <c:v>2.1347548592122287E-3</c:v>
                </c:pt>
                <c:pt idx="737">
                  <c:v>2.1320461405077646E-3</c:v>
                </c:pt>
                <c:pt idx="738">
                  <c:v>2.1293451891455082E-3</c:v>
                </c:pt>
                <c:pt idx="739">
                  <c:v>2.1266520918373356E-3</c:v>
                </c:pt>
                <c:pt idx="740">
                  <c:v>2.1239669346730734E-3</c:v>
                </c:pt>
                <c:pt idx="741">
                  <c:v>2.121289802960074E-3</c:v>
                </c:pt>
                <c:pt idx="742">
                  <c:v>2.1186207810613956E-3</c:v>
                </c:pt>
                <c:pt idx="743">
                  <c:v>2.1159599522333379E-3</c:v>
                </c:pt>
                <c:pt idx="744">
                  <c:v>2.1133073984628855E-3</c:v>
                </c:pt>
                <c:pt idx="745">
                  <c:v>2.1106632003055252E-3</c:v>
                </c:pt>
                <c:pt idx="746">
                  <c:v>2.1080274367241345E-3</c:v>
                </c:pt>
                <c:pt idx="747">
                  <c:v>2.1054001849295373E-3</c:v>
                </c:pt>
                <c:pt idx="748">
                  <c:v>2.1027815202234439E-3</c:v>
                </c:pt>
                <c:pt idx="749">
                  <c:v>2.100171515844245E-3</c:v>
                </c:pt>
                <c:pt idx="750">
                  <c:v>2.0975702428163989E-3</c:v>
                </c:pt>
                <c:pt idx="751">
                  <c:v>2.094977769804158E-3</c:v>
                </c:pt>
                <c:pt idx="752">
                  <c:v>2.0923941629700294E-3</c:v>
                </c:pt>
                <c:pt idx="753">
                  <c:v>2.0898194858387591E-3</c:v>
                </c:pt>
                <c:pt idx="754">
                  <c:v>2.0872537991674612E-3</c:v>
                </c:pt>
                <c:pt idx="755">
                  <c:v>2.0846971608223528E-3</c:v>
                </c:pt>
                <c:pt idx="756">
                  <c:v>2.0821496256627032E-3</c:v>
                </c:pt>
                <c:pt idx="757">
                  <c:v>2.0796112454326333E-3</c:v>
                </c:pt>
                <c:pt idx="758">
                  <c:v>2.0770820686610608E-3</c:v>
                </c:pt>
                <c:pt idx="759">
                  <c:v>2.0745621405704085E-3</c:v>
                </c:pt>
                <c:pt idx="760">
                  <c:v>2.0720515029943537E-3</c:v>
                </c:pt>
                <c:pt idx="761">
                  <c:v>2.0695501943051166E-3</c:v>
                </c:pt>
                <c:pt idx="762">
                  <c:v>2.0670582493505052E-3</c:v>
                </c:pt>
                <c:pt idx="763">
                  <c:v>2.0645756994008974E-3</c:v>
                </c:pt>
                <c:pt idx="764">
                  <c:v>2.062102572106604E-3</c:v>
                </c:pt>
                <c:pt idx="765">
                  <c:v>2.0596388914654621E-3</c:v>
                </c:pt>
                <c:pt idx="766">
                  <c:v>2.0571846778009773E-3</c:v>
                </c:pt>
                <c:pt idx="767">
                  <c:v>2.05473994775082E-3</c:v>
                </c:pt>
                <c:pt idx="768">
                  <c:v>2.0523047142659095E-3</c:v>
                </c:pt>
                <c:pt idx="769">
                  <c:v>2.0498789866196551E-3</c:v>
                </c:pt>
                <c:pt idx="770">
                  <c:v>2.0474627704274652E-3</c:v>
                </c:pt>
                <c:pt idx="771">
                  <c:v>2.0450560676761593E-3</c:v>
                </c:pt>
                <c:pt idx="772">
                  <c:v>2.0426588767631171E-3</c:v>
                </c:pt>
                <c:pt idx="773">
                  <c:v>2.0402711925446636E-3</c:v>
                </c:pt>
                <c:pt idx="774">
                  <c:v>2.0378930063935236E-3</c:v>
                </c:pt>
                <c:pt idx="775">
                  <c:v>2.0355243062647682E-3</c:v>
                </c:pt>
                <c:pt idx="776">
                  <c:v>2.0331650767698851E-3</c:v>
                </c:pt>
                <c:pt idx="777">
                  <c:v>2.030815299258353E-3</c:v>
                </c:pt>
                <c:pt idx="778">
                  <c:v>2.0284749519063586E-3</c:v>
                </c:pt>
                <c:pt idx="779">
                  <c:v>2.0261440098119127E-3</c:v>
                </c:pt>
                <c:pt idx="780">
                  <c:v>2.0238224450959091E-3</c:v>
                </c:pt>
                <c:pt idx="781">
                  <c:v>2.0215102270084526E-3</c:v>
                </c:pt>
                <c:pt idx="782">
                  <c:v>2.0192073220398356E-3</c:v>
                </c:pt>
                <c:pt idx="783">
                  <c:v>2.0169136940356336E-3</c:v>
                </c:pt>
                <c:pt idx="784">
                  <c:v>2.0146293043151573E-3</c:v>
                </c:pt>
                <c:pt idx="785">
                  <c:v>2.0123541117927132E-3</c:v>
                </c:pt>
                <c:pt idx="786">
                  <c:v>2.0100880731011152E-3</c:v>
                </c:pt>
                <c:pt idx="787">
                  <c:v>2.0078311427166721E-3</c:v>
                </c:pt>
                <c:pt idx="788">
                  <c:v>2.0055832730852298E-3</c:v>
                </c:pt>
                <c:pt idx="789">
                  <c:v>2.0033444147486913E-3</c:v>
                </c:pt>
                <c:pt idx="790">
                  <c:v>2.0011145164712985E-3</c:v>
                </c:pt>
                <c:pt idx="791">
                  <c:v>1.9988935253653669E-3</c:v>
                </c:pt>
                <c:pt idx="792">
                  <c:v>1.9966813870158653E-3</c:v>
                </c:pt>
                <c:pt idx="793">
                  <c:v>1.9944780456034542E-3</c:v>
                </c:pt>
                <c:pt idx="794">
                  <c:v>1.9922834440254775E-3</c:v>
                </c:pt>
                <c:pt idx="795">
                  <c:v>1.9900975240145615E-3</c:v>
                </c:pt>
                <c:pt idx="796">
                  <c:v>1.9879202262545023E-3</c:v>
                </c:pt>
                <c:pt idx="797">
                  <c:v>1.9857514904930841E-3</c:v>
                </c:pt>
                <c:pt idx="798">
                  <c:v>1.9835912556515128E-3</c:v>
                </c:pt>
                <c:pt idx="799">
                  <c:v>1.9814394599303462E-3</c:v>
                </c:pt>
                <c:pt idx="800">
                  <c:v>1.9792960409115126E-3</c:v>
                </c:pt>
                <c:pt idx="801">
                  <c:v>1.9771609356564364E-3</c:v>
                </c:pt>
                <c:pt idx="802">
                  <c:v>1.9750340808000542E-3</c:v>
                </c:pt>
                <c:pt idx="803">
                  <c:v>1.9729154126405311E-3</c:v>
                </c:pt>
                <c:pt idx="804">
                  <c:v>1.9708048672247461E-3</c:v>
                </c:pt>
                <c:pt idx="805">
                  <c:v>1.9687023804294043E-3</c:v>
                </c:pt>
                <c:pt idx="806">
                  <c:v>1.9666078880377245E-3</c:v>
                </c:pt>
                <c:pt idx="807">
                  <c:v>1.9645213258118678E-3</c:v>
                </c:pt>
                <c:pt idx="808">
                  <c:v>1.9624426295608535E-3</c:v>
                </c:pt>
                <c:pt idx="809">
                  <c:v>1.9603717352043803E-3</c:v>
                </c:pt>
                <c:pt idx="810">
                  <c:v>1.9583085788321851E-3</c:v>
                </c:pt>
                <c:pt idx="811">
                  <c:v>1.9562530967594826E-3</c:v>
                </c:pt>
                <c:pt idx="812">
                  <c:v>1.9542052255781695E-3</c:v>
                </c:pt>
                <c:pt idx="813">
                  <c:v>1.9521649022041603E-3</c:v>
                </c:pt>
                <c:pt idx="814">
                  <c:v>1.9501320639209727E-3</c:v>
                </c:pt>
                <c:pt idx="815">
                  <c:v>1.9481066484195015E-3</c:v>
                </c:pt>
                <c:pt idx="816">
                  <c:v>1.9460885938343551E-3</c:v>
                </c:pt>
                <c:pt idx="817">
                  <c:v>1.9440778387767547E-3</c:v>
                </c:pt>
                <c:pt idx="818">
                  <c:v>1.9420743223641514E-3</c:v>
                </c:pt>
                <c:pt idx="819">
                  <c:v>1.9400779842468411E-3</c:v>
                </c:pt>
                <c:pt idx="820">
                  <c:v>1.9380887646315529E-3</c:v>
                </c:pt>
                <c:pt idx="821">
                  <c:v>1.9361066043023123E-3</c:v>
                </c:pt>
                <c:pt idx="822">
                  <c:v>1.9341314446386609E-3</c:v>
                </c:pt>
                <c:pt idx="823">
                  <c:v>1.932163227631412E-3</c:v>
                </c:pt>
                <c:pt idx="824">
                  <c:v>1.9302018958960655E-3</c:v>
                </c:pt>
                <c:pt idx="825">
                  <c:v>1.9282473926841041E-3</c:v>
                </c:pt>
                <c:pt idx="826">
                  <c:v>1.9262996618922077E-3</c:v>
                </c:pt>
                <c:pt idx="827">
                  <c:v>1.9243586480696322E-3</c:v>
                </c:pt>
                <c:pt idx="828">
                  <c:v>1.9224242964238226E-3</c:v>
                </c:pt>
                <c:pt idx="829">
                  <c:v>1.9204965528243742E-3</c:v>
                </c:pt>
                <c:pt idx="830">
                  <c:v>1.9185753638056495E-3</c:v>
                </c:pt>
                <c:pt idx="831">
                  <c:v>1.9166606765678084E-3</c:v>
                </c:pt>
                <c:pt idx="832">
                  <c:v>1.9147524389767716E-3</c:v>
                </c:pt>
                <c:pt idx="833">
                  <c:v>1.9128505995629841E-3</c:v>
                </c:pt>
                <c:pt idx="834">
                  <c:v>1.9109551075191121E-3</c:v>
                </c:pt>
                <c:pt idx="835">
                  <c:v>1.9090659126968479E-3</c:v>
                </c:pt>
                <c:pt idx="836">
                  <c:v>1.907182965602802E-3</c:v>
                </c:pt>
                <c:pt idx="837">
                  <c:v>1.9053062173937647E-3</c:v>
                </c:pt>
                <c:pt idx="838">
                  <c:v>1.9034356198711266E-3</c:v>
                </c:pt>
                <c:pt idx="839">
                  <c:v>1.9015711254748351E-3</c:v>
                </c:pt>
                <c:pt idx="840">
                  <c:v>1.8997126872767258E-3</c:v>
                </c:pt>
                <c:pt idx="841">
                  <c:v>1.8978602589734682E-3</c:v>
                </c:pt>
                <c:pt idx="842">
                  <c:v>1.8960137948790424E-3</c:v>
                </c:pt>
                <c:pt idx="843">
                  <c:v>1.8941732499169006E-3</c:v>
                </c:pt>
                <c:pt idx="844">
                  <c:v>1.8923385796118654E-3</c:v>
                </c:pt>
                <c:pt idx="845">
                  <c:v>1.8905097400817039E-3</c:v>
                </c:pt>
                <c:pt idx="846">
                  <c:v>1.8886866880285678E-3</c:v>
                </c:pt>
                <c:pt idx="847">
                  <c:v>1.8868693807302548E-3</c:v>
                </c:pt>
                <c:pt idx="848">
                  <c:v>1.8850577760313458E-3</c:v>
                </c:pt>
                <c:pt idx="849">
                  <c:v>1.8832518323342207E-3</c:v>
                </c:pt>
                <c:pt idx="850">
                  <c:v>1.8814515085900615E-3</c:v>
                </c:pt>
                <c:pt idx="851">
                  <c:v>1.8796567642898015E-3</c:v>
                </c:pt>
                <c:pt idx="852">
                  <c:v>1.8778675594550605E-3</c:v>
                </c:pt>
                <c:pt idx="853">
                  <c:v>1.8760838546291018E-3</c:v>
                </c:pt>
                <c:pt idx="854">
                  <c:v>1.8743056108678287E-3</c:v>
                </c:pt>
                <c:pt idx="855">
                  <c:v>1.8725327897308069E-3</c:v>
                </c:pt>
                <c:pt idx="856">
                  <c:v>1.8707653532723909E-3</c:v>
                </c:pt>
                <c:pt idx="857">
                  <c:v>1.8690032640328955E-3</c:v>
                </c:pt>
                <c:pt idx="858">
                  <c:v>1.8672464850299122E-3</c:v>
                </c:pt>
                <c:pt idx="859">
                  <c:v>1.8654949797496689E-3</c:v>
                </c:pt>
                <c:pt idx="860">
                  <c:v>1.8637487121385297E-3</c:v>
                </c:pt>
                <c:pt idx="861">
                  <c:v>1.862007646594633E-3</c:v>
                </c:pt>
                <c:pt idx="862">
                  <c:v>1.8602717479596265E-3</c:v>
                </c:pt>
                <c:pt idx="863">
                  <c:v>1.8585409815105611E-3</c:v>
                </c:pt>
                <c:pt idx="864">
                  <c:v>1.8568153129519024E-3</c:v>
                </c:pt>
                <c:pt idx="865">
                  <c:v>1.8550947084077021E-3</c:v>
                </c:pt>
                <c:pt idx="866">
                  <c:v>1.8533791344138824E-3</c:v>
                </c:pt>
                <c:pt idx="867">
                  <c:v>1.8516685579107166E-3</c:v>
                </c:pt>
                <c:pt idx="868">
                  <c:v>1.8499629462354105E-3</c:v>
                </c:pt>
                <c:pt idx="869">
                  <c:v>1.8482622671148524E-3</c:v>
                </c:pt>
                <c:pt idx="870">
                  <c:v>1.8465664886584932E-3</c:v>
                </c:pt>
                <c:pt idx="871">
                  <c:v>1.8448755793514288E-3</c:v>
                </c:pt>
                <c:pt idx="872">
                  <c:v>1.8431895080475663E-3</c:v>
                </c:pt>
                <c:pt idx="873">
                  <c:v>1.8415082439629542E-3</c:v>
                </c:pt>
                <c:pt idx="874">
                  <c:v>1.8398317566693039E-3</c:v>
                </c:pt>
                <c:pt idx="875">
                  <c:v>1.8381600160875715E-3</c:v>
                </c:pt>
                <c:pt idx="876">
                  <c:v>1.8364929924817855E-3</c:v>
                </c:pt>
                <c:pt idx="877">
                  <c:v>1.8348306564528963E-3</c:v>
                </c:pt>
                <c:pt idx="878">
                  <c:v>1.833172978932891E-3</c:v>
                </c:pt>
                <c:pt idx="879">
                  <c:v>1.831519931178928E-3</c:v>
                </c:pt>
                <c:pt idx="880">
                  <c:v>1.8298714847676755E-3</c:v>
                </c:pt>
                <c:pt idx="881">
                  <c:v>1.8282276115897827E-3</c:v>
                </c:pt>
                <c:pt idx="882">
                  <c:v>1.8265882838444086E-3</c:v>
                </c:pt>
                <c:pt idx="883">
                  <c:v>1.8249534740340237E-3</c:v>
                </c:pt>
                <c:pt idx="884">
                  <c:v>1.8233231549590995E-3</c:v>
                </c:pt>
                <c:pt idx="885">
                  <c:v>1.8216972997131733E-3</c:v>
                </c:pt>
                <c:pt idx="886">
                  <c:v>1.8200758816778733E-3</c:v>
                </c:pt>
                <c:pt idx="887">
                  <c:v>1.8184588745180975E-3</c:v>
                </c:pt>
                <c:pt idx="888">
                  <c:v>1.8168462521772942E-3</c:v>
                </c:pt>
                <c:pt idx="889">
                  <c:v>1.8152379888728952E-3</c:v>
                </c:pt>
                <c:pt idx="890">
                  <c:v>1.8136340590917722E-3</c:v>
                </c:pt>
                <c:pt idx="891">
                  <c:v>1.8120344375859461E-3</c:v>
                </c:pt>
                <c:pt idx="892">
                  <c:v>1.8104390993681722E-3</c:v>
                </c:pt>
                <c:pt idx="893">
                  <c:v>1.8088480197078489E-3</c:v>
                </c:pt>
                <c:pt idx="894">
                  <c:v>1.8072611741268868E-3</c:v>
                </c:pt>
                <c:pt idx="895">
                  <c:v>1.8056785383957024E-3</c:v>
                </c:pt>
                <c:pt idx="896">
                  <c:v>1.8041000885293324E-3</c:v>
                </c:pt>
                <c:pt idx="897">
                  <c:v>1.8025258007835993E-3</c:v>
                </c:pt>
                <c:pt idx="898">
                  <c:v>1.8009556516513639E-3</c:v>
                </c:pt>
                <c:pt idx="899">
                  <c:v>1.7993896178588929E-3</c:v>
                </c:pt>
                <c:pt idx="900">
                  <c:v>1.7978276763622705E-3</c:v>
                </c:pt>
                <c:pt idx="901">
                  <c:v>1.7962698043439587E-3</c:v>
                </c:pt>
                <c:pt idx="902">
                  <c:v>1.7947159792092615E-3</c:v>
                </c:pt>
                <c:pt idx="903">
                  <c:v>1.7931661785831417E-3</c:v>
                </c:pt>
                <c:pt idx="904">
                  <c:v>1.7916203803068169E-3</c:v>
                </c:pt>
                <c:pt idx="905">
                  <c:v>1.7900785624346673E-3</c:v>
                </c:pt>
                <c:pt idx="906">
                  <c:v>1.7885407032310005E-3</c:v>
                </c:pt>
                <c:pt idx="907">
                  <c:v>1.7870067811670883E-3</c:v>
                </c:pt>
                <c:pt idx="908">
                  <c:v>1.7854767749181054E-3</c:v>
                </c:pt>
                <c:pt idx="909">
                  <c:v>1.7839506633602147E-3</c:v>
                </c:pt>
                <c:pt idx="910">
                  <c:v>1.782428425567706E-3</c:v>
                </c:pt>
                <c:pt idx="911">
                  <c:v>1.7809100408101438E-3</c:v>
                </c:pt>
                <c:pt idx="912">
                  <c:v>1.7793954885496515E-3</c:v>
                </c:pt>
                <c:pt idx="913">
                  <c:v>1.7778847484381877E-3</c:v>
                </c:pt>
                <c:pt idx="914">
                  <c:v>1.7763778003149139E-3</c:v>
                </c:pt>
                <c:pt idx="915">
                  <c:v>1.7748746242035726E-3</c:v>
                </c:pt>
                <c:pt idx="916">
                  <c:v>1.7733752003099947E-3</c:v>
                </c:pt>
                <c:pt idx="917">
                  <c:v>1.7718795090195521E-3</c:v>
                </c:pt>
                <c:pt idx="918">
                  <c:v>1.7703875308947748E-3</c:v>
                </c:pt>
                <c:pt idx="919">
                  <c:v>1.7688992466728907E-3</c:v>
                </c:pt>
                <c:pt idx="920">
                  <c:v>1.7674146372635756E-3</c:v>
                </c:pt>
                <c:pt idx="921">
                  <c:v>1.7659336837465255E-3</c:v>
                </c:pt>
                <c:pt idx="922">
                  <c:v>1.7644563673692919E-3</c:v>
                </c:pt>
                <c:pt idx="923">
                  <c:v>1.7629826695450368E-3</c:v>
                </c:pt>
                <c:pt idx="924">
                  <c:v>1.7615125718503614E-3</c:v>
                </c:pt>
                <c:pt idx="925">
                  <c:v>1.7600460560231598E-3</c:v>
                </c:pt>
                <c:pt idx="926">
                  <c:v>1.7585831039605385E-3</c:v>
                </c:pt>
                <c:pt idx="927">
                  <c:v>1.7571236977167628E-3</c:v>
                </c:pt>
                <c:pt idx="928">
                  <c:v>1.7556678195012341E-3</c:v>
                </c:pt>
                <c:pt idx="929">
                  <c:v>1.7542154516765058E-3</c:v>
                </c:pt>
                <c:pt idx="930">
                  <c:v>1.7527665767563382E-3</c:v>
                </c:pt>
                <c:pt idx="931">
                  <c:v>1.7513211774037888E-3</c:v>
                </c:pt>
                <c:pt idx="932">
                  <c:v>1.7498792364293706E-3</c:v>
                </c:pt>
                <c:pt idx="933">
                  <c:v>1.7484407367891154E-3</c:v>
                </c:pt>
                <c:pt idx="934">
                  <c:v>1.7470056615828816E-3</c:v>
                </c:pt>
                <c:pt idx="935">
                  <c:v>1.7455739940524704E-3</c:v>
                </c:pt>
                <c:pt idx="936">
                  <c:v>1.7441457175799608E-3</c:v>
                </c:pt>
                <c:pt idx="937">
                  <c:v>1.7427208156859093E-3</c:v>
                </c:pt>
                <c:pt idx="938">
                  <c:v>1.7412992720277467E-3</c:v>
                </c:pt>
                <c:pt idx="939">
                  <c:v>1.7398810703980344E-3</c:v>
                </c:pt>
                <c:pt idx="940">
                  <c:v>1.7384661947228931E-3</c:v>
                </c:pt>
                <c:pt idx="941">
                  <c:v>1.7370546290603661E-3</c:v>
                </c:pt>
                <c:pt idx="942">
                  <c:v>1.7356463575988383E-3</c:v>
                </c:pt>
                <c:pt idx="943">
                  <c:v>1.7342413646555237E-3</c:v>
                </c:pt>
                <c:pt idx="944">
                  <c:v>1.7328396346748488E-3</c:v>
                </c:pt>
                <c:pt idx="945">
                  <c:v>1.7314411522270567E-3</c:v>
                </c:pt>
                <c:pt idx="946">
                  <c:v>1.7300459020066548E-3</c:v>
                </c:pt>
                <c:pt idx="947">
                  <c:v>1.7286538688309947E-3</c:v>
                </c:pt>
                <c:pt idx="948">
                  <c:v>1.7272650376388239E-3</c:v>
                </c:pt>
                <c:pt idx="949">
                  <c:v>1.7258793934888665E-3</c:v>
                </c:pt>
                <c:pt idx="950">
                  <c:v>1.7244969215584696E-3</c:v>
                </c:pt>
                <c:pt idx="951">
                  <c:v>1.7231176071422208E-3</c:v>
                </c:pt>
                <c:pt idx="952">
                  <c:v>1.7217414356505997E-3</c:v>
                </c:pt>
                <c:pt idx="953">
                  <c:v>1.7203683926086716E-3</c:v>
                </c:pt>
                <c:pt idx="954">
                  <c:v>1.7189984636547481E-3</c:v>
                </c:pt>
                <c:pt idx="955">
                  <c:v>1.7176316345391461E-3</c:v>
                </c:pt>
                <c:pt idx="956">
                  <c:v>1.7162678911229259E-3</c:v>
                </c:pt>
                <c:pt idx="957">
                  <c:v>1.7149072193765877E-3</c:v>
                </c:pt>
                <c:pt idx="958">
                  <c:v>1.7135496053789464E-3</c:v>
                </c:pt>
                <c:pt idx="959">
                  <c:v>1.7121950353158101E-3</c:v>
                </c:pt>
                <c:pt idx="960">
                  <c:v>1.7108434954788893E-3</c:v>
                </c:pt>
                <c:pt idx="961">
                  <c:v>1.7094949722645714E-3</c:v>
                </c:pt>
                <c:pt idx="962">
                  <c:v>1.7081494521728E-3</c:v>
                </c:pt>
                <c:pt idx="963">
                  <c:v>1.7068069218059009E-3</c:v>
                </c:pt>
                <c:pt idx="964">
                  <c:v>1.705467367867467E-3</c:v>
                </c:pt>
                <c:pt idx="965">
                  <c:v>1.7041307771613165E-3</c:v>
                </c:pt>
                <c:pt idx="966">
                  <c:v>1.7027971365903413E-3</c:v>
                </c:pt>
                <c:pt idx="967">
                  <c:v>1.7014664331554148E-3</c:v>
                </c:pt>
                <c:pt idx="968">
                  <c:v>1.7001386539544404E-3</c:v>
                </c:pt>
                <c:pt idx="969">
                  <c:v>1.6988137861811729E-3</c:v>
                </c:pt>
                <c:pt idx="970">
                  <c:v>1.6974918171243029E-3</c:v>
                </c:pt>
                <c:pt idx="971">
                  <c:v>1.696172734166401E-3</c:v>
                </c:pt>
                <c:pt idx="972">
                  <c:v>1.6948565247829049E-3</c:v>
                </c:pt>
                <c:pt idx="973">
                  <c:v>1.6935431765411726E-3</c:v>
                </c:pt>
                <c:pt idx="974">
                  <c:v>1.6922326770994617E-3</c:v>
                </c:pt>
                <c:pt idx="975">
                  <c:v>1.6909250142060387E-3</c:v>
                </c:pt>
                <c:pt idx="976">
                  <c:v>1.689620175698176E-3</c:v>
                </c:pt>
                <c:pt idx="977">
                  <c:v>1.6883181495012509E-3</c:v>
                </c:pt>
                <c:pt idx="978">
                  <c:v>1.6870189236278263E-3</c:v>
                </c:pt>
                <c:pt idx="979">
                  <c:v>1.6857224861767158E-3</c:v>
                </c:pt>
                <c:pt idx="980">
                  <c:v>1.6844288253321663E-3</c:v>
                </c:pt>
                <c:pt idx="981">
                  <c:v>1.6831379293628843E-3</c:v>
                </c:pt>
                <c:pt idx="982">
                  <c:v>1.681849786621204E-3</c:v>
                </c:pt>
                <c:pt idx="983">
                  <c:v>1.6805643855422783E-3</c:v>
                </c:pt>
                <c:pt idx="984">
                  <c:v>1.6792817146431482E-3</c:v>
                </c:pt>
                <c:pt idx="985">
                  <c:v>1.6780017625219752E-3</c:v>
                </c:pt>
                <c:pt idx="986">
                  <c:v>1.6767245178571741E-3</c:v>
                </c:pt>
                <c:pt idx="987">
                  <c:v>1.6754499694066382E-3</c:v>
                </c:pt>
                <c:pt idx="988">
                  <c:v>1.6741781060069019E-3</c:v>
                </c:pt>
                <c:pt idx="989">
                  <c:v>1.6729089165723706E-3</c:v>
                </c:pt>
                <c:pt idx="990">
                  <c:v>1.6716423900945223E-3</c:v>
                </c:pt>
                <c:pt idx="991">
                  <c:v>1.6703785156411825E-3</c:v>
                </c:pt>
                <c:pt idx="992">
                  <c:v>1.6691172823556982E-3</c:v>
                </c:pt>
                <c:pt idx="993">
                  <c:v>1.6678586794562421E-3</c:v>
                </c:pt>
                <c:pt idx="994">
                  <c:v>1.6666026962350114E-3</c:v>
                </c:pt>
                <c:pt idx="995">
                  <c:v>1.6653493220575803E-3</c:v>
                </c:pt>
                <c:pt idx="996">
                  <c:v>1.6640985463620812E-3</c:v>
                </c:pt>
                <c:pt idx="997">
                  <c:v>1.6628503586585898E-3</c:v>
                </c:pt>
                <c:pt idx="998">
                  <c:v>1.661604748528326E-3</c:v>
                </c:pt>
                <c:pt idx="999">
                  <c:v>1.6603617056230322E-3</c:v>
                </c:pt>
              </c:numCache>
            </c:numRef>
          </c:val>
        </c:ser>
        <c:marker val="1"/>
        <c:axId val="102847232"/>
        <c:axId val="102849152"/>
      </c:lineChart>
      <c:catAx>
        <c:axId val="102847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2849152"/>
        <c:crosses val="autoZero"/>
        <c:auto val="1"/>
        <c:lblAlgn val="ctr"/>
        <c:lblOffset val="100"/>
        <c:tickLblSkip val="99"/>
        <c:tickMarkSkip val="99"/>
      </c:catAx>
      <c:valAx>
        <c:axId val="1028491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28472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56674986798991"/>
          <c:y val="0.45933479719207282"/>
          <c:w val="0.19618793784500746"/>
          <c:h val="8.1330405615854806E-2"/>
        </c:manualLayout>
      </c:layout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(2016 - 2020)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=""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=""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4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76047" y="595224"/>
          <a:ext cx="11680164" cy="38646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</a:tblGrid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</a:rPr>
                        <a:t> AG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Fault(CAG)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Fault(CA)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r>
                        <a:rPr lang="en-US" sz="1200" b="1" i="1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Fault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0.001041384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0.001228503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0.001267962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0.000949011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0.000609621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0.000751261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0.001670856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0.001259615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0.000699633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0.000936641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0.012227989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0.014361976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0.013714801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0.011078389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0.011540652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0.007375399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0.008873446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0.018414151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0.014619167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0.008108269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0.025133817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0.023881474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0.030720223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0.026290921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0.024074968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0.02712062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0.019775526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0.022480201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0.033857771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0.027864911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0.020467848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0.024376238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Min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3.10014E-05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3.7502E-06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4.12587E-07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6.64737E-07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1.8618E-05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4.956E-06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6.39238E-06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9.19265E-05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1.13233E-05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5.68566E-06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7.6094E-06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Max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0.222116585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0.083063903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0.222004191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0.174415037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0.080086244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0.194371308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0.081007194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0.178581559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0.273691945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0.128971428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0.104476299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0.996169263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0.993366015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0.994160264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0.994680123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0.994845309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0.996420527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0.997417854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0.993264984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0.996228945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0.997105661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0.988280479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0023" y="483079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Table. 2. Classification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Road Map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40280" y="1009288"/>
          <a:ext cx="10299939" cy="489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41"/>
                <a:gridCol w="5503653"/>
                <a:gridCol w="3476445"/>
              </a:tblGrid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Weeks</a:t>
                      </a:r>
                      <a:endParaRPr lang="en-US" dirty="0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11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Power System reliability gets improved.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Accurate real-time fault classification can support superior grid operation by reducing the likelihood of relay operations on non-faulted phases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Power System stability can be maintained.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F9C68-F8E1-43F4-BDDF-866429EC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Recurrent Neural Network is tested by varying the hidden layers. The classification performance is good with 5 hidden layers. We will try to simulate more number of faults and the results will be updated.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="" xmlns:p14="http://schemas.microsoft.com/office/powerpoint/2010/main" val="4028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3868250"/>
              </p:ext>
            </p:extLst>
          </p:nvPr>
        </p:nvGraphicFramePr>
        <p:xfrm>
          <a:off x="843378" y="870017"/>
          <a:ext cx="10510421" cy="563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=""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="" xmlns:a16="http://schemas.microsoft.com/office/drawing/2014/main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K. Chen, J.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J. He, "Detection and Classification of Transmission Line Faults Based on Unsupervised Feature Learning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Sparse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Autoencoder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9, no. 3, pp. 1748-1758, May 2018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Shi, B. Zhu, S.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Mirsaeidi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X. Dong, "Fault Classification for Transmission Lines Based on Group Sparse Representation,"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10, no. 4, pp. 4673-4682, July 2019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W. Li, D.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Deka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M.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Chertkov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M. Wang, "Real-Time Faulted Line Localization and PMU Placement in Power Systems Through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Neural Networks,"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IEEE Transactions on Power Systems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vol. 34, no. 6, pp. 4640-4651, Nov. 2019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Boston, MA, 2017, pp. 985-990.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Washington, DC, 2018, pp. 1-5.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vol. 19, no. 3, pp. 1034-1041, July 2004.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(2015) 4: 334. https://doi.org/10.1186/s40064-015-1080-x.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40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074738"/>
          <a:ext cx="10515596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CO – PO Mapping 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B1159-D691-4B53-B1A6-D9B3A79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DEC8314-1F46-43E9-87EC-9D327CFD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585039-2C10-4B0D-ABFA-290767B0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F881B9-BB6E-445C-BA3F-A72AD63B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5991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4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Components Information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Simulation Results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Road Map</a:t>
            </a: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Applications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Conclusion</a:t>
            </a: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References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 – PO Mapping</a:t>
            </a:r>
            <a:endParaRPr lang="en-IN" sz="2800" dirty="0"/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6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</a:t>
            </a:r>
            <a:r>
              <a:rPr lang="en-US" dirty="0" smtClean="0"/>
              <a:t>for the detection and the classification of the current faults.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</a:t>
            </a:r>
            <a:r>
              <a:rPr lang="en-US" dirty="0" smtClean="0"/>
              <a:t>our project is detection and the classification of the faults with the help of the artificial neural networks by using past data to train the neural network.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6865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From past few decades we are very much depending on the electric power.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Transmission lines are the bridges between generating stations to distribution stations.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Faults in the transmission lines are common but the protection is necessary to protect the system from faults.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The fault detection and the classification in the transmission line is very much important. </a:t>
            </a: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16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0"/>
            <a:ext cx="10515600" cy="4093477"/>
          </a:xfrm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By using the deep neural networks we can classify the type of fault which is occurred in the transmission lines.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But for that we need past data.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7EDDBC-2D68-45D1-8FFC-C063F89D8F33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="" xmlns:p14="http://schemas.microsoft.com/office/powerpoint/2010/main" val="41362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Here we are using MATLAB for the generation of the fault data for the deep neural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We are using Microsoft Excel with NeuroSolutions software for the training and the testing of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We are using Recurrent Neural Network for the classification of the shunt faults in the transmission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Components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 descr="mat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0" y="3928685"/>
            <a:ext cx="1805940" cy="1623060"/>
          </a:xfrm>
          <a:prstGeom prst="rect">
            <a:avLst/>
          </a:prstGeom>
        </p:spPr>
      </p:pic>
      <p:pic>
        <p:nvPicPr>
          <p:cNvPr id="8" name="Picture 7" descr="NS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08" y="4086691"/>
            <a:ext cx="2293620" cy="1272540"/>
          </a:xfrm>
          <a:prstGeom prst="rect">
            <a:avLst/>
          </a:prstGeom>
        </p:spPr>
      </p:pic>
      <p:pic>
        <p:nvPicPr>
          <p:cNvPr id="10" name="Picture 9" descr="excel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95" y="3640272"/>
            <a:ext cx="2287511" cy="2287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799" y="5745192"/>
            <a:ext cx="1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 1 . Matlab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959" y="5719313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 . NeuroSolutions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196" y="5762446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3. Microsoft Excel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N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99" y="905773"/>
            <a:ext cx="7216140" cy="468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1117" y="5650302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3. Recurrent Neural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722" y="733245"/>
            <a:ext cx="5305244" cy="552135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Line Voltage V</a:t>
            </a:r>
            <a:r>
              <a:rPr lang="en-US" sz="1400" dirty="0" smtClean="0">
                <a:solidFill>
                  <a:schemeClr val="accent2"/>
                </a:solidFill>
              </a:rPr>
              <a:t>L-L   </a:t>
            </a:r>
            <a:r>
              <a:rPr lang="en-US" dirty="0" smtClean="0">
                <a:solidFill>
                  <a:schemeClr val="accent2"/>
                </a:solidFill>
              </a:rPr>
              <a:t>= 220 kV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Line Length         = 200 km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Frequency f        = 50 Hz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sz="1800" dirty="0" smtClean="0">
                <a:solidFill>
                  <a:schemeClr val="accent2"/>
                </a:solidFill>
              </a:rPr>
              <a:t>1     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</a:rPr>
              <a:t>4.76 + j*59.75 ohms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sz="1600" dirty="0" smtClean="0">
                <a:solidFill>
                  <a:schemeClr val="accent2"/>
                </a:solidFill>
              </a:rPr>
              <a:t>0           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</a:rPr>
              <a:t>77.70 + j*204.26 ohms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Types          : </a:t>
            </a:r>
            <a:r>
              <a:rPr lang="en-US" sz="2000" dirty="0" smtClean="0">
                <a:solidFill>
                  <a:schemeClr val="accent2"/>
                </a:solidFill>
              </a:rPr>
              <a:t>a-g, b-g, c-g, </a:t>
            </a:r>
            <a:r>
              <a:rPr lang="en-US" sz="2000" dirty="0" err="1" smtClean="0">
                <a:solidFill>
                  <a:schemeClr val="accent2"/>
                </a:solidFill>
              </a:rPr>
              <a:t>ab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, ac, 		             </a:t>
            </a:r>
            <a:r>
              <a:rPr lang="en-US" sz="2000" dirty="0" err="1" smtClean="0">
                <a:solidFill>
                  <a:schemeClr val="accent2"/>
                </a:solidFill>
              </a:rPr>
              <a:t>ab</a:t>
            </a:r>
            <a:r>
              <a:rPr lang="en-US" sz="2000" dirty="0" smtClean="0">
                <a:solidFill>
                  <a:schemeClr val="accent2"/>
                </a:solidFill>
              </a:rPr>
              <a:t>-g, 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-g, ac-g, 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	             no fault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Resistance : </a:t>
            </a:r>
            <a:r>
              <a:rPr lang="en-US" sz="1800" dirty="0" smtClean="0">
                <a:solidFill>
                  <a:schemeClr val="accent2"/>
                </a:solidFill>
              </a:rPr>
              <a:t>0.001, 5 ,10, 15,20 ohms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Location     : </a:t>
            </a:r>
            <a:r>
              <a:rPr lang="en-US" sz="1800" dirty="0" smtClean="0">
                <a:solidFill>
                  <a:schemeClr val="accent2"/>
                </a:solidFill>
              </a:rPr>
              <a:t>0,50,100,150,200 </a:t>
            </a:r>
            <a:r>
              <a:rPr lang="en-US" sz="1800" dirty="0" err="1" smtClean="0">
                <a:solidFill>
                  <a:schemeClr val="accent2"/>
                </a:solidFill>
              </a:rPr>
              <a:t>kms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7" y="1617458"/>
            <a:ext cx="5275032" cy="124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883" y="3614457"/>
            <a:ext cx="573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4. Transmission network considered for the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Simulation Results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MSE"/>
          <p:cNvGraphicFramePr>
            <a:graphicFrameLocks noGrp="1"/>
          </p:cNvGraphicFramePr>
          <p:nvPr>
            <p:ph idx="1"/>
          </p:nvPr>
        </p:nvGraphicFramePr>
        <p:xfrm>
          <a:off x="838200" y="1154113"/>
          <a:ext cx="6382110" cy="48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1216" y="5883215"/>
            <a:ext cx="519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5. MSE vs Epoch for Training with 5 hidden layers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97841" y="2760788"/>
          <a:ext cx="3954853" cy="1146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7979"/>
                <a:gridCol w="1287979"/>
                <a:gridCol w="1378895"/>
              </a:tblGrid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Best Networks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Training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Cross Validation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Epoch 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Minimum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Final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40151" y="4166558"/>
            <a:ext cx="24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Table. 1. Training Results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878</Words>
  <Application>Microsoft Office PowerPoint</Application>
  <PresentationFormat>Custom</PresentationFormat>
  <Paragraphs>270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 Objective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Edagotti Pavankumar</cp:lastModifiedBy>
  <cp:revision>296</cp:revision>
  <dcterms:created xsi:type="dcterms:W3CDTF">2013-07-15T20:26:40Z</dcterms:created>
  <dcterms:modified xsi:type="dcterms:W3CDTF">2020-02-10T04:37:18Z</dcterms:modified>
</cp:coreProperties>
</file>