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63" r:id="rId2"/>
    <p:sldId id="265" r:id="rId3"/>
    <p:sldId id="291" r:id="rId4"/>
    <p:sldId id="264" r:id="rId5"/>
    <p:sldId id="292" r:id="rId6"/>
    <p:sldId id="301" r:id="rId7"/>
    <p:sldId id="305" r:id="rId8"/>
    <p:sldId id="306" r:id="rId9"/>
    <p:sldId id="302" r:id="rId10"/>
    <p:sldId id="307" r:id="rId11"/>
    <p:sldId id="303" r:id="rId12"/>
    <p:sldId id="294" r:id="rId13"/>
    <p:sldId id="297" r:id="rId14"/>
    <p:sldId id="261" r:id="rId15"/>
    <p:sldId id="304"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99"/>
    <a:srgbClr val="FF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kumar Edagotti" userId="df4e17ca87e6c874" providerId="LiveId" clId="{58F69729-1D33-48DD-9707-D194A46A9FDE}"/>
    <pc:docChg chg="undo custSel addSld modSld">
      <pc:chgData name="Pavankumar Edagotti" userId="df4e17ca87e6c874" providerId="LiveId" clId="{58F69729-1D33-48DD-9707-D194A46A9FDE}" dt="2019-04-01T17:21:36.712" v="1894"/>
      <pc:docMkLst>
        <pc:docMk/>
      </pc:docMkLst>
      <pc:sldChg chg="modSp">
        <pc:chgData name="Pavankumar Edagotti" userId="df4e17ca87e6c874" providerId="LiveId" clId="{58F69729-1D33-48DD-9707-D194A46A9FDE}" dt="2019-04-01T14:35:42.208" v="433" actId="20577"/>
        <pc:sldMkLst>
          <pc:docMk/>
          <pc:sldMk cId="1975427906" sldId="265"/>
        </pc:sldMkLst>
        <pc:spChg chg="mod">
          <ac:chgData name="Pavankumar Edagotti" userId="df4e17ca87e6c874" providerId="LiveId" clId="{58F69729-1D33-48DD-9707-D194A46A9FDE}" dt="2019-04-01T14:35:42.208" v="433" actId="20577"/>
          <ac:spMkLst>
            <pc:docMk/>
            <pc:sldMk cId="1975427906" sldId="265"/>
            <ac:spMk id="5" creationId="{25C99C0B-24DC-464E-AEB0-124B0DECD18C}"/>
          </ac:spMkLst>
        </pc:spChg>
      </pc:sldChg>
      <pc:sldChg chg="modSp">
        <pc:chgData name="Pavankumar Edagotti" userId="df4e17ca87e6c874" providerId="LiveId" clId="{58F69729-1D33-48DD-9707-D194A46A9FDE}" dt="2019-03-31T14:33:14.868" v="88" actId="1076"/>
        <pc:sldMkLst>
          <pc:docMk/>
          <pc:sldMk cId="4050469631" sldId="272"/>
        </pc:sldMkLst>
        <pc:spChg chg="mod">
          <ac:chgData name="Pavankumar Edagotti" userId="df4e17ca87e6c874" providerId="LiveId" clId="{58F69729-1D33-48DD-9707-D194A46A9FDE}" dt="2019-03-31T14:33:12.869" v="87" actId="1076"/>
          <ac:spMkLst>
            <pc:docMk/>
            <pc:sldMk cId="4050469631" sldId="272"/>
            <ac:spMk id="2" creationId="{B168EB90-FA9A-4AFF-8EEF-7A94C2407679}"/>
          </ac:spMkLst>
        </pc:spChg>
        <pc:picChg chg="mod">
          <ac:chgData name="Pavankumar Edagotti" userId="df4e17ca87e6c874" providerId="LiveId" clId="{58F69729-1D33-48DD-9707-D194A46A9FDE}" dt="2019-03-31T14:33:14.868" v="88" actId="1076"/>
          <ac:picMkLst>
            <pc:docMk/>
            <pc:sldMk cId="4050469631" sldId="272"/>
            <ac:picMk id="3" creationId="{6E833C2F-6B76-4AF6-B5F3-36B2670DACDF}"/>
          </ac:picMkLst>
        </pc:picChg>
      </pc:sldChg>
      <pc:sldChg chg="modSp">
        <pc:chgData name="Pavankumar Edagotti" userId="df4e17ca87e6c874" providerId="LiveId" clId="{58F69729-1D33-48DD-9707-D194A46A9FDE}" dt="2019-03-31T14:14:55.648" v="60" actId="20577"/>
        <pc:sldMkLst>
          <pc:docMk/>
          <pc:sldMk cId="2172623522" sldId="274"/>
        </pc:sldMkLst>
        <pc:spChg chg="mod">
          <ac:chgData name="Pavankumar Edagotti" userId="df4e17ca87e6c874" providerId="LiveId" clId="{58F69729-1D33-48DD-9707-D194A46A9FDE}" dt="2019-03-31T14:14:55.648" v="60" actId="20577"/>
          <ac:spMkLst>
            <pc:docMk/>
            <pc:sldMk cId="2172623522" sldId="274"/>
            <ac:spMk id="5" creationId="{4D802481-78BA-464A-A1BD-A3ADF917E9DB}"/>
          </ac:spMkLst>
        </pc:spChg>
      </pc:sldChg>
      <pc:sldChg chg="modSp">
        <pc:chgData name="Pavankumar Edagotti" userId="df4e17ca87e6c874" providerId="LiveId" clId="{58F69729-1D33-48DD-9707-D194A46A9FDE}" dt="2019-04-01T14:38:22.094" v="475" actId="20577"/>
        <pc:sldMkLst>
          <pc:docMk/>
          <pc:sldMk cId="3099462230" sldId="279"/>
        </pc:sldMkLst>
        <pc:spChg chg="mod">
          <ac:chgData name="Pavankumar Edagotti" userId="df4e17ca87e6c874" providerId="LiveId" clId="{58F69729-1D33-48DD-9707-D194A46A9FDE}" dt="2019-04-01T14:38:22.094" v="475" actId="20577"/>
          <ac:spMkLst>
            <pc:docMk/>
            <pc:sldMk cId="3099462230" sldId="279"/>
            <ac:spMk id="3" creationId="{47232DC3-F095-48D9-8741-5B206381CDDE}"/>
          </ac:spMkLst>
        </pc:spChg>
        <pc:spChg chg="mod">
          <ac:chgData name="Pavankumar Edagotti" userId="df4e17ca87e6c874" providerId="LiveId" clId="{58F69729-1D33-48DD-9707-D194A46A9FDE}" dt="2019-03-30T12:15:51.964" v="3" actId="20577"/>
          <ac:spMkLst>
            <pc:docMk/>
            <pc:sldMk cId="3099462230" sldId="279"/>
            <ac:spMk id="6" creationId="{87021763-95A2-4A5A-B516-39D54F8207D7}"/>
          </ac:spMkLst>
        </pc:spChg>
        <pc:spChg chg="mod">
          <ac:chgData name="Pavankumar Edagotti" userId="df4e17ca87e6c874" providerId="LiveId" clId="{58F69729-1D33-48DD-9707-D194A46A9FDE}" dt="2019-03-30T12:15:56.126" v="5" actId="20577"/>
          <ac:spMkLst>
            <pc:docMk/>
            <pc:sldMk cId="3099462230" sldId="279"/>
            <ac:spMk id="9" creationId="{DF8760EC-3628-4047-8BB4-9A27D121F93F}"/>
          </ac:spMkLst>
        </pc:spChg>
      </pc:sldChg>
      <pc:sldChg chg="modSp">
        <pc:chgData name="Pavankumar Edagotti" userId="df4e17ca87e6c874" providerId="LiveId" clId="{58F69729-1D33-48DD-9707-D194A46A9FDE}" dt="2019-03-30T12:15:40.357" v="1" actId="20577"/>
        <pc:sldMkLst>
          <pc:docMk/>
          <pc:sldMk cId="3640944318" sldId="280"/>
        </pc:sldMkLst>
        <pc:spChg chg="mod">
          <ac:chgData name="Pavankumar Edagotti" userId="df4e17ca87e6c874" providerId="LiveId" clId="{58F69729-1D33-48DD-9707-D194A46A9FDE}" dt="2019-03-30T12:15:40.357" v="1" actId="20577"/>
          <ac:spMkLst>
            <pc:docMk/>
            <pc:sldMk cId="3640944318" sldId="280"/>
            <ac:spMk id="5" creationId="{14D1DD18-D1D7-43DC-B650-F4BE0B469C48}"/>
          </ac:spMkLst>
        </pc:spChg>
      </pc:sldChg>
      <pc:sldChg chg="modSp">
        <pc:chgData name="Pavankumar Edagotti" userId="df4e17ca87e6c874" providerId="LiveId" clId="{58F69729-1D33-48DD-9707-D194A46A9FDE}" dt="2019-03-30T12:16:14.951" v="12" actId="20577"/>
        <pc:sldMkLst>
          <pc:docMk/>
          <pc:sldMk cId="648123203" sldId="282"/>
        </pc:sldMkLst>
        <pc:spChg chg="mod">
          <ac:chgData name="Pavankumar Edagotti" userId="df4e17ca87e6c874" providerId="LiveId" clId="{58F69729-1D33-48DD-9707-D194A46A9FDE}" dt="2019-03-30T12:16:08.469" v="8" actId="20577"/>
          <ac:spMkLst>
            <pc:docMk/>
            <pc:sldMk cId="648123203" sldId="282"/>
            <ac:spMk id="10" creationId="{FE9DAECD-7CD8-425C-A7AB-CCBEF769F13E}"/>
          </ac:spMkLst>
        </pc:spChg>
        <pc:spChg chg="mod">
          <ac:chgData name="Pavankumar Edagotti" userId="df4e17ca87e6c874" providerId="LiveId" clId="{58F69729-1D33-48DD-9707-D194A46A9FDE}" dt="2019-03-30T12:16:14.951" v="12" actId="20577"/>
          <ac:spMkLst>
            <pc:docMk/>
            <pc:sldMk cId="648123203" sldId="282"/>
            <ac:spMk id="11" creationId="{7AF439D5-6FEE-45A3-8430-407F62843958}"/>
          </ac:spMkLst>
        </pc:spChg>
      </pc:sldChg>
      <pc:sldChg chg="modSp">
        <pc:chgData name="Pavankumar Edagotti" userId="df4e17ca87e6c874" providerId="LiveId" clId="{58F69729-1D33-48DD-9707-D194A46A9FDE}" dt="2019-03-30T12:16:21.560" v="14" actId="20577"/>
        <pc:sldMkLst>
          <pc:docMk/>
          <pc:sldMk cId="304349089" sldId="283"/>
        </pc:sldMkLst>
        <pc:spChg chg="mod">
          <ac:chgData name="Pavankumar Edagotti" userId="df4e17ca87e6c874" providerId="LiveId" clId="{58F69729-1D33-48DD-9707-D194A46A9FDE}" dt="2019-03-30T12:16:21.560" v="14" actId="20577"/>
          <ac:spMkLst>
            <pc:docMk/>
            <pc:sldMk cId="304349089" sldId="283"/>
            <ac:spMk id="12" creationId="{BD80142D-64EE-4FCF-8B0C-65CEF3D66348}"/>
          </ac:spMkLst>
        </pc:spChg>
      </pc:sldChg>
      <pc:sldChg chg="modSp">
        <pc:chgData name="Pavankumar Edagotti" userId="df4e17ca87e6c874" providerId="LiveId" clId="{58F69729-1D33-48DD-9707-D194A46A9FDE}" dt="2019-04-01T14:23:10.853" v="117" actId="20577"/>
        <pc:sldMkLst>
          <pc:docMk/>
          <pc:sldMk cId="2878088248" sldId="284"/>
        </pc:sldMkLst>
        <pc:spChg chg="mod">
          <ac:chgData name="Pavankumar Edagotti" userId="df4e17ca87e6c874" providerId="LiveId" clId="{58F69729-1D33-48DD-9707-D194A46A9FDE}" dt="2019-04-01T14:23:10.853" v="117" actId="20577"/>
          <ac:spMkLst>
            <pc:docMk/>
            <pc:sldMk cId="2878088248" sldId="284"/>
            <ac:spMk id="5" creationId="{3DE1563D-E88F-4463-942F-37B96D150FC8}"/>
          </ac:spMkLst>
        </pc:spChg>
      </pc:sldChg>
      <pc:sldChg chg="modSp">
        <pc:chgData name="Pavankumar Edagotti" userId="df4e17ca87e6c874" providerId="LiveId" clId="{58F69729-1D33-48DD-9707-D194A46A9FDE}" dt="2019-04-01T14:35:07.471" v="415" actId="20577"/>
        <pc:sldMkLst>
          <pc:docMk/>
          <pc:sldMk cId="2514398980" sldId="287"/>
        </pc:sldMkLst>
        <pc:spChg chg="mod">
          <ac:chgData name="Pavankumar Edagotti" userId="df4e17ca87e6c874" providerId="LiveId" clId="{58F69729-1D33-48DD-9707-D194A46A9FDE}" dt="2019-04-01T14:35:07.471" v="415" actId="20577"/>
          <ac:spMkLst>
            <pc:docMk/>
            <pc:sldMk cId="2514398980" sldId="287"/>
            <ac:spMk id="3" creationId="{764CEF9A-FDCB-4F92-AAAB-5E275220361D}"/>
          </ac:spMkLst>
        </pc:spChg>
      </pc:sldChg>
      <pc:sldChg chg="modSp add">
        <pc:chgData name="Pavankumar Edagotti" userId="df4e17ca87e6c874" providerId="LiveId" clId="{58F69729-1D33-48DD-9707-D194A46A9FDE}" dt="2019-04-01T17:19:40.409" v="1891" actId="20577"/>
        <pc:sldMkLst>
          <pc:docMk/>
          <pc:sldMk cId="933591299" sldId="288"/>
        </pc:sldMkLst>
        <pc:spChg chg="mod">
          <ac:chgData name="Pavankumar Edagotti" userId="df4e17ca87e6c874" providerId="LiveId" clId="{58F69729-1D33-48DD-9707-D194A46A9FDE}" dt="2019-04-01T14:36:54.073" v="468" actId="122"/>
          <ac:spMkLst>
            <pc:docMk/>
            <pc:sldMk cId="933591299" sldId="288"/>
            <ac:spMk id="2" creationId="{FA1AED93-D631-4750-A8CD-6385D2509F9E}"/>
          </ac:spMkLst>
        </pc:spChg>
        <pc:spChg chg="mod">
          <ac:chgData name="Pavankumar Edagotti" userId="df4e17ca87e6c874" providerId="LiveId" clId="{58F69729-1D33-48DD-9707-D194A46A9FDE}" dt="2019-04-01T17:19:40.409" v="1891" actId="20577"/>
          <ac:spMkLst>
            <pc:docMk/>
            <pc:sldMk cId="933591299" sldId="288"/>
            <ac:spMk id="3" creationId="{DA0FC9D6-47CD-4CF9-8A42-843B7D1FE18F}"/>
          </ac:spMkLst>
        </pc:spChg>
      </pc:sldChg>
      <pc:sldChg chg="addSp delSp modSp add">
        <pc:chgData name="Pavankumar Edagotti" userId="df4e17ca87e6c874" providerId="LiveId" clId="{58F69729-1D33-48DD-9707-D194A46A9FDE}" dt="2019-04-01T17:21:36.712" v="1894"/>
        <pc:sldMkLst>
          <pc:docMk/>
          <pc:sldMk cId="1381813234" sldId="289"/>
        </pc:sldMkLst>
        <pc:spChg chg="del">
          <ac:chgData name="Pavankumar Edagotti" userId="df4e17ca87e6c874" providerId="LiveId" clId="{58F69729-1D33-48DD-9707-D194A46A9FDE}" dt="2019-04-01T16:41:05.971" v="1443" actId="478"/>
          <ac:spMkLst>
            <pc:docMk/>
            <pc:sldMk cId="1381813234" sldId="289"/>
            <ac:spMk id="2" creationId="{79DE2624-B65C-479E-A573-3B0EE5011F58}"/>
          </ac:spMkLst>
        </pc:spChg>
        <pc:spChg chg="mod">
          <ac:chgData name="Pavankumar Edagotti" userId="df4e17ca87e6c874" providerId="LiveId" clId="{58F69729-1D33-48DD-9707-D194A46A9FDE}" dt="2019-04-01T17:20:43.779" v="1893" actId="20577"/>
          <ac:spMkLst>
            <pc:docMk/>
            <pc:sldMk cId="1381813234" sldId="289"/>
            <ac:spMk id="3" creationId="{A4DC2B1A-303F-41D4-9845-ABEE80207C00}"/>
          </ac:spMkLst>
        </pc:spChg>
        <pc:spChg chg="add">
          <ac:chgData name="Pavankumar Edagotti" userId="df4e17ca87e6c874" providerId="LiveId" clId="{58F69729-1D33-48DD-9707-D194A46A9FDE}" dt="2019-04-01T17:21:36.712" v="1894"/>
          <ac:spMkLst>
            <pc:docMk/>
            <pc:sldMk cId="1381813234" sldId="289"/>
            <ac:spMk id="6" creationId="{06B30082-76F0-43BB-9541-7FB2FD48780D}"/>
          </ac:spMkLst>
        </pc:spChg>
      </pc:sldChg>
    </pc:docChg>
  </pc:docChgLst>
  <pc:docChgLst>
    <pc:chgData name="PavanKumar E" userId="9689f666-72da-4f3a-9b30-4bab9af8ee75" providerId="ADAL" clId="{21B47EAC-7862-493F-BE17-3F6E406A1FA5}"/>
    <pc:docChg chg="undo custSel modSld">
      <pc:chgData name="PavanKumar E" userId="9689f666-72da-4f3a-9b30-4bab9af8ee75" providerId="ADAL" clId="{21B47EAC-7862-493F-BE17-3F6E406A1FA5}" dt="2019-04-09T13:42:12.399" v="181" actId="20577"/>
      <pc:docMkLst>
        <pc:docMk/>
      </pc:docMkLst>
      <pc:sldChg chg="modSp">
        <pc:chgData name="PavanKumar E" userId="9689f666-72da-4f3a-9b30-4bab9af8ee75" providerId="ADAL" clId="{21B47EAC-7862-493F-BE17-3F6E406A1FA5}" dt="2019-04-08T09:13:12.204" v="150" actId="20577"/>
        <pc:sldMkLst>
          <pc:docMk/>
          <pc:sldMk cId="3394990694" sldId="262"/>
        </pc:sldMkLst>
        <pc:spChg chg="mod">
          <ac:chgData name="PavanKumar E" userId="9689f666-72da-4f3a-9b30-4bab9af8ee75" providerId="ADAL" clId="{21B47EAC-7862-493F-BE17-3F6E406A1FA5}" dt="2019-04-08T09:13:12.204" v="150" actId="20577"/>
          <ac:spMkLst>
            <pc:docMk/>
            <pc:sldMk cId="3394990694" sldId="262"/>
            <ac:spMk id="2" creationId="{D1BC2E13-882E-43E3-9CCA-B4CA88780A83}"/>
          </ac:spMkLst>
        </pc:spChg>
      </pc:sldChg>
      <pc:sldChg chg="modSp">
        <pc:chgData name="PavanKumar E" userId="9689f666-72da-4f3a-9b30-4bab9af8ee75" providerId="ADAL" clId="{21B47EAC-7862-493F-BE17-3F6E406A1FA5}" dt="2019-04-09T13:28:54.117" v="163" actId="1076"/>
        <pc:sldMkLst>
          <pc:docMk/>
          <pc:sldMk cId="3129956979" sldId="271"/>
        </pc:sldMkLst>
        <pc:spChg chg="mod">
          <ac:chgData name="PavanKumar E" userId="9689f666-72da-4f3a-9b30-4bab9af8ee75" providerId="ADAL" clId="{21B47EAC-7862-493F-BE17-3F6E406A1FA5}" dt="2019-04-09T13:28:28.017" v="162" actId="5793"/>
          <ac:spMkLst>
            <pc:docMk/>
            <pc:sldMk cId="3129956979" sldId="271"/>
            <ac:spMk id="3" creationId="{3B3E0DB8-671E-4C2E-8722-61B86569258F}"/>
          </ac:spMkLst>
        </pc:spChg>
        <pc:spChg chg="mod">
          <ac:chgData name="PavanKumar E" userId="9689f666-72da-4f3a-9b30-4bab9af8ee75" providerId="ADAL" clId="{21B47EAC-7862-493F-BE17-3F6E406A1FA5}" dt="2019-04-09T13:28:54.117" v="163" actId="1076"/>
          <ac:spMkLst>
            <pc:docMk/>
            <pc:sldMk cId="3129956979" sldId="271"/>
            <ac:spMk id="5" creationId="{FD03EE44-96DF-43F2-AB2B-D084FCCACCD4}"/>
          </ac:spMkLst>
        </pc:spChg>
      </pc:sldChg>
      <pc:sldChg chg="addSp modSp">
        <pc:chgData name="PavanKumar E" userId="9689f666-72da-4f3a-9b30-4bab9af8ee75" providerId="ADAL" clId="{21B47EAC-7862-493F-BE17-3F6E406A1FA5}" dt="2019-04-08T08:49:11.540" v="15" actId="1076"/>
        <pc:sldMkLst>
          <pc:docMk/>
          <pc:sldMk cId="2338296824" sldId="273"/>
        </pc:sldMkLst>
        <pc:picChg chg="add mod">
          <ac:chgData name="PavanKumar E" userId="9689f666-72da-4f3a-9b30-4bab9af8ee75" providerId="ADAL" clId="{21B47EAC-7862-493F-BE17-3F6E406A1FA5}" dt="2019-04-08T08:47:21.141" v="2" actId="14100"/>
          <ac:picMkLst>
            <pc:docMk/>
            <pc:sldMk cId="2338296824" sldId="273"/>
            <ac:picMk id="10" creationId="{75486BF5-09B2-48EB-93A1-D61604DFA1C5}"/>
          </ac:picMkLst>
        </pc:picChg>
        <pc:picChg chg="add mod">
          <ac:chgData name="PavanKumar E" userId="9689f666-72da-4f3a-9b30-4bab9af8ee75" providerId="ADAL" clId="{21B47EAC-7862-493F-BE17-3F6E406A1FA5}" dt="2019-04-08T08:47:49.495" v="5" actId="1076"/>
          <ac:picMkLst>
            <pc:docMk/>
            <pc:sldMk cId="2338296824" sldId="273"/>
            <ac:picMk id="12" creationId="{B37840BC-63EB-458D-B2B1-CCA6113FC6A5}"/>
          </ac:picMkLst>
        </pc:picChg>
        <pc:picChg chg="add mod">
          <ac:chgData name="PavanKumar E" userId="9689f666-72da-4f3a-9b30-4bab9af8ee75" providerId="ADAL" clId="{21B47EAC-7862-493F-BE17-3F6E406A1FA5}" dt="2019-04-08T08:48:26.461" v="8" actId="1076"/>
          <ac:picMkLst>
            <pc:docMk/>
            <pc:sldMk cId="2338296824" sldId="273"/>
            <ac:picMk id="13" creationId="{070B7F39-B4A8-46F9-A69A-5D0DC59CD79F}"/>
          </ac:picMkLst>
        </pc:picChg>
        <pc:picChg chg="add mod">
          <ac:chgData name="PavanKumar E" userId="9689f666-72da-4f3a-9b30-4bab9af8ee75" providerId="ADAL" clId="{21B47EAC-7862-493F-BE17-3F6E406A1FA5}" dt="2019-04-08T08:48:57.470" v="13" actId="1076"/>
          <ac:picMkLst>
            <pc:docMk/>
            <pc:sldMk cId="2338296824" sldId="273"/>
            <ac:picMk id="14" creationId="{D9AD0E67-45F9-4EEC-A03C-1F31C43889DA}"/>
          </ac:picMkLst>
        </pc:picChg>
        <pc:picChg chg="add mod">
          <ac:chgData name="PavanKumar E" userId="9689f666-72da-4f3a-9b30-4bab9af8ee75" providerId="ADAL" clId="{21B47EAC-7862-493F-BE17-3F6E406A1FA5}" dt="2019-04-08T08:49:11.540" v="15" actId="1076"/>
          <ac:picMkLst>
            <pc:docMk/>
            <pc:sldMk cId="2338296824" sldId="273"/>
            <ac:picMk id="15" creationId="{B2918C42-9ACC-4127-BBDF-749AD725F1AD}"/>
          </ac:picMkLst>
        </pc:picChg>
      </pc:sldChg>
      <pc:sldChg chg="modSp">
        <pc:chgData name="PavanKumar E" userId="9689f666-72da-4f3a-9b30-4bab9af8ee75" providerId="ADAL" clId="{21B47EAC-7862-493F-BE17-3F6E406A1FA5}" dt="2019-04-09T13:30:42.590" v="164" actId="20577"/>
        <pc:sldMkLst>
          <pc:docMk/>
          <pc:sldMk cId="1571101257" sldId="275"/>
        </pc:sldMkLst>
        <pc:spChg chg="mod">
          <ac:chgData name="PavanKumar E" userId="9689f666-72da-4f3a-9b30-4bab9af8ee75" providerId="ADAL" clId="{21B47EAC-7862-493F-BE17-3F6E406A1FA5}" dt="2019-04-09T13:30:42.590" v="164" actId="20577"/>
          <ac:spMkLst>
            <pc:docMk/>
            <pc:sldMk cId="1571101257" sldId="275"/>
            <ac:spMk id="3" creationId="{C5E15D79-0EAA-40A2-AD10-F2C7E3BDFC77}"/>
          </ac:spMkLst>
        </pc:spChg>
      </pc:sldChg>
      <pc:sldChg chg="modSp">
        <pc:chgData name="PavanKumar E" userId="9689f666-72da-4f3a-9b30-4bab9af8ee75" providerId="ADAL" clId="{21B47EAC-7862-493F-BE17-3F6E406A1FA5}" dt="2019-04-09T13:42:12.399" v="181" actId="20577"/>
        <pc:sldMkLst>
          <pc:docMk/>
          <pc:sldMk cId="1526788649" sldId="278"/>
        </pc:sldMkLst>
        <pc:spChg chg="mod">
          <ac:chgData name="PavanKumar E" userId="9689f666-72da-4f3a-9b30-4bab9af8ee75" providerId="ADAL" clId="{21B47EAC-7862-493F-BE17-3F6E406A1FA5}" dt="2019-04-09T13:42:12.399" v="181" actId="20577"/>
          <ac:spMkLst>
            <pc:docMk/>
            <pc:sldMk cId="1526788649" sldId="278"/>
            <ac:spMk id="3" creationId="{C13D1FCD-8CC9-4E5B-9FF4-F1DE0E15B2D6}"/>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E:\Project\Trails\RNN\Classification\Trail%207\PRNN_5_HL\Results%20PRNN_5_H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7.857767655735215E-2"/>
          <c:y val="7.7561350859308514E-2"/>
          <c:w val="0.77576069155526661"/>
          <c:h val="0.77896768529108085"/>
        </c:manualLayout>
      </c:layout>
      <c:lineChart>
        <c:grouping val="standard"/>
        <c:ser>
          <c:idx val="0"/>
          <c:order val="0"/>
          <c:tx>
            <c:strRef>
              <c:f>'Train1 MSE'!$A$1</c:f>
              <c:strCache>
                <c:ptCount val="1"/>
                <c:pt idx="0">
                  <c:v>Training MSE</c:v>
                </c:pt>
              </c:strCache>
            </c:strRef>
          </c:tx>
          <c:marker>
            <c:symbol val="none"/>
          </c:marker>
          <c:val>
            <c:numRef>
              <c:f>'Train1 MSE'!$A$2:$A$1001</c:f>
              <c:numCache>
                <c:formatCode>General</c:formatCode>
                <c:ptCount val="1000"/>
                <c:pt idx="0">
                  <c:v>0.85126488390561195</c:v>
                </c:pt>
                <c:pt idx="1">
                  <c:v>0.70837026080579168</c:v>
                </c:pt>
                <c:pt idx="2">
                  <c:v>0.55397248924844444</c:v>
                </c:pt>
                <c:pt idx="3">
                  <c:v>0.42794427273715907</c:v>
                </c:pt>
                <c:pt idx="4">
                  <c:v>0.37791477452099631</c:v>
                </c:pt>
                <c:pt idx="5">
                  <c:v>0.32837227258917384</c:v>
                </c:pt>
                <c:pt idx="6">
                  <c:v>0.27098211514017545</c:v>
                </c:pt>
                <c:pt idx="7">
                  <c:v>0.23892981568655966</c:v>
                </c:pt>
                <c:pt idx="8">
                  <c:v>0.21106982454952286</c:v>
                </c:pt>
                <c:pt idx="9">
                  <c:v>0.18167370523863627</c:v>
                </c:pt>
                <c:pt idx="10">
                  <c:v>0.15941201532174404</c:v>
                </c:pt>
                <c:pt idx="11">
                  <c:v>0.14876075839356548</c:v>
                </c:pt>
                <c:pt idx="12">
                  <c:v>0.13825543513910438</c:v>
                </c:pt>
                <c:pt idx="13">
                  <c:v>0.13036932905695858</c:v>
                </c:pt>
                <c:pt idx="14">
                  <c:v>0.12223280852407344</c:v>
                </c:pt>
                <c:pt idx="15">
                  <c:v>0.11162976963983552</c:v>
                </c:pt>
                <c:pt idx="16">
                  <c:v>0.10489119250466859</c:v>
                </c:pt>
                <c:pt idx="17">
                  <c:v>9.7823664532513177E-2</c:v>
                </c:pt>
                <c:pt idx="18">
                  <c:v>8.8010372589639729E-2</c:v>
                </c:pt>
                <c:pt idx="19">
                  <c:v>7.56194085791356E-2</c:v>
                </c:pt>
                <c:pt idx="20">
                  <c:v>6.5588683078055002E-2</c:v>
                </c:pt>
                <c:pt idx="21">
                  <c:v>5.8529430644071338E-2</c:v>
                </c:pt>
                <c:pt idx="22">
                  <c:v>5.0479884024368961E-2</c:v>
                </c:pt>
                <c:pt idx="23">
                  <c:v>4.2218080528167487E-2</c:v>
                </c:pt>
                <c:pt idx="24">
                  <c:v>3.8488836772818745E-2</c:v>
                </c:pt>
                <c:pt idx="25">
                  <c:v>3.596855414711269E-2</c:v>
                </c:pt>
                <c:pt idx="26">
                  <c:v>3.3834036597886134E-2</c:v>
                </c:pt>
                <c:pt idx="27">
                  <c:v>3.1753511606045663E-2</c:v>
                </c:pt>
                <c:pt idx="28">
                  <c:v>3.0000814872967213E-2</c:v>
                </c:pt>
                <c:pt idx="29">
                  <c:v>2.8670397695409085E-2</c:v>
                </c:pt>
                <c:pt idx="30">
                  <c:v>2.7566256953307371E-2</c:v>
                </c:pt>
                <c:pt idx="31">
                  <c:v>2.6549291312429356E-2</c:v>
                </c:pt>
                <c:pt idx="32">
                  <c:v>2.5598909931015556E-2</c:v>
                </c:pt>
                <c:pt idx="33">
                  <c:v>2.4727204954316694E-2</c:v>
                </c:pt>
                <c:pt idx="34">
                  <c:v>2.3932179885985581E-2</c:v>
                </c:pt>
                <c:pt idx="35">
                  <c:v>2.320942618843105E-2</c:v>
                </c:pt>
                <c:pt idx="36">
                  <c:v>2.2557087485843785E-2</c:v>
                </c:pt>
                <c:pt idx="37">
                  <c:v>2.1964492301229713E-2</c:v>
                </c:pt>
                <c:pt idx="38">
                  <c:v>2.1416840328377634E-2</c:v>
                </c:pt>
                <c:pt idx="39">
                  <c:v>2.0906749542551398E-2</c:v>
                </c:pt>
                <c:pt idx="40">
                  <c:v>2.0433525581494093E-2</c:v>
                </c:pt>
                <c:pt idx="41">
                  <c:v>1.9996163970452913E-2</c:v>
                </c:pt>
                <c:pt idx="42">
                  <c:v>1.9590634921688634E-2</c:v>
                </c:pt>
                <c:pt idx="43">
                  <c:v>1.9211808330906709E-2</c:v>
                </c:pt>
                <c:pt idx="44">
                  <c:v>1.8855695519202485E-2</c:v>
                </c:pt>
                <c:pt idx="45">
                  <c:v>1.8519853748435375E-2</c:v>
                </c:pt>
                <c:pt idx="46">
                  <c:v>1.8202452298817184E-2</c:v>
                </c:pt>
                <c:pt idx="47">
                  <c:v>1.7901555393931061E-2</c:v>
                </c:pt>
                <c:pt idx="48">
                  <c:v>1.7615315018750393E-2</c:v>
                </c:pt>
                <c:pt idx="49">
                  <c:v>1.7342240179727957E-2</c:v>
                </c:pt>
                <c:pt idx="50">
                  <c:v>1.7081012580778033E-2</c:v>
                </c:pt>
                <c:pt idx="51">
                  <c:v>1.6830341239626206E-2</c:v>
                </c:pt>
                <c:pt idx="52">
                  <c:v>1.6589103823080383E-2</c:v>
                </c:pt>
                <c:pt idx="53">
                  <c:v>1.6356432157003071E-2</c:v>
                </c:pt>
                <c:pt idx="54">
                  <c:v>1.6131605136544176E-2</c:v>
                </c:pt>
                <c:pt idx="55">
                  <c:v>1.5913960147849373E-2</c:v>
                </c:pt>
                <c:pt idx="56">
                  <c:v>1.5702909939066447E-2</c:v>
                </c:pt>
                <c:pt idx="57">
                  <c:v>1.5497962926028903E-2</c:v>
                </c:pt>
                <c:pt idx="58">
                  <c:v>1.5298701650405056E-2</c:v>
                </c:pt>
                <c:pt idx="59">
                  <c:v>1.5104761151531384E-2</c:v>
                </c:pt>
                <c:pt idx="60">
                  <c:v>1.4915824819828489E-2</c:v>
                </c:pt>
                <c:pt idx="61">
                  <c:v>1.4731620562954345E-2</c:v>
                </c:pt>
                <c:pt idx="62">
                  <c:v>1.4551911789813929E-2</c:v>
                </c:pt>
                <c:pt idx="63">
                  <c:v>1.437649058413246E-2</c:v>
                </c:pt>
                <c:pt idx="64">
                  <c:v>1.4205174388596654E-2</c:v>
                </c:pt>
                <c:pt idx="65">
                  <c:v>1.4037802799622821E-2</c:v>
                </c:pt>
                <c:pt idx="66">
                  <c:v>1.387423405725016E-2</c:v>
                </c:pt>
                <c:pt idx="67">
                  <c:v>1.3714342459656777E-2</c:v>
                </c:pt>
                <c:pt idx="68">
                  <c:v>1.3558016412609461E-2</c:v>
                </c:pt>
                <c:pt idx="69">
                  <c:v>1.3405156251766037E-2</c:v>
                </c:pt>
                <c:pt idx="70">
                  <c:v>1.3255671857361493E-2</c:v>
                </c:pt>
                <c:pt idx="71">
                  <c:v>1.3109480497520863E-2</c:v>
                </c:pt>
                <c:pt idx="72">
                  <c:v>1.2966505028026027E-2</c:v>
                </c:pt>
                <c:pt idx="73">
                  <c:v>1.2826672358152678E-2</c:v>
                </c:pt>
                <c:pt idx="74">
                  <c:v>1.2689912147085489E-2</c:v>
                </c:pt>
                <c:pt idx="75">
                  <c:v>1.2556155751826359E-2</c:v>
                </c:pt>
                <c:pt idx="76">
                  <c:v>1.2425335424386058E-2</c:v>
                </c:pt>
                <c:pt idx="77">
                  <c:v>1.2297383729217161E-2</c:v>
                </c:pt>
                <c:pt idx="78">
                  <c:v>1.2172233147091682E-2</c:v>
                </c:pt>
                <c:pt idx="79">
                  <c:v>1.2049815833477865E-2</c:v>
                </c:pt>
                <c:pt idx="80">
                  <c:v>1.1930063503444222E-2</c:v>
                </c:pt>
                <c:pt idx="81">
                  <c:v>1.1812907419825699E-2</c:v>
                </c:pt>
                <c:pt idx="82">
                  <c:v>1.1698278463005833E-2</c:v>
                </c:pt>
                <c:pt idx="83">
                  <c:v>1.1586107261421142E-2</c:v>
                </c:pt>
                <c:pt idx="84">
                  <c:v>1.1476324365331346E-2</c:v>
                </c:pt>
                <c:pt idx="85">
                  <c:v>1.1368860450198437E-2</c:v>
                </c:pt>
                <c:pt idx="86">
                  <c:v>1.1263646537100018E-2</c:v>
                </c:pt>
                <c:pt idx="87">
                  <c:v>1.1160614217637137E-2</c:v>
                </c:pt>
                <c:pt idx="88">
                  <c:v>1.10596958728653E-2</c:v>
                </c:pt>
                <c:pt idx="89">
                  <c:v>1.0960824879702374E-2</c:v>
                </c:pt>
                <c:pt idx="90">
                  <c:v>1.0863935802042922E-2</c:v>
                </c:pt>
                <c:pt idx="91">
                  <c:v>1.07689645662767E-2</c:v>
                </c:pt>
                <c:pt idx="92">
                  <c:v>1.0675848622169462E-2</c:v>
                </c:pt>
                <c:pt idx="93">
                  <c:v>1.0584527090278817E-2</c:v>
                </c:pt>
                <c:pt idx="94">
                  <c:v>1.0494940896387703E-2</c:v>
                </c:pt>
                <c:pt idx="95">
                  <c:v>1.0407032892332002E-2</c:v>
                </c:pt>
                <c:pt idx="96">
                  <c:v>1.0320747961726917E-2</c:v>
                </c:pt>
                <c:pt idx="97">
                  <c:v>1.0236033108828424E-2</c:v>
                </c:pt>
                <c:pt idx="98">
                  <c:v>1.015283752906718E-2</c:v>
                </c:pt>
                <c:pt idx="99">
                  <c:v>1.0071112660435031E-2</c:v>
                </c:pt>
                <c:pt idx="100">
                  <c:v>9.9908122156647013E-3</c:v>
                </c:pt>
                <c:pt idx="101">
                  <c:v>9.9118921957884031E-3</c:v>
                </c:pt>
                <c:pt idx="102">
                  <c:v>9.8343108860958154E-3</c:v>
                </c:pt>
                <c:pt idx="103">
                  <c:v>9.758028835696736E-3</c:v>
                </c:pt>
                <c:pt idx="104">
                  <c:v>9.6830088219239906E-3</c:v>
                </c:pt>
                <c:pt idx="105">
                  <c:v>9.6092158007933959E-3</c:v>
                </c:pt>
                <c:pt idx="106">
                  <c:v>9.5366168447320945E-3</c:v>
                </c:pt>
                <c:pt idx="107">
                  <c:v>9.4651810688364622E-3</c:v>
                </c:pt>
                <c:pt idx="108">
                  <c:v>9.3948795469927914E-3</c:v>
                </c:pt>
                <c:pt idx="109">
                  <c:v>9.3256852192722707E-3</c:v>
                </c:pt>
                <c:pt idx="110">
                  <c:v>9.2575727920558744E-3</c:v>
                </c:pt>
                <c:pt idx="111">
                  <c:v>9.1905186323493499E-3</c:v>
                </c:pt>
                <c:pt idx="112">
                  <c:v>9.1245006577059598E-3</c:v>
                </c:pt>
                <c:pt idx="113">
                  <c:v>9.0594982231003256E-3</c:v>
                </c:pt>
                <c:pt idx="114">
                  <c:v>8.9954920060145264E-3</c:v>
                </c:pt>
                <c:pt idx="115">
                  <c:v>8.9324638909080122E-3</c:v>
                </c:pt>
                <c:pt idx="116">
                  <c:v>8.8703968541649515E-3</c:v>
                </c:pt>
                <c:pt idx="117">
                  <c:v>8.8092748505379393E-3</c:v>
                </c:pt>
                <c:pt idx="118">
                  <c:v>8.7490827020397007E-3</c:v>
                </c:pt>
                <c:pt idx="119">
                  <c:v>8.6898059901606324E-3</c:v>
                </c:pt>
                <c:pt idx="120">
                  <c:v>8.6314309522164106E-3</c:v>
                </c:pt>
                <c:pt idx="121">
                  <c:v>8.573944382551598E-3</c:v>
                </c:pt>
                <c:pt idx="122">
                  <c:v>8.5173335392359599E-3</c:v>
                </c:pt>
                <c:pt idx="123">
                  <c:v>8.4615860568033972E-3</c:v>
                </c:pt>
                <c:pt idx="124">
                  <c:v>8.4066898654898484E-3</c:v>
                </c:pt>
                <c:pt idx="125">
                  <c:v>8.3526331173328673E-3</c:v>
                </c:pt>
                <c:pt idx="126">
                  <c:v>8.2994041194013428E-3</c:v>
                </c:pt>
                <c:pt idx="127">
                  <c:v>8.2469912743281179E-3</c:v>
                </c:pt>
                <c:pt idx="128">
                  <c:v>8.1953830282251398E-3</c:v>
                </c:pt>
                <c:pt idx="129">
                  <c:v>8.1445678259685853E-3</c:v>
                </c:pt>
                <c:pt idx="130">
                  <c:v>8.0945340737507837E-3</c:v>
                </c:pt>
                <c:pt idx="131">
                  <c:v>8.0452701087132834E-3</c:v>
                </c:pt>
                <c:pt idx="132">
                  <c:v>7.9967641753983954E-3</c:v>
                </c:pt>
                <c:pt idx="133">
                  <c:v>7.9490044086845194E-3</c:v>
                </c:pt>
                <c:pt idx="134">
                  <c:v>7.901978822812121E-3</c:v>
                </c:pt>
                <c:pt idx="135">
                  <c:v>7.8556753060574965E-3</c:v>
                </c:pt>
                <c:pt idx="136">
                  <c:v>7.8100816205684464E-3</c:v>
                </c:pt>
                <c:pt idx="137">
                  <c:v>7.7651854068492895E-3</c:v>
                </c:pt>
                <c:pt idx="138">
                  <c:v>7.7209741923614872E-3</c:v>
                </c:pt>
                <c:pt idx="139">
                  <c:v>7.6774354036973592E-3</c:v>
                </c:pt>
                <c:pt idx="140">
                  <c:v>7.634556381783327E-3</c:v>
                </c:pt>
                <c:pt idx="141">
                  <c:v>7.5923243995785032E-3</c:v>
                </c:pt>
                <c:pt idx="142">
                  <c:v>7.5507266817491231E-3</c:v>
                </c:pt>
                <c:pt idx="143">
                  <c:v>7.5097504258247209E-3</c:v>
                </c:pt>
                <c:pt idx="144">
                  <c:v>7.4693828243661666E-3</c:v>
                </c:pt>
                <c:pt idx="145">
                  <c:v>7.4296110877152188E-3</c:v>
                </c:pt>
                <c:pt idx="146">
                  <c:v>7.3904224669255674E-3</c:v>
                </c:pt>
                <c:pt idx="147">
                  <c:v>7.3518042765206952E-3</c:v>
                </c:pt>
                <c:pt idx="148">
                  <c:v>7.3137439167609546E-3</c:v>
                </c:pt>
                <c:pt idx="149">
                  <c:v>7.2762288951471318E-3</c:v>
                </c:pt>
                <c:pt idx="150">
                  <c:v>7.2392468469271885E-3</c:v>
                </c:pt>
                <c:pt idx="151">
                  <c:v>7.2027855544152626E-3</c:v>
                </c:pt>
                <c:pt idx="152">
                  <c:v>7.166832964971984E-3</c:v>
                </c:pt>
                <c:pt idx="153">
                  <c:v>7.1313772075294289E-3</c:v>
                </c:pt>
                <c:pt idx="154">
                  <c:v>7.096406607582228E-3</c:v>
                </c:pt>
                <c:pt idx="155">
                  <c:v>7.061909700595225E-3</c:v>
                </c:pt>
                <c:pt idx="156">
                  <c:v>7.0278752438089681E-3</c:v>
                </c:pt>
                <c:pt idx="157">
                  <c:v>6.99429222644685E-3</c:v>
                </c:pt>
                <c:pt idx="158">
                  <c:v>6.9611498783517948E-3</c:v>
                </c:pt>
                <c:pt idx="159">
                  <c:v>6.9284376770970806E-3</c:v>
                </c:pt>
                <c:pt idx="160">
                  <c:v>6.896145353632888E-3</c:v>
                </c:pt>
                <c:pt idx="161">
                  <c:v>6.8642628965398357E-3</c:v>
                </c:pt>
                <c:pt idx="162">
                  <c:v>6.8327805549722037E-3</c:v>
                </c:pt>
                <c:pt idx="163">
                  <c:v>6.8016888403792395E-3</c:v>
                </c:pt>
                <c:pt idx="164">
                  <c:v>6.7709785270966731E-3</c:v>
                </c:pt>
                <c:pt idx="165">
                  <c:v>6.7406406519043048E-3</c:v>
                </c:pt>
                <c:pt idx="166">
                  <c:v>6.7106665126441343E-3</c:v>
                </c:pt>
                <c:pt idx="167">
                  <c:v>6.6810476659941503E-3</c:v>
                </c:pt>
                <c:pt idx="168">
                  <c:v>6.6327798770875381E-3</c:v>
                </c:pt>
                <c:pt idx="169">
                  <c:v>6.6080297435847767E-3</c:v>
                </c:pt>
                <c:pt idx="170">
                  <c:v>6.5839893957505193E-3</c:v>
                </c:pt>
                <c:pt idx="171">
                  <c:v>6.5589056956695388E-3</c:v>
                </c:pt>
                <c:pt idx="172">
                  <c:v>6.5331781583689852E-3</c:v>
                </c:pt>
                <c:pt idx="173">
                  <c:v>6.5070865378571022E-3</c:v>
                </c:pt>
                <c:pt idx="174">
                  <c:v>6.4808261350138207E-3</c:v>
                </c:pt>
                <c:pt idx="175">
                  <c:v>6.4545322833792756E-3</c:v>
                </c:pt>
                <c:pt idx="176">
                  <c:v>6.4282981184019565E-3</c:v>
                </c:pt>
                <c:pt idx="177">
                  <c:v>6.4021872792934297E-3</c:v>
                </c:pt>
                <c:pt idx="178">
                  <c:v>6.3762426637250557E-3</c:v>
                </c:pt>
                <c:pt idx="179">
                  <c:v>6.3504925362296146E-3</c:v>
                </c:pt>
                <c:pt idx="180">
                  <c:v>6.3249549650316143E-3</c:v>
                </c:pt>
                <c:pt idx="181">
                  <c:v>6.2996410227586456E-3</c:v>
                </c:pt>
                <c:pt idx="182">
                  <c:v>6.2745569903114862E-3</c:v>
                </c:pt>
                <c:pt idx="183">
                  <c:v>6.2497058514984737E-3</c:v>
                </c:pt>
                <c:pt idx="184">
                  <c:v>6.225088342374124E-3</c:v>
                </c:pt>
                <c:pt idx="185">
                  <c:v>6.2007036985423751E-3</c:v>
                </c:pt>
                <c:pt idx="186">
                  <c:v>6.1765501657562007E-3</c:v>
                </c:pt>
                <c:pt idx="187">
                  <c:v>6.1526253354980383E-3</c:v>
                </c:pt>
                <c:pt idx="188">
                  <c:v>6.1289263706003948E-3</c:v>
                </c:pt>
                <c:pt idx="189">
                  <c:v>6.1054501639632415E-3</c:v>
                </c:pt>
                <c:pt idx="190">
                  <c:v>6.082193449490644E-3</c:v>
                </c:pt>
                <c:pt idx="191">
                  <c:v>6.0591528770208673E-3</c:v>
                </c:pt>
                <c:pt idx="192">
                  <c:v>6.0363250636024527E-3</c:v>
                </c:pt>
                <c:pt idx="193">
                  <c:v>6.013706630586535E-3</c:v>
                </c:pt>
                <c:pt idx="194">
                  <c:v>5.9912942308258449E-3</c:v>
                </c:pt>
                <c:pt idx="195">
                  <c:v>5.9690845677863114E-3</c:v>
                </c:pt>
                <c:pt idx="196">
                  <c:v>5.9470744084708432E-3</c:v>
                </c:pt>
                <c:pt idx="197">
                  <c:v>5.9252605919920438E-3</c:v>
                </c:pt>
                <c:pt idx="198">
                  <c:v>5.9036400347738764E-3</c:v>
                </c:pt>
                <c:pt idx="199">
                  <c:v>5.8822097327987264E-3</c:v>
                </c:pt>
                <c:pt idx="200">
                  <c:v>5.860966761447442E-3</c:v>
                </c:pt>
                <c:pt idx="201">
                  <c:v>5.8399082737271551E-3</c:v>
                </c:pt>
                <c:pt idx="202">
                  <c:v>5.8190314976215895E-3</c:v>
                </c:pt>
                <c:pt idx="203">
                  <c:v>5.7983337330725637E-3</c:v>
                </c:pt>
                <c:pt idx="204">
                  <c:v>5.7778123489296233E-3</c:v>
                </c:pt>
                <c:pt idx="205">
                  <c:v>5.7574647800994966E-3</c:v>
                </c:pt>
                <c:pt idx="206">
                  <c:v>5.7372885249971266E-3</c:v>
                </c:pt>
                <c:pt idx="207">
                  <c:v>5.7172811432778751E-3</c:v>
                </c:pt>
                <c:pt idx="208">
                  <c:v>5.6974402537570516E-3</c:v>
                </c:pt>
                <c:pt idx="209">
                  <c:v>5.6777635324232996E-3</c:v>
                </c:pt>
                <c:pt idx="210">
                  <c:v>5.6582487104764843E-3</c:v>
                </c:pt>
                <c:pt idx="211">
                  <c:v>5.6388935723578641E-3</c:v>
                </c:pt>
                <c:pt idx="212">
                  <c:v>5.6196959537663316E-3</c:v>
                </c:pt>
                <c:pt idx="213">
                  <c:v>5.6006537396799767E-3</c:v>
                </c:pt>
                <c:pt idx="214">
                  <c:v>5.5817648624166471E-3</c:v>
                </c:pt>
                <c:pt idx="215">
                  <c:v>5.5630272997687132E-3</c:v>
                </c:pt>
                <c:pt idx="216">
                  <c:v>5.5444390732377925E-3</c:v>
                </c:pt>
                <c:pt idx="217">
                  <c:v>5.5259982463815105E-3</c:v>
                </c:pt>
                <c:pt idx="218">
                  <c:v>5.507702923274134E-3</c:v>
                </c:pt>
                <c:pt idx="219">
                  <c:v>5.4895512470701955E-3</c:v>
                </c:pt>
                <c:pt idx="220">
                  <c:v>5.4715413986584074E-3</c:v>
                </c:pt>
                <c:pt idx="221">
                  <c:v>5.4536715953889701E-3</c:v>
                </c:pt>
                <c:pt idx="222">
                  <c:v>5.435940089859868E-3</c:v>
                </c:pt>
                <c:pt idx="223">
                  <c:v>5.4183451687539082E-3</c:v>
                </c:pt>
                <c:pt idx="224">
                  <c:v>5.4008851517188426E-3</c:v>
                </c:pt>
                <c:pt idx="225">
                  <c:v>5.3835583902905075E-3</c:v>
                </c:pt>
                <c:pt idx="226">
                  <c:v>5.3663632668568689E-3</c:v>
                </c:pt>
                <c:pt idx="227">
                  <c:v>5.3492981936646916E-3</c:v>
                </c:pt>
                <c:pt idx="228">
                  <c:v>5.3323616118679104E-3</c:v>
                </c:pt>
                <c:pt idx="229">
                  <c:v>5.3155519906167483E-3</c:v>
                </c:pt>
                <c:pt idx="230">
                  <c:v>5.2988678261858043E-3</c:v>
                </c:pt>
                <c:pt idx="231">
                  <c:v>5.282307641137348E-3</c:v>
                </c:pt>
                <c:pt idx="232">
                  <c:v>5.2658699835179774E-3</c:v>
                </c:pt>
                <c:pt idx="233">
                  <c:v>5.249553426085074E-3</c:v>
                </c:pt>
                <c:pt idx="234">
                  <c:v>5.2333565655615557E-3</c:v>
                </c:pt>
                <c:pt idx="235">
                  <c:v>5.2172780219165342E-3</c:v>
                </c:pt>
                <c:pt idx="236">
                  <c:v>5.201316437670531E-3</c:v>
                </c:pt>
                <c:pt idx="237">
                  <c:v>5.1854704772236046E-3</c:v>
                </c:pt>
                <c:pt idx="238">
                  <c:v>5.1697388262062337E-3</c:v>
                </c:pt>
                <c:pt idx="239">
                  <c:v>5.154120190850227E-3</c:v>
                </c:pt>
                <c:pt idx="240">
                  <c:v>5.1386132973798562E-3</c:v>
                </c:pt>
                <c:pt idx="241">
                  <c:v>5.1232168914217497E-3</c:v>
                </c:pt>
                <c:pt idx="242">
                  <c:v>5.1079297374332852E-3</c:v>
                </c:pt>
                <c:pt idx="243">
                  <c:v>5.0927506181486564E-3</c:v>
                </c:pt>
                <c:pt idx="244">
                  <c:v>5.0776783340429066E-3</c:v>
                </c:pt>
                <c:pt idx="245">
                  <c:v>5.0627117028135557E-3</c:v>
                </c:pt>
                <c:pt idx="246">
                  <c:v>5.0478495588793674E-3</c:v>
                </c:pt>
                <c:pt idx="247">
                  <c:v>5.0330907528974836E-3</c:v>
                </c:pt>
                <c:pt idx="248">
                  <c:v>5.0184341512967247E-3</c:v>
                </c:pt>
                <c:pt idx="249">
                  <c:v>5.0038786358292979E-3</c:v>
                </c:pt>
                <c:pt idx="250">
                  <c:v>4.989423103139161E-3</c:v>
                </c:pt>
                <c:pt idx="251">
                  <c:v>4.9750664643474106E-3</c:v>
                </c:pt>
                <c:pt idx="252">
                  <c:v>4.9608076446548029E-3</c:v>
                </c:pt>
                <c:pt idx="253">
                  <c:v>4.9466455829616802E-3</c:v>
                </c:pt>
                <c:pt idx="254">
                  <c:v>4.9325792315044166E-3</c:v>
                </c:pt>
                <c:pt idx="255">
                  <c:v>4.9186075555091406E-3</c:v>
                </c:pt>
                <c:pt idx="256">
                  <c:v>4.9047295328624296E-3</c:v>
                </c:pt>
                <c:pt idx="257">
                  <c:v>4.8909441537990407E-3</c:v>
                </c:pt>
                <c:pt idx="258">
                  <c:v>4.8772504206063471E-3</c:v>
                </c:pt>
                <c:pt idx="259">
                  <c:v>4.8636473473456891E-3</c:v>
                </c:pt>
                <c:pt idx="260">
                  <c:v>4.8501339595897353E-3</c:v>
                </c:pt>
                <c:pt idx="261">
                  <c:v>4.8367092941767748E-3</c:v>
                </c:pt>
                <c:pt idx="262">
                  <c:v>4.8233723989804002E-3</c:v>
                </c:pt>
                <c:pt idx="263">
                  <c:v>4.8101223326950668E-3</c:v>
                </c:pt>
                <c:pt idx="264">
                  <c:v>4.7969581646367049E-3</c:v>
                </c:pt>
                <c:pt idx="265">
                  <c:v>4.7838789745583065E-3</c:v>
                </c:pt>
                <c:pt idx="266">
                  <c:v>4.7708838524796607E-3</c:v>
                </c:pt>
                <c:pt idx="267">
                  <c:v>4.7579718985309091E-3</c:v>
                </c:pt>
                <c:pt idx="268">
                  <c:v>4.7451422228093785E-3</c:v>
                </c:pt>
                <c:pt idx="269">
                  <c:v>4.732393945248845E-3</c:v>
                </c:pt>
                <c:pt idx="270">
                  <c:v>4.7197261955008018E-3</c:v>
                </c:pt>
                <c:pt idx="271">
                  <c:v>4.7071381128274857E-3</c:v>
                </c:pt>
                <c:pt idx="272">
                  <c:v>4.6946288460045435E-3</c:v>
                </c:pt>
                <c:pt idx="273">
                  <c:v>4.6821975532346672E-3</c:v>
                </c:pt>
                <c:pt idx="274">
                  <c:v>4.6698434020695841E-3</c:v>
                </c:pt>
                <c:pt idx="275">
                  <c:v>4.6575655693410134E-3</c:v>
                </c:pt>
                <c:pt idx="276">
                  <c:v>4.6453632410990093E-3</c:v>
                </c:pt>
                <c:pt idx="277">
                  <c:v>4.6332356125574738E-3</c:v>
                </c:pt>
                <c:pt idx="278">
                  <c:v>4.6211818880455965E-3</c:v>
                </c:pt>
                <c:pt idx="279">
                  <c:v>4.6092012809653068E-3</c:v>
                </c:pt>
                <c:pt idx="280">
                  <c:v>4.5972930137529993E-3</c:v>
                </c:pt>
                <c:pt idx="281">
                  <c:v>4.585456317845414E-3</c:v>
                </c:pt>
                <c:pt idx="282">
                  <c:v>4.5736904336493318E-3</c:v>
                </c:pt>
                <c:pt idx="283">
                  <c:v>4.5619946105133671E-3</c:v>
                </c:pt>
                <c:pt idx="284">
                  <c:v>4.5503681067026527E-3</c:v>
                </c:pt>
                <c:pt idx="285">
                  <c:v>4.538810189374117E-3</c:v>
                </c:pt>
                <c:pt idx="286">
                  <c:v>4.5273201345537271E-3</c:v>
                </c:pt>
                <c:pt idx="287">
                  <c:v>4.5158972271133104E-3</c:v>
                </c:pt>
                <c:pt idx="288">
                  <c:v>4.5045407607478809E-3</c:v>
                </c:pt>
                <c:pt idx="289">
                  <c:v>4.4932500379520103E-3</c:v>
                </c:pt>
                <c:pt idx="290">
                  <c:v>4.4820243699956437E-3</c:v>
                </c:pt>
                <c:pt idx="291">
                  <c:v>4.4708630768982034E-3</c:v>
                </c:pt>
                <c:pt idx="292">
                  <c:v>4.4597654874014118E-3</c:v>
                </c:pt>
                <c:pt idx="293">
                  <c:v>4.4487309389396896E-3</c:v>
                </c:pt>
                <c:pt idx="294">
                  <c:v>4.4377587776085184E-3</c:v>
                </c:pt>
                <c:pt idx="295">
                  <c:v>4.4268483581305024E-3</c:v>
                </c:pt>
                <c:pt idx="296">
                  <c:v>4.4159990438182584E-3</c:v>
                </c:pt>
                <c:pt idx="297">
                  <c:v>4.4052102065347907E-3</c:v>
                </c:pt>
                <c:pt idx="298">
                  <c:v>4.3944812266509632E-3</c:v>
                </c:pt>
                <c:pt idx="299">
                  <c:v>4.383811492999155E-3</c:v>
                </c:pt>
                <c:pt idx="300">
                  <c:v>4.3732004028250934E-3</c:v>
                </c:pt>
                <c:pt idx="301">
                  <c:v>4.3626473617348442E-3</c:v>
                </c:pt>
                <c:pt idx="302">
                  <c:v>4.3521517836399987E-3</c:v>
                </c:pt>
                <c:pt idx="303">
                  <c:v>4.3417130906985854E-3</c:v>
                </c:pt>
                <c:pt idx="304">
                  <c:v>4.3313307132535799E-3</c:v>
                </c:pt>
                <c:pt idx="305">
                  <c:v>4.3210040897678059E-3</c:v>
                </c:pt>
                <c:pt idx="306">
                  <c:v>4.3107326667557629E-3</c:v>
                </c:pt>
                <c:pt idx="307">
                  <c:v>4.3005158987127852E-3</c:v>
                </c:pt>
                <c:pt idx="308">
                  <c:v>4.2903532480411243E-3</c:v>
                </c:pt>
                <c:pt idx="309">
                  <c:v>4.2802441849731435E-3</c:v>
                </c:pt>
                <c:pt idx="310">
                  <c:v>4.2701881874920126E-3</c:v>
                </c:pt>
                <c:pt idx="311">
                  <c:v>4.2601847412499861E-3</c:v>
                </c:pt>
                <c:pt idx="312">
                  <c:v>4.250233339484084E-3</c:v>
                </c:pt>
                <c:pt idx="313">
                  <c:v>4.2403334829297324E-3</c:v>
                </c:pt>
                <c:pt idx="314">
                  <c:v>4.2304846797323178E-3</c:v>
                </c:pt>
                <c:pt idx="315">
                  <c:v>4.2206864453565238E-3</c:v>
                </c:pt>
                <c:pt idx="316">
                  <c:v>4.2109383024946032E-3</c:v>
                </c:pt>
                <c:pt idx="317">
                  <c:v>4.2012397809723543E-3</c:v>
                </c:pt>
                <c:pt idx="318">
                  <c:v>4.1915904176540175E-3</c:v>
                </c:pt>
                <c:pt idx="319">
                  <c:v>4.1819897563460046E-3</c:v>
                </c:pt>
                <c:pt idx="320">
                  <c:v>4.1724373476991379E-3</c:v>
                </c:pt>
                <c:pt idx="321">
                  <c:v>4.1629327491103114E-3</c:v>
                </c:pt>
                <c:pt idx="322">
                  <c:v>4.1534755246232548E-3</c:v>
                </c:pt>
                <c:pt idx="323">
                  <c:v>4.1440652448286996E-3</c:v>
                </c:pt>
                <c:pt idx="324">
                  <c:v>4.1347014867635897E-3</c:v>
                </c:pt>
                <c:pt idx="325">
                  <c:v>4.1253838338107208E-3</c:v>
                </c:pt>
                <c:pt idx="326">
                  <c:v>4.1161118755975645E-3</c:v>
                </c:pt>
                <c:pt idx="327">
                  <c:v>4.106885207895229E-3</c:v>
                </c:pt>
                <c:pt idx="328">
                  <c:v>4.0977034325172541E-3</c:v>
                </c:pt>
                <c:pt idx="329">
                  <c:v>4.0885661572189575E-3</c:v>
                </c:pt>
                <c:pt idx="330">
                  <c:v>4.0794729955966093E-3</c:v>
                </c:pt>
                <c:pt idx="331">
                  <c:v>4.0704235669870381E-3</c:v>
                </c:pt>
                <c:pt idx="332">
                  <c:v>4.0614174963680702E-3</c:v>
                </c:pt>
                <c:pt idx="333">
                  <c:v>4.0524544142591483E-3</c:v>
                </c:pt>
                <c:pt idx="334">
                  <c:v>4.0435339566228645E-3</c:v>
                </c:pt>
                <c:pt idx="335">
                  <c:v>4.0346557647667237E-3</c:v>
                </c:pt>
                <c:pt idx="336">
                  <c:v>4.0258194852466804E-3</c:v>
                </c:pt>
                <c:pt idx="337">
                  <c:v>4.0170247697704203E-3</c:v>
                </c:pt>
                <c:pt idx="338">
                  <c:v>4.0082712751024208E-3</c:v>
                </c:pt>
                <c:pt idx="339">
                  <c:v>3.9995586629697861E-3</c:v>
                </c:pt>
                <c:pt idx="340">
                  <c:v>3.9908865999688107E-3</c:v>
                </c:pt>
                <c:pt idx="341">
                  <c:v>3.9822547574733264E-3</c:v>
                </c:pt>
                <c:pt idx="342">
                  <c:v>3.9736628115434585E-3</c:v>
                </c:pt>
                <c:pt idx="343">
                  <c:v>3.9651104428361852E-3</c:v>
                </c:pt>
                <c:pt idx="344">
                  <c:v>3.9565973365167824E-3</c:v>
                </c:pt>
                <c:pt idx="345">
                  <c:v>3.9481231821715994E-3</c:v>
                </c:pt>
                <c:pt idx="346">
                  <c:v>3.939687673722196E-3</c:v>
                </c:pt>
                <c:pt idx="347">
                  <c:v>3.9312905093407758E-3</c:v>
                </c:pt>
                <c:pt idx="348">
                  <c:v>3.9229313913668566E-3</c:v>
                </c:pt>
                <c:pt idx="349">
                  <c:v>3.9146100262253637E-3</c:v>
                </c:pt>
                <c:pt idx="350">
                  <c:v>3.906326124346193E-3</c:v>
                </c:pt>
                <c:pt idx="351">
                  <c:v>3.8980794000847028E-3</c:v>
                </c:pt>
                <c:pt idx="352">
                  <c:v>3.8898695716443835E-3</c:v>
                </c:pt>
                <c:pt idx="353">
                  <c:v>3.8816963609999938E-3</c:v>
                </c:pt>
                <c:pt idx="354">
                  <c:v>3.8735594938227444E-3</c:v>
                </c:pt>
                <c:pt idx="355">
                  <c:v>3.8654586994065218E-3</c:v>
                </c:pt>
                <c:pt idx="356">
                  <c:v>3.8573937105956767E-3</c:v>
                </c:pt>
                <c:pt idx="357">
                  <c:v>3.8493642637141066E-3</c:v>
                </c:pt>
                <c:pt idx="358">
                  <c:v>3.8413700984955453E-3</c:v>
                </c:pt>
                <c:pt idx="359">
                  <c:v>3.833410958015713E-3</c:v>
                </c:pt>
                <c:pt idx="360">
                  <c:v>3.8254865886250744E-3</c:v>
                </c:pt>
                <c:pt idx="361">
                  <c:v>3.8175967398836694E-3</c:v>
                </c:pt>
                <c:pt idx="362">
                  <c:v>3.8097411644966933E-3</c:v>
                </c:pt>
                <c:pt idx="363">
                  <c:v>3.8019196182518364E-3</c:v>
                </c:pt>
                <c:pt idx="364">
                  <c:v>3.7941318599576403E-3</c:v>
                </c:pt>
                <c:pt idx="365">
                  <c:v>3.7863776513830812E-3</c:v>
                </c:pt>
                <c:pt idx="366">
                  <c:v>3.7786567571988791E-3</c:v>
                </c:pt>
                <c:pt idx="367">
                  <c:v>3.7709689449193693E-3</c:v>
                </c:pt>
                <c:pt idx="368">
                  <c:v>3.7633139848463836E-3</c:v>
                </c:pt>
                <c:pt idx="369">
                  <c:v>3.7556916500134552E-3</c:v>
                </c:pt>
                <c:pt idx="370">
                  <c:v>3.7481017161321629E-3</c:v>
                </c:pt>
                <c:pt idx="371">
                  <c:v>3.7405439615389E-3</c:v>
                </c:pt>
                <c:pt idx="372">
                  <c:v>3.7330181671432318E-3</c:v>
                </c:pt>
                <c:pt idx="373">
                  <c:v>3.7255241163772811E-3</c:v>
                </c:pt>
                <c:pt idx="374">
                  <c:v>3.7180615951460873E-3</c:v>
                </c:pt>
                <c:pt idx="375">
                  <c:v>3.7106303917792908E-3</c:v>
                </c:pt>
                <c:pt idx="376">
                  <c:v>3.7032302969838607E-3</c:v>
                </c:pt>
                <c:pt idx="377">
                  <c:v>3.6958611037976041E-3</c:v>
                </c:pt>
                <c:pt idx="378">
                  <c:v>3.6885226075442281E-3</c:v>
                </c:pt>
                <c:pt idx="379">
                  <c:v>3.6812146057889493E-3</c:v>
                </c:pt>
                <c:pt idx="380">
                  <c:v>3.673936898295334E-3</c:v>
                </c:pt>
                <c:pt idx="381">
                  <c:v>3.666689286983129E-3</c:v>
                </c:pt>
                <c:pt idx="382">
                  <c:v>3.6594715758869393E-3</c:v>
                </c:pt>
                <c:pt idx="383">
                  <c:v>3.6522835711159988E-3</c:v>
                </c:pt>
                <c:pt idx="384">
                  <c:v>3.6451250808146683E-3</c:v>
                </c:pt>
                <c:pt idx="385">
                  <c:v>3.6379959151241308E-3</c:v>
                </c:pt>
                <c:pt idx="386">
                  <c:v>3.6308958861446445E-3</c:v>
                </c:pt>
                <c:pt idx="387">
                  <c:v>3.6238248078989265E-3</c:v>
                </c:pt>
                <c:pt idx="388">
                  <c:v>3.6167824962962708E-3</c:v>
                </c:pt>
                <c:pt idx="389">
                  <c:v>3.6097687690974474E-3</c:v>
                </c:pt>
                <c:pt idx="390">
                  <c:v>3.6027834458805439E-3</c:v>
                </c:pt>
                <c:pt idx="391">
                  <c:v>3.5958263480075753E-3</c:v>
                </c:pt>
                <c:pt idx="392">
                  <c:v>3.5888972985917322E-3</c:v>
                </c:pt>
                <c:pt idx="393">
                  <c:v>3.5819961224656427E-3</c:v>
                </c:pt>
                <c:pt idx="394">
                  <c:v>3.5751226461501551E-3</c:v>
                </c:pt>
                <c:pt idx="395">
                  <c:v>3.5682766978238473E-3</c:v>
                </c:pt>
                <c:pt idx="396">
                  <c:v>3.5614581072935148E-3</c:v>
                </c:pt>
                <c:pt idx="397">
                  <c:v>3.5546667059651207E-3</c:v>
                </c:pt>
                <c:pt idx="398">
                  <c:v>3.5479023268154388E-3</c:v>
                </c:pt>
                <c:pt idx="399">
                  <c:v>3.541164804364397E-3</c:v>
                </c:pt>
                <c:pt idx="400">
                  <c:v>3.5344539746481238E-3</c:v>
                </c:pt>
                <c:pt idx="401">
                  <c:v>3.527769675192638E-3</c:v>
                </c:pt>
                <c:pt idx="402">
                  <c:v>3.5211117449879771E-3</c:v>
                </c:pt>
                <c:pt idx="403">
                  <c:v>3.5144800244631623E-3</c:v>
                </c:pt>
                <c:pt idx="404">
                  <c:v>3.5078743554616629E-3</c:v>
                </c:pt>
                <c:pt idx="405">
                  <c:v>3.5012945812173636E-3</c:v>
                </c:pt>
                <c:pt idx="406">
                  <c:v>3.4947405463313054E-3</c:v>
                </c:pt>
                <c:pt idx="407">
                  <c:v>3.4882120967487293E-3</c:v>
                </c:pt>
                <c:pt idx="408">
                  <c:v>3.4817090797367024E-3</c:v>
                </c:pt>
                <c:pt idx="409">
                  <c:v>3.4752313438626077E-3</c:v>
                </c:pt>
                <c:pt idx="410">
                  <c:v>3.4687787389725256E-3</c:v>
                </c:pt>
                <c:pt idx="411">
                  <c:v>3.4623511161708163E-3</c:v>
                </c:pt>
                <c:pt idx="412">
                  <c:v>3.4559483277996341E-3</c:v>
                </c:pt>
                <c:pt idx="413">
                  <c:v>3.449570227419116E-3</c:v>
                </c:pt>
                <c:pt idx="414">
                  <c:v>3.4432166697882598E-3</c:v>
                </c:pt>
                <c:pt idx="415">
                  <c:v>3.4368875108457819E-3</c:v>
                </c:pt>
                <c:pt idx="416">
                  <c:v>3.4305826076918913E-3</c:v>
                </c:pt>
                <c:pt idx="417">
                  <c:v>3.4243018185701793E-3</c:v>
                </c:pt>
                <c:pt idx="418">
                  <c:v>3.4180450028500468E-3</c:v>
                </c:pt>
                <c:pt idx="419">
                  <c:v>3.4118120210096174E-3</c:v>
                </c:pt>
                <c:pt idx="420">
                  <c:v>3.4056027346189748E-3</c:v>
                </c:pt>
                <c:pt idx="421">
                  <c:v>3.3994170063235815E-3</c:v>
                </c:pt>
                <c:pt idx="422">
                  <c:v>3.3932546998285641E-3</c:v>
                </c:pt>
                <c:pt idx="423">
                  <c:v>3.3871156798828861E-3</c:v>
                </c:pt>
                <c:pt idx="424">
                  <c:v>3.3809998122642463E-3</c:v>
                </c:pt>
                <c:pt idx="425">
                  <c:v>3.3749069637640456E-3</c:v>
                </c:pt>
                <c:pt idx="426">
                  <c:v>3.368837002172905E-3</c:v>
                </c:pt>
                <c:pt idx="427">
                  <c:v>3.3627897962664184E-3</c:v>
                </c:pt>
                <c:pt idx="428">
                  <c:v>3.3567652157912779E-3</c:v>
                </c:pt>
                <c:pt idx="429">
                  <c:v>3.3507631314514895E-3</c:v>
                </c:pt>
                <c:pt idx="430">
                  <c:v>3.3447834148955815E-3</c:v>
                </c:pt>
                <c:pt idx="431">
                  <c:v>3.3388259387030421E-3</c:v>
                </c:pt>
                <c:pt idx="432">
                  <c:v>3.3328905763721221E-3</c:v>
                </c:pt>
                <c:pt idx="433">
                  <c:v>3.326977202307181E-3</c:v>
                </c:pt>
                <c:pt idx="434">
                  <c:v>3.3210856918066633E-3</c:v>
                </c:pt>
                <c:pt idx="435">
                  <c:v>3.3152159210512698E-3</c:v>
                </c:pt>
                <c:pt idx="436">
                  <c:v>3.3093677670923433E-3</c:v>
                </c:pt>
                <c:pt idx="437">
                  <c:v>3.3035411078406423E-3</c:v>
                </c:pt>
                <c:pt idx="438">
                  <c:v>3.2977358220550946E-3</c:v>
                </c:pt>
                <c:pt idx="439">
                  <c:v>3.291951789332176E-3</c:v>
                </c:pt>
                <c:pt idx="440">
                  <c:v>3.2861888900952265E-3</c:v>
                </c:pt>
                <c:pt idx="441">
                  <c:v>3.280447005584088E-3</c:v>
                </c:pt>
                <c:pt idx="442">
                  <c:v>3.2747260178449351E-3</c:v>
                </c:pt>
                <c:pt idx="443">
                  <c:v>3.2690258097204639E-3</c:v>
                </c:pt>
                <c:pt idx="444">
                  <c:v>3.2633462648401896E-3</c:v>
                </c:pt>
                <c:pt idx="445">
                  <c:v>3.257687267610802E-3</c:v>
                </c:pt>
                <c:pt idx="446">
                  <c:v>3.2520487032069714E-3</c:v>
                </c:pt>
                <c:pt idx="447">
                  <c:v>3.2464304575622344E-3</c:v>
                </c:pt>
                <c:pt idx="448">
                  <c:v>3.2408324173601715E-3</c:v>
                </c:pt>
                <c:pt idx="449">
                  <c:v>3.2352544700254291E-3</c:v>
                </c:pt>
                <c:pt idx="450">
                  <c:v>3.229696503715432E-3</c:v>
                </c:pt>
                <c:pt idx="451">
                  <c:v>3.2241584073118956E-3</c:v>
                </c:pt>
                <c:pt idx="452">
                  <c:v>3.2186400704125075E-3</c:v>
                </c:pt>
                <c:pt idx="453">
                  <c:v>3.2131413833230492E-3</c:v>
                </c:pt>
                <c:pt idx="454">
                  <c:v>3.2076622370494664E-3</c:v>
                </c:pt>
                <c:pt idx="455">
                  <c:v>3.2022025232900024E-3</c:v>
                </c:pt>
                <c:pt idx="456">
                  <c:v>3.1967621344277659E-3</c:v>
                </c:pt>
                <c:pt idx="457">
                  <c:v>3.1913409635232204E-3</c:v>
                </c:pt>
                <c:pt idx="458">
                  <c:v>3.1859389043068591E-3</c:v>
                </c:pt>
                <c:pt idx="459">
                  <c:v>3.1805558511720368E-3</c:v>
                </c:pt>
                <c:pt idx="460">
                  <c:v>3.1751916991680103E-3</c:v>
                </c:pt>
                <c:pt idx="461">
                  <c:v>3.1698463439928724E-3</c:v>
                </c:pt>
                <c:pt idx="462">
                  <c:v>3.1645196819869189E-3</c:v>
                </c:pt>
                <c:pt idx="463">
                  <c:v>3.1592116101259032E-3</c:v>
                </c:pt>
                <c:pt idx="464">
                  <c:v>3.1539220260144536E-3</c:v>
                </c:pt>
                <c:pt idx="465">
                  <c:v>3.1486508278796978E-3</c:v>
                </c:pt>
                <c:pt idx="466">
                  <c:v>3.1433979145649138E-3</c:v>
                </c:pt>
                <c:pt idx="467">
                  <c:v>3.1381631855232012E-3</c:v>
                </c:pt>
                <c:pt idx="468">
                  <c:v>3.1329465408114691E-3</c:v>
                </c:pt>
                <c:pt idx="469">
                  <c:v>3.1277478810843688E-3</c:v>
                </c:pt>
                <c:pt idx="470">
                  <c:v>3.1225671075882969E-3</c:v>
                </c:pt>
                <c:pt idx="471">
                  <c:v>3.1174041221556747E-3</c:v>
                </c:pt>
                <c:pt idx="472">
                  <c:v>3.1122588271990047E-3</c:v>
                </c:pt>
                <c:pt idx="473">
                  <c:v>3.1071311257053198E-3</c:v>
                </c:pt>
                <c:pt idx="474">
                  <c:v>3.1020209212305997E-3</c:v>
                </c:pt>
                <c:pt idx="475">
                  <c:v>3.0969281178940926E-3</c:v>
                </c:pt>
                <c:pt idx="476">
                  <c:v>3.091852620373071E-3</c:v>
                </c:pt>
                <c:pt idx="477">
                  <c:v>3.0867943338973572E-3</c:v>
                </c:pt>
                <c:pt idx="478">
                  <c:v>3.0817531642439661E-3</c:v>
                </c:pt>
                <c:pt idx="479">
                  <c:v>3.0767290177320544E-3</c:v>
                </c:pt>
                <c:pt idx="480">
                  <c:v>3.0717218012174261E-3</c:v>
                </c:pt>
                <c:pt idx="481">
                  <c:v>3.0667314220877723E-3</c:v>
                </c:pt>
                <c:pt idx="482">
                  <c:v>3.0617577882573821E-3</c:v>
                </c:pt>
                <c:pt idx="483">
                  <c:v>3.0568008081622807E-3</c:v>
                </c:pt>
                <c:pt idx="484">
                  <c:v>3.0518603907551483E-3</c:v>
                </c:pt>
                <c:pt idx="485">
                  <c:v>3.0469364455005259E-3</c:v>
                </c:pt>
                <c:pt idx="486">
                  <c:v>3.0420288823700009E-3</c:v>
                </c:pt>
                <c:pt idx="487">
                  <c:v>3.0371376118372819E-3</c:v>
                </c:pt>
                <c:pt idx="488">
                  <c:v>3.032262544873513E-3</c:v>
                </c:pt>
                <c:pt idx="489">
                  <c:v>3.0274035929425793E-3</c:v>
                </c:pt>
                <c:pt idx="490">
                  <c:v>3.0225606679964742E-3</c:v>
                </c:pt>
                <c:pt idx="491">
                  <c:v>3.0177336824705166E-3</c:v>
                </c:pt>
                <c:pt idx="492">
                  <c:v>3.0129225492788497E-3</c:v>
                </c:pt>
                <c:pt idx="493">
                  <c:v>3.0081271818099319E-3</c:v>
                </c:pt>
                <c:pt idx="494">
                  <c:v>3.0033474939218856E-3</c:v>
                </c:pt>
                <c:pt idx="495">
                  <c:v>2.9985833999380449E-3</c:v>
                </c:pt>
                <c:pt idx="496">
                  <c:v>2.9938348146425395E-3</c:v>
                </c:pt>
                <c:pt idx="497">
                  <c:v>2.989101653275704E-3</c:v>
                </c:pt>
                <c:pt idx="498">
                  <c:v>2.9843838315298178E-3</c:v>
                </c:pt>
                <c:pt idx="499">
                  <c:v>2.9796812655446189E-3</c:v>
                </c:pt>
                <c:pt idx="500">
                  <c:v>2.9749938719028702E-3</c:v>
                </c:pt>
                <c:pt idx="501">
                  <c:v>2.970321567626122E-3</c:v>
                </c:pt>
                <c:pt idx="502">
                  <c:v>2.9656642701703317E-3</c:v>
                </c:pt>
                <c:pt idx="503">
                  <c:v>2.9610218974214751E-3</c:v>
                </c:pt>
                <c:pt idx="504">
                  <c:v>2.9563943676913485E-3</c:v>
                </c:pt>
                <c:pt idx="505">
                  <c:v>2.9517815997131855E-3</c:v>
                </c:pt>
                <c:pt idx="506">
                  <c:v>2.9471835126374658E-3</c:v>
                </c:pt>
                <c:pt idx="507">
                  <c:v>2.9426000260275652E-3</c:v>
                </c:pt>
                <c:pt idx="508">
                  <c:v>2.9380310598555392E-3</c:v>
                </c:pt>
                <c:pt idx="509">
                  <c:v>2.9334765344979463E-3</c:v>
                </c:pt>
                <c:pt idx="510">
                  <c:v>2.9289363707314772E-3</c:v>
                </c:pt>
                <c:pt idx="511">
                  <c:v>2.9244104897288873E-3</c:v>
                </c:pt>
                <c:pt idx="512">
                  <c:v>2.9198988130546524E-3</c:v>
                </c:pt>
                <c:pt idx="513">
                  <c:v>2.9154012626608113E-3</c:v>
                </c:pt>
                <c:pt idx="514">
                  <c:v>2.9109177608828106E-3</c:v>
                </c:pt>
                <c:pt idx="515">
                  <c:v>2.9064482304352922E-3</c:v>
                </c:pt>
                <c:pt idx="516">
                  <c:v>2.90199259440775E-3</c:v>
                </c:pt>
                <c:pt idx="517">
                  <c:v>2.8975507762606196E-3</c:v>
                </c:pt>
                <c:pt idx="518">
                  <c:v>2.893122699820865E-3</c:v>
                </c:pt>
                <c:pt idx="519">
                  <c:v>2.8887082892779322E-3</c:v>
                </c:pt>
                <c:pt idx="520">
                  <c:v>2.8843074691795143E-3</c:v>
                </c:pt>
                <c:pt idx="521">
                  <c:v>2.8799201644274411E-3</c:v>
                </c:pt>
                <c:pt idx="522">
                  <c:v>2.8755463002734351E-3</c:v>
                </c:pt>
                <c:pt idx="523">
                  <c:v>2.871185802315069E-3</c:v>
                </c:pt>
                <c:pt idx="524">
                  <c:v>2.8668385964915155E-3</c:v>
                </c:pt>
                <c:pt idx="525">
                  <c:v>2.8625046090793743E-3</c:v>
                </c:pt>
                <c:pt idx="526">
                  <c:v>2.8581837666886586E-3</c:v>
                </c:pt>
                <c:pt idx="527">
                  <c:v>2.8538759962585484E-3</c:v>
                </c:pt>
                <c:pt idx="528">
                  <c:v>2.8495812250532789E-3</c:v>
                </c:pt>
                <c:pt idx="529">
                  <c:v>2.8452993806580358E-3</c:v>
                </c:pt>
                <c:pt idx="530">
                  <c:v>2.8410303909747682E-3</c:v>
                </c:pt>
                <c:pt idx="531">
                  <c:v>2.8367741842181405E-3</c:v>
                </c:pt>
                <c:pt idx="532">
                  <c:v>2.832530688911442E-3</c:v>
                </c:pt>
                <c:pt idx="533">
                  <c:v>2.8282998338824564E-3</c:v>
                </c:pt>
                <c:pt idx="534">
                  <c:v>2.8240815482592618E-3</c:v>
                </c:pt>
                <c:pt idx="535">
                  <c:v>2.8198757614663734E-3</c:v>
                </c:pt>
                <c:pt idx="536">
                  <c:v>2.8156824032205137E-3</c:v>
                </c:pt>
                <c:pt idx="537">
                  <c:v>2.8115014035266245E-3</c:v>
                </c:pt>
                <c:pt idx="538">
                  <c:v>2.8073326926738242E-3</c:v>
                </c:pt>
                <c:pt idx="539">
                  <c:v>2.803176201231342E-3</c:v>
                </c:pt>
                <c:pt idx="540">
                  <c:v>2.7990318600445889E-3</c:v>
                </c:pt>
                <c:pt idx="541">
                  <c:v>2.7948996002310636E-3</c:v>
                </c:pt>
                <c:pt idx="542">
                  <c:v>2.7907793531765312E-3</c:v>
                </c:pt>
                <c:pt idx="543">
                  <c:v>2.7866710505309294E-3</c:v>
                </c:pt>
                <c:pt idx="544">
                  <c:v>2.7825746242045759E-3</c:v>
                </c:pt>
                <c:pt idx="545">
                  <c:v>2.7784900063641481E-3</c:v>
                </c:pt>
                <c:pt idx="546">
                  <c:v>2.774417129428964E-3</c:v>
                </c:pt>
                <c:pt idx="547">
                  <c:v>2.7703559260669566E-3</c:v>
                </c:pt>
                <c:pt idx="548">
                  <c:v>2.7663063291910547E-3</c:v>
                </c:pt>
                <c:pt idx="549">
                  <c:v>2.7622682719552856E-3</c:v>
                </c:pt>
                <c:pt idx="550">
                  <c:v>2.7582416877511219E-3</c:v>
                </c:pt>
                <c:pt idx="551">
                  <c:v>2.7542265102036422E-3</c:v>
                </c:pt>
                <c:pt idx="552">
                  <c:v>2.7502226731680735E-3</c:v>
                </c:pt>
                <c:pt idx="553">
                  <c:v>2.7462301107260257E-3</c:v>
                </c:pt>
                <c:pt idx="554">
                  <c:v>2.74224875718198E-3</c:v>
                </c:pt>
                <c:pt idx="555">
                  <c:v>2.7382785470597302E-3</c:v>
                </c:pt>
                <c:pt idx="556">
                  <c:v>2.7343194150989637E-3</c:v>
                </c:pt>
                <c:pt idx="557">
                  <c:v>2.7303712962518088E-3</c:v>
                </c:pt>
                <c:pt idx="558">
                  <c:v>2.7264341256794866E-3</c:v>
                </c:pt>
                <c:pt idx="559">
                  <c:v>2.7225078387490237E-3</c:v>
                </c:pt>
                <c:pt idx="560">
                  <c:v>2.71859237102994E-3</c:v>
                </c:pt>
                <c:pt idx="561">
                  <c:v>2.7146876582911693E-3</c:v>
                </c:pt>
                <c:pt idx="562">
                  <c:v>2.71079363649789E-3</c:v>
                </c:pt>
                <c:pt idx="563">
                  <c:v>2.7069102418085483E-3</c:v>
                </c:pt>
                <c:pt idx="564">
                  <c:v>2.7030374105718223E-3</c:v>
                </c:pt>
                <c:pt idx="565">
                  <c:v>2.6991750793237501E-3</c:v>
                </c:pt>
                <c:pt idx="566">
                  <c:v>2.6953231847849858E-3</c:v>
                </c:pt>
                <c:pt idx="567">
                  <c:v>2.6914816638580548E-3</c:v>
                </c:pt>
                <c:pt idx="568">
                  <c:v>2.6876504536246164E-3</c:v>
                </c:pt>
                <c:pt idx="569">
                  <c:v>2.683829491343073E-3</c:v>
                </c:pt>
                <c:pt idx="570">
                  <c:v>2.6800187144460468E-3</c:v>
                </c:pt>
                <c:pt idx="571">
                  <c:v>2.6762180605380006E-3</c:v>
                </c:pt>
                <c:pt idx="572">
                  <c:v>2.6724274673930251E-3</c:v>
                </c:pt>
                <c:pt idx="573">
                  <c:v>2.668646872952683E-3</c:v>
                </c:pt>
                <c:pt idx="574">
                  <c:v>2.6648762153239029E-3</c:v>
                </c:pt>
                <c:pt idx="575">
                  <c:v>2.6611154327771712E-3</c:v>
                </c:pt>
                <c:pt idx="576">
                  <c:v>2.6573644637445499E-3</c:v>
                </c:pt>
                <c:pt idx="577">
                  <c:v>2.6536232468181097E-3</c:v>
                </c:pt>
                <c:pt idx="578">
                  <c:v>2.6498917207482889E-3</c:v>
                </c:pt>
                <c:pt idx="579">
                  <c:v>2.6461698244424447E-3</c:v>
                </c:pt>
                <c:pt idx="580">
                  <c:v>2.6424574969635024E-3</c:v>
                </c:pt>
                <c:pt idx="581">
                  <c:v>2.638754677528781E-3</c:v>
                </c:pt>
                <c:pt idx="582">
                  <c:v>2.635061305508933E-3</c:v>
                </c:pt>
                <c:pt idx="583">
                  <c:v>2.6313773204269869E-3</c:v>
                </c:pt>
                <c:pt idx="584">
                  <c:v>2.6277026619575582E-3</c:v>
                </c:pt>
                <c:pt idx="585">
                  <c:v>2.6240372699263496E-3</c:v>
                </c:pt>
                <c:pt idx="586">
                  <c:v>2.620381084309383E-3</c:v>
                </c:pt>
                <c:pt idx="587">
                  <c:v>2.6167340452329896E-3</c:v>
                </c:pt>
                <c:pt idx="588">
                  <c:v>2.6130960929734194E-3</c:v>
                </c:pt>
                <c:pt idx="589">
                  <c:v>2.6094671679568744E-3</c:v>
                </c:pt>
                <c:pt idx="590">
                  <c:v>2.6058472107596325E-3</c:v>
                </c:pt>
                <c:pt idx="591">
                  <c:v>2.6022361621084881E-3</c:v>
                </c:pt>
                <c:pt idx="592">
                  <c:v>2.5986339628810569E-3</c:v>
                </c:pt>
                <c:pt idx="593">
                  <c:v>2.5950405541065994E-3</c:v>
                </c:pt>
                <c:pt idx="594">
                  <c:v>2.5914558769667409E-3</c:v>
                </c:pt>
                <c:pt idx="595">
                  <c:v>2.5878798727965967E-3</c:v>
                </c:pt>
                <c:pt idx="596">
                  <c:v>2.5843124830859268E-3</c:v>
                </c:pt>
                <c:pt idx="597">
                  <c:v>2.5807536494805322E-3</c:v>
                </c:pt>
                <c:pt idx="598">
                  <c:v>2.5772033137839213E-3</c:v>
                </c:pt>
                <c:pt idx="599">
                  <c:v>2.5736614179590572E-3</c:v>
                </c:pt>
                <c:pt idx="600">
                  <c:v>2.5701279041303237E-3</c:v>
                </c:pt>
                <c:pt idx="601">
                  <c:v>2.5666027145858374E-3</c:v>
                </c:pt>
                <c:pt idx="602">
                  <c:v>2.563085791779812E-3</c:v>
                </c:pt>
                <c:pt idx="603">
                  <c:v>2.559577078335179E-3</c:v>
                </c:pt>
                <c:pt idx="604">
                  <c:v>2.5560765170464564E-3</c:v>
                </c:pt>
                <c:pt idx="605">
                  <c:v>2.5525840508828055E-3</c:v>
                </c:pt>
                <c:pt idx="606">
                  <c:v>2.5490996229914605E-3</c:v>
                </c:pt>
                <c:pt idx="607">
                  <c:v>2.5456231767010933E-3</c:v>
                </c:pt>
                <c:pt idx="608">
                  <c:v>2.5421546555256984E-3</c:v>
                </c:pt>
                <c:pt idx="609">
                  <c:v>2.5386940031685958E-3</c:v>
                </c:pt>
                <c:pt idx="610">
                  <c:v>2.5352411635267092E-3</c:v>
                </c:pt>
                <c:pt idx="611">
                  <c:v>2.5317960806950568E-3</c:v>
                </c:pt>
                <c:pt idx="612">
                  <c:v>2.5283586989715175E-3</c:v>
                </c:pt>
                <c:pt idx="613">
                  <c:v>2.5249289628618931E-3</c:v>
                </c:pt>
                <c:pt idx="614">
                  <c:v>2.5215068170852642E-3</c:v>
                </c:pt>
                <c:pt idx="615">
                  <c:v>2.5180922065794267E-3</c:v>
                </c:pt>
                <c:pt idx="616">
                  <c:v>2.5146850765068326E-3</c:v>
                </c:pt>
                <c:pt idx="617">
                  <c:v>2.5112853722607529E-3</c:v>
                </c:pt>
                <c:pt idx="618">
                  <c:v>2.5078930394715816E-3</c:v>
                </c:pt>
                <c:pt idx="619">
                  <c:v>2.5045080240136417E-3</c:v>
                </c:pt>
                <c:pt idx="620">
                  <c:v>2.5011302720121904E-3</c:v>
                </c:pt>
                <c:pt idx="621">
                  <c:v>2.4977597298506205E-3</c:v>
                </c:pt>
                <c:pt idx="622">
                  <c:v>2.4943963441782535E-3</c:v>
                </c:pt>
                <c:pt idx="623">
                  <c:v>2.4910400619182023E-3</c:v>
                </c:pt>
                <c:pt idx="624">
                  <c:v>2.48769083027557E-3</c:v>
                </c:pt>
                <c:pt idx="625">
                  <c:v>2.4843485967460757E-3</c:v>
                </c:pt>
                <c:pt idx="626">
                  <c:v>2.4810133091251142E-3</c:v>
                </c:pt>
                <c:pt idx="627">
                  <c:v>2.4776849155168134E-3</c:v>
                </c:pt>
                <c:pt idx="628">
                  <c:v>2.4743633643438054E-3</c:v>
                </c:pt>
                <c:pt idx="629">
                  <c:v>2.4710486043570826E-3</c:v>
                </c:pt>
                <c:pt idx="630">
                  <c:v>2.4677405846464419E-3</c:v>
                </c:pt>
                <c:pt idx="631">
                  <c:v>2.4644392546511237E-3</c:v>
                </c:pt>
                <c:pt idx="632">
                  <c:v>2.4611445641709567E-3</c:v>
                </c:pt>
                <c:pt idx="633">
                  <c:v>2.4578564633776293E-3</c:v>
                </c:pt>
                <c:pt idx="634">
                  <c:v>2.4545749028268642E-3</c:v>
                </c:pt>
                <c:pt idx="635">
                  <c:v>2.4512998334703475E-3</c:v>
                </c:pt>
                <c:pt idx="636">
                  <c:v>2.4480312066686269E-3</c:v>
                </c:pt>
                <c:pt idx="637">
                  <c:v>2.4447689742040529E-3</c:v>
                </c:pt>
                <c:pt idx="638">
                  <c:v>2.4415130882943429E-3</c:v>
                </c:pt>
                <c:pt idx="639">
                  <c:v>2.4382635016063992E-3</c:v>
                </c:pt>
                <c:pt idx="640">
                  <c:v>2.4350201672708235E-3</c:v>
                </c:pt>
                <c:pt idx="641">
                  <c:v>2.4317830388965525E-3</c:v>
                </c:pt>
                <c:pt idx="642">
                  <c:v>2.4285520705862743E-3</c:v>
                </c:pt>
                <c:pt idx="643">
                  <c:v>2.4253272169519934E-3</c:v>
                </c:pt>
                <c:pt idx="644">
                  <c:v>2.422108433131326E-3</c:v>
                </c:pt>
                <c:pt idx="645">
                  <c:v>2.418895674804029E-3</c:v>
                </c:pt>
                <c:pt idx="646">
                  <c:v>2.4156888982092613E-3</c:v>
                </c:pt>
                <c:pt idx="647">
                  <c:v>2.4124880601630932E-3</c:v>
                </c:pt>
                <c:pt idx="648">
                  <c:v>2.4092931180767314E-3</c:v>
                </c:pt>
                <c:pt idx="649">
                  <c:v>2.4061040299749926E-3</c:v>
                </c:pt>
                <c:pt idx="650">
                  <c:v>2.4029207545155245E-3</c:v>
                </c:pt>
                <c:pt idx="651">
                  <c:v>2.3997432510084143E-3</c:v>
                </c:pt>
                <c:pt idx="652">
                  <c:v>2.3965714794363041E-3</c:v>
                </c:pt>
                <c:pt idx="653">
                  <c:v>2.3934054004750983E-3</c:v>
                </c:pt>
                <c:pt idx="654">
                  <c:v>2.3902449755150586E-3</c:v>
                </c:pt>
                <c:pt idx="655">
                  <c:v>2.3870901666826734E-3</c:v>
                </c:pt>
                <c:pt idx="656">
                  <c:v>2.3839409368628544E-3</c:v>
                </c:pt>
                <c:pt idx="657">
                  <c:v>2.3807972497216119E-3</c:v>
                </c:pt>
                <c:pt idx="658">
                  <c:v>2.3776590697295245E-3</c:v>
                </c:pt>
                <c:pt idx="659">
                  <c:v>2.3745263621855381E-3</c:v>
                </c:pt>
                <c:pt idx="660">
                  <c:v>2.3713990932413046E-3</c:v>
                </c:pt>
                <c:pt idx="661">
                  <c:v>2.3682772299262059E-3</c:v>
                </c:pt>
                <c:pt idx="662">
                  <c:v>2.365160740172712E-3</c:v>
                </c:pt>
                <c:pt idx="663">
                  <c:v>2.3620495928423483E-3</c:v>
                </c:pt>
                <c:pt idx="664">
                  <c:v>2.3589437577523288E-3</c:v>
                </c:pt>
                <c:pt idx="665">
                  <c:v>2.3558432057023404E-3</c:v>
                </c:pt>
                <c:pt idx="666">
                  <c:v>2.3527479085022163E-3</c:v>
                </c:pt>
                <c:pt idx="667">
                  <c:v>2.3496578389998954E-3</c:v>
                </c:pt>
                <c:pt idx="668">
                  <c:v>2.3465729711098088E-3</c:v>
                </c:pt>
                <c:pt idx="669">
                  <c:v>2.3434932798419728E-3</c:v>
                </c:pt>
                <c:pt idx="670">
                  <c:v>2.3404187413312042E-3</c:v>
                </c:pt>
                <c:pt idx="671">
                  <c:v>2.3373493328670476E-3</c:v>
                </c:pt>
                <c:pt idx="672">
                  <c:v>2.3342850329239185E-3</c:v>
                </c:pt>
                <c:pt idx="673">
                  <c:v>2.3312258211917779E-3</c:v>
                </c:pt>
                <c:pt idx="674">
                  <c:v>2.3281716786069666E-3</c:v>
                </c:pt>
                <c:pt idx="675">
                  <c:v>2.3251225873835847E-3</c:v>
                </c:pt>
                <c:pt idx="676">
                  <c:v>2.3220785310449784E-3</c:v>
                </c:pt>
                <c:pt idx="677">
                  <c:v>2.3190394944555769E-3</c:v>
                </c:pt>
                <c:pt idx="678">
                  <c:v>2.3160054638529269E-3</c:v>
                </c:pt>
                <c:pt idx="679">
                  <c:v>2.3129764268798913E-3</c:v>
                </c:pt>
                <c:pt idx="680">
                  <c:v>2.3099523726169591E-3</c:v>
                </c:pt>
                <c:pt idx="681">
                  <c:v>2.3069332916145842E-3</c:v>
                </c:pt>
                <c:pt idx="682">
                  <c:v>2.3039191759256362E-3</c:v>
                </c:pt>
                <c:pt idx="683">
                  <c:v>2.3009100191378534E-3</c:v>
                </c:pt>
                <c:pt idx="684">
                  <c:v>2.2979058164058863E-3</c:v>
                </c:pt>
                <c:pt idx="685">
                  <c:v>2.2949065644834754E-3</c:v>
                </c:pt>
                <c:pt idx="686">
                  <c:v>2.2919122617553419E-3</c:v>
                </c:pt>
                <c:pt idx="687">
                  <c:v>2.2889229082685828E-3</c:v>
                </c:pt>
                <c:pt idx="688">
                  <c:v>2.2859385057637602E-3</c:v>
                </c:pt>
                <c:pt idx="689">
                  <c:v>2.2829590577055545E-3</c:v>
                </c:pt>
                <c:pt idx="690">
                  <c:v>2.279984569312644E-3</c:v>
                </c:pt>
                <c:pt idx="691">
                  <c:v>2.2770150475870973E-3</c:v>
                </c:pt>
                <c:pt idx="692">
                  <c:v>2.2740505013428055E-3</c:v>
                </c:pt>
                <c:pt idx="693">
                  <c:v>2.271090941233146E-3</c:v>
                </c:pt>
                <c:pt idx="694">
                  <c:v>2.2681363797774357E-3</c:v>
                </c:pt>
                <c:pt idx="695">
                  <c:v>2.2651868313864711E-3</c:v>
                </c:pt>
                <c:pt idx="696">
                  <c:v>2.2622423123867088E-3</c:v>
                </c:pt>
                <c:pt idx="697">
                  <c:v>2.2593028410429314E-3</c:v>
                </c:pt>
                <c:pt idx="698">
                  <c:v>2.2563684375795003E-3</c:v>
                </c:pt>
                <c:pt idx="699">
                  <c:v>2.2534391242000243E-3</c:v>
                </c:pt>
                <c:pt idx="700">
                  <c:v>2.2505149251049951E-3</c:v>
                </c:pt>
                <c:pt idx="701">
                  <c:v>2.2475958665076155E-3</c:v>
                </c:pt>
                <c:pt idx="702">
                  <c:v>2.2446819766473993E-3</c:v>
                </c:pt>
                <c:pt idx="703">
                  <c:v>2.2417732858016457E-3</c:v>
                </c:pt>
                <c:pt idx="704">
                  <c:v>2.2388698262941964E-3</c:v>
                </c:pt>
                <c:pt idx="705">
                  <c:v>2.2359716325019382E-3</c:v>
                </c:pt>
                <c:pt idx="706">
                  <c:v>2.2330787408582058E-3</c:v>
                </c:pt>
                <c:pt idx="707">
                  <c:v>2.2301911898534445E-3</c:v>
                </c:pt>
                <c:pt idx="708">
                  <c:v>2.227309020032655E-3</c:v>
                </c:pt>
                <c:pt idx="709">
                  <c:v>2.2244322739896471E-3</c:v>
                </c:pt>
                <c:pt idx="710">
                  <c:v>2.2215609963577177E-3</c:v>
                </c:pt>
                <c:pt idx="711">
                  <c:v>2.218695233796733E-3</c:v>
                </c:pt>
                <c:pt idx="712">
                  <c:v>2.2158350349764911E-3</c:v>
                </c:pt>
                <c:pt idx="713">
                  <c:v>2.2129804505560905E-3</c:v>
                </c:pt>
                <c:pt idx="714">
                  <c:v>2.2101315331590917E-3</c:v>
                </c:pt>
                <c:pt idx="715">
                  <c:v>2.2072883373444978E-3</c:v>
                </c:pt>
                <c:pt idx="716">
                  <c:v>2.2044509195732523E-3</c:v>
                </c:pt>
                <c:pt idx="717">
                  <c:v>2.2016193381702224E-3</c:v>
                </c:pt>
                <c:pt idx="718">
                  <c:v>2.1987936532814681E-3</c:v>
                </c:pt>
                <c:pt idx="719">
                  <c:v>2.1959739268265577E-3</c:v>
                </c:pt>
                <c:pt idx="720">
                  <c:v>2.1931602224462303E-3</c:v>
                </c:pt>
                <c:pt idx="721">
                  <c:v>2.1903526054446844E-3</c:v>
                </c:pt>
                <c:pt idx="722">
                  <c:v>2.1875511427270635E-3</c:v>
                </c:pt>
                <c:pt idx="723">
                  <c:v>2.1847559027315822E-3</c:v>
                </c:pt>
                <c:pt idx="724">
                  <c:v>2.1819669553564732E-3</c:v>
                </c:pt>
                <c:pt idx="725">
                  <c:v>2.1791843718816737E-3</c:v>
                </c:pt>
                <c:pt idx="726">
                  <c:v>2.1764082248853073E-3</c:v>
                </c:pt>
                <c:pt idx="727">
                  <c:v>2.1736385881548689E-3</c:v>
                </c:pt>
                <c:pt idx="728">
                  <c:v>2.1708755365931675E-3</c:v>
                </c:pt>
                <c:pt idx="729">
                  <c:v>2.1681191461193003E-3</c:v>
                </c:pt>
                <c:pt idx="730">
                  <c:v>2.1653694935643295E-3</c:v>
                </c:pt>
                <c:pt idx="731">
                  <c:v>2.1626266565622871E-3</c:v>
                </c:pt>
                <c:pt idx="732">
                  <c:v>2.1598907134362339E-3</c:v>
                </c:pt>
                <c:pt idx="733">
                  <c:v>2.1571617430797972E-3</c:v>
                </c:pt>
                <c:pt idx="734">
                  <c:v>2.1544398248342592E-3</c:v>
                </c:pt>
                <c:pt idx="735">
                  <c:v>2.1517250383615519E-3</c:v>
                </c:pt>
                <c:pt idx="736">
                  <c:v>2.1490174635133701E-3</c:v>
                </c:pt>
                <c:pt idx="737">
                  <c:v>2.1463171801967169E-3</c:v>
                </c:pt>
                <c:pt idx="738">
                  <c:v>2.1436242682360898E-3</c:v>
                </c:pt>
                <c:pt idx="739">
                  <c:v>2.1409388072329669E-3</c:v>
                </c:pt>
                <c:pt idx="740">
                  <c:v>2.1382608764227069E-3</c:v>
                </c:pt>
                <c:pt idx="741">
                  <c:v>2.1355905545293406E-3</c:v>
                </c:pt>
                <c:pt idx="742">
                  <c:v>2.1329279196188903E-3</c:v>
                </c:pt>
                <c:pt idx="743">
                  <c:v>2.1302730489514482E-3</c:v>
                </c:pt>
                <c:pt idx="744">
                  <c:v>2.1276260188326148E-3</c:v>
                </c:pt>
                <c:pt idx="745">
                  <c:v>2.1249869044649141E-3</c:v>
                </c:pt>
                <c:pt idx="746">
                  <c:v>2.1223557797994431E-3</c:v>
                </c:pt>
                <c:pt idx="747">
                  <c:v>2.1197327173888528E-3</c:v>
                </c:pt>
                <c:pt idx="748">
                  <c:v>2.1171177882414092E-3</c:v>
                </c:pt>
                <c:pt idx="749">
                  <c:v>2.1145110616776672E-3</c:v>
                </c:pt>
                <c:pt idx="750">
                  <c:v>2.1119126051894091E-3</c:v>
                </c:pt>
                <c:pt idx="751">
                  <c:v>2.1093224843022323E-3</c:v>
                </c:pt>
                <c:pt idx="752">
                  <c:v>2.1067407624418373E-3</c:v>
                </c:pt>
                <c:pt idx="753">
                  <c:v>2.1041675008047623E-3</c:v>
                </c:pt>
                <c:pt idx="754">
                  <c:v>2.1016027582342741E-3</c:v>
                </c:pt>
                <c:pt idx="755">
                  <c:v>2.0990465911016093E-3</c:v>
                </c:pt>
                <c:pt idx="756">
                  <c:v>2.0964990531935021E-3</c:v>
                </c:pt>
                <c:pt idx="757">
                  <c:v>2.093960195606215E-3</c:v>
                </c:pt>
                <c:pt idx="758">
                  <c:v>2.091430066646634E-3</c:v>
                </c:pt>
                <c:pt idx="759">
                  <c:v>2.0889087117409041E-3</c:v>
                </c:pt>
                <c:pt idx="760">
                  <c:v>2.0863961733509889E-3</c:v>
                </c:pt>
                <c:pt idx="761">
                  <c:v>2.0838924908994634E-3</c:v>
                </c:pt>
                <c:pt idx="762">
                  <c:v>2.0813977007028859E-3</c:v>
                </c:pt>
                <c:pt idx="763">
                  <c:v>2.0789118359141943E-3</c:v>
                </c:pt>
                <c:pt idx="764">
                  <c:v>2.0764349264739013E-3</c:v>
                </c:pt>
                <c:pt idx="765">
                  <c:v>2.073966999070889E-3</c:v>
                </c:pt>
                <c:pt idx="766">
                  <c:v>2.0715080771122247E-3</c:v>
                </c:pt>
                <c:pt idx="767">
                  <c:v>2.0690581807028393E-3</c:v>
                </c:pt>
                <c:pt idx="768">
                  <c:v>2.0666173266342212E-3</c:v>
                </c:pt>
                <c:pt idx="769">
                  <c:v>2.0641855283828003E-3</c:v>
                </c:pt>
                <c:pt idx="770">
                  <c:v>2.0617627961174684E-3</c:v>
                </c:pt>
                <c:pt idx="771">
                  <c:v>2.0593491367163707E-3</c:v>
                </c:pt>
                <c:pt idx="772">
                  <c:v>2.056944553792532E-3</c:v>
                </c:pt>
                <c:pt idx="773">
                  <c:v>2.0545490477281818E-3</c:v>
                </c:pt>
                <c:pt idx="774">
                  <c:v>2.0521626157175032E-3</c:v>
                </c:pt>
                <c:pt idx="775">
                  <c:v>2.0497852518172803E-3</c:v>
                </c:pt>
                <c:pt idx="776">
                  <c:v>2.0474169470053091E-3</c:v>
                </c:pt>
                <c:pt idx="777">
                  <c:v>2.0450576892459315E-3</c:v>
                </c:pt>
                <c:pt idx="778">
                  <c:v>2.0427074635622892E-3</c:v>
                </c:pt>
                <c:pt idx="779">
                  <c:v>2.0403662521149483E-3</c:v>
                </c:pt>
                <c:pt idx="780">
                  <c:v>2.0380340342860967E-3</c:v>
                </c:pt>
                <c:pt idx="781">
                  <c:v>2.0357107867690575E-3</c:v>
                </c:pt>
                <c:pt idx="782">
                  <c:v>2.0333964836624641E-3</c:v>
                </c:pt>
                <c:pt idx="783">
                  <c:v>2.0310910965684425E-3</c:v>
                </c:pt>
                <c:pt idx="784">
                  <c:v>2.0287945946945132E-3</c:v>
                </c:pt>
                <c:pt idx="785">
                  <c:v>2.0265069449581703E-3</c:v>
                </c:pt>
                <c:pt idx="786">
                  <c:v>2.0242281120941927E-3</c:v>
                </c:pt>
                <c:pt idx="787">
                  <c:v>2.0219580587637004E-3</c:v>
                </c:pt>
                <c:pt idx="788">
                  <c:v>2.0196967456644686E-3</c:v>
                </c:pt>
                <c:pt idx="789">
                  <c:v>2.0174441316421305E-3</c:v>
                </c:pt>
                <c:pt idx="790">
                  <c:v>2.0152001738017187E-3</c:v>
                </c:pt>
                <c:pt idx="791">
                  <c:v>2.0129648276189455E-3</c:v>
                </c:pt>
                <c:pt idx="792">
                  <c:v>2.0107380470509042E-3</c:v>
                </c:pt>
                <c:pt idx="793">
                  <c:v>2.0085197846457293E-3</c:v>
                </c:pt>
                <c:pt idx="794">
                  <c:v>2.0063099916507537E-3</c:v>
                </c:pt>
                <c:pt idx="795">
                  <c:v>2.00410861811888E-3</c:v>
                </c:pt>
                <c:pt idx="796">
                  <c:v>2.0019156130127828E-3</c:v>
                </c:pt>
                <c:pt idx="797">
                  <c:v>1.9997309243066489E-3</c:v>
                </c:pt>
                <c:pt idx="798">
                  <c:v>1.9975544990851104E-3</c:v>
                </c:pt>
                <c:pt idx="799">
                  <c:v>1.9953862836393577E-3</c:v>
                </c:pt>
                <c:pt idx="800">
                  <c:v>1.9932262235599582E-3</c:v>
                </c:pt>
                <c:pt idx="801">
                  <c:v>1.9910742638261916E-3</c:v>
                </c:pt>
                <c:pt idx="802">
                  <c:v>1.9889303488922548E-3</c:v>
                </c:pt>
                <c:pt idx="803">
                  <c:v>1.9867944227693586E-3</c:v>
                </c:pt>
                <c:pt idx="804">
                  <c:v>1.9846664291045609E-3</c:v>
                </c:pt>
                <c:pt idx="805">
                  <c:v>1.9825463112555846E-3</c:v>
                </c:pt>
                <c:pt idx="806">
                  <c:v>1.9804340123618369E-3</c:v>
                </c:pt>
                <c:pt idx="807">
                  <c:v>1.9783294754116983E-3</c:v>
                </c:pt>
                <c:pt idx="808">
                  <c:v>1.976232643306066E-3</c:v>
                </c:pt>
                <c:pt idx="809">
                  <c:v>1.9741434589178809E-3</c:v>
                </c:pt>
                <c:pt idx="810">
                  <c:v>1.9720618651482341E-3</c:v>
                </c:pt>
                <c:pt idx="811">
                  <c:v>1.9699878049785941E-3</c:v>
                </c:pt>
                <c:pt idx="812">
                  <c:v>1.9679212215195749E-3</c:v>
                </c:pt>
                <c:pt idx="813">
                  <c:v>1.9658620580561685E-3</c:v>
                </c:pt>
                <c:pt idx="814">
                  <c:v>1.9638102580895678E-3</c:v>
                </c:pt>
                <c:pt idx="815">
                  <c:v>1.9617657653758385E-3</c:v>
                </c:pt>
                <c:pt idx="816">
                  <c:v>1.9597285239612255E-3</c:v>
                </c:pt>
                <c:pt idx="817">
                  <c:v>1.9576984782147125E-3</c:v>
                </c:pt>
                <c:pt idx="818">
                  <c:v>1.9556755728573406E-3</c:v>
                </c:pt>
                <c:pt idx="819">
                  <c:v>1.9536597529891467E-3</c:v>
                </c:pt>
                <c:pt idx="820">
                  <c:v>1.9516509641130967E-3</c:v>
                </c:pt>
                <c:pt idx="821">
                  <c:v>1.949649152156801E-3</c:v>
                </c:pt>
                <c:pt idx="822">
                  <c:v>1.9476542634917415E-3</c:v>
                </c:pt>
                <c:pt idx="823">
                  <c:v>1.9456662449502875E-3</c:v>
                </c:pt>
                <c:pt idx="824">
                  <c:v>1.9436850438406626E-3</c:v>
                </c:pt>
                <c:pt idx="825">
                  <c:v>1.9417106079597788E-3</c:v>
                </c:pt>
                <c:pt idx="826">
                  <c:v>1.9397428856046375E-3</c:v>
                </c:pt>
                <c:pt idx="827">
                  <c:v>1.9377818255814684E-3</c:v>
                </c:pt>
                <c:pt idx="828">
                  <c:v>1.9358273772138114E-3</c:v>
                </c:pt>
                <c:pt idx="829">
                  <c:v>1.9338794903486724E-3</c:v>
                </c:pt>
                <c:pt idx="830">
                  <c:v>1.9319381153616361E-3</c:v>
                </c:pt>
                <c:pt idx="831">
                  <c:v>1.9300032031605782E-3</c:v>
                </c:pt>
                <c:pt idx="832">
                  <c:v>1.928074705188259E-3</c:v>
                </c:pt>
                <c:pt idx="833">
                  <c:v>1.9261525734238201E-3</c:v>
                </c:pt>
                <c:pt idx="834">
                  <c:v>1.9242367603833615E-3</c:v>
                </c:pt>
                <c:pt idx="835">
                  <c:v>1.9223272191195382E-3</c:v>
                </c:pt>
                <c:pt idx="836">
                  <c:v>1.92042390322057E-3</c:v>
                </c:pt>
                <c:pt idx="837">
                  <c:v>1.9185267668082417E-3</c:v>
                </c:pt>
                <c:pt idx="838">
                  <c:v>1.9166357645354648E-3</c:v>
                </c:pt>
                <c:pt idx="839">
                  <c:v>1.9147508515831985E-3</c:v>
                </c:pt>
                <c:pt idx="840">
                  <c:v>1.9128719836567828E-3</c:v>
                </c:pt>
                <c:pt idx="841">
                  <c:v>1.9109991169818767E-3</c:v>
                </c:pt>
                <c:pt idx="842">
                  <c:v>1.9091322082999654E-3</c:v>
                </c:pt>
                <c:pt idx="843">
                  <c:v>1.907271214863491E-3</c:v>
                </c:pt>
                <c:pt idx="844">
                  <c:v>1.9054160944306977E-3</c:v>
                </c:pt>
                <c:pt idx="845">
                  <c:v>1.9035668052601832E-3</c:v>
                </c:pt>
                <c:pt idx="846">
                  <c:v>1.9017233061052042E-3</c:v>
                </c:pt>
                <c:pt idx="847">
                  <c:v>1.8998855562078105E-3</c:v>
                </c:pt>
                <c:pt idx="848">
                  <c:v>1.8980535152927989E-3</c:v>
                </c:pt>
                <c:pt idx="849">
                  <c:v>1.8962271435615389E-3</c:v>
                </c:pt>
                <c:pt idx="850">
                  <c:v>1.8944064016856779E-3</c:v>
                </c:pt>
                <c:pt idx="851">
                  <c:v>1.8925912508007986E-3</c:v>
                </c:pt>
                <c:pt idx="852">
                  <c:v>1.8907816524999343E-3</c:v>
                </c:pt>
                <c:pt idx="853">
                  <c:v>1.8889775688271755E-3</c:v>
                </c:pt>
                <c:pt idx="854">
                  <c:v>1.8871789622710775E-3</c:v>
                </c:pt>
                <c:pt idx="855">
                  <c:v>1.8853857957582337E-3</c:v>
                </c:pt>
                <c:pt idx="856">
                  <c:v>1.8835980326467876E-3</c:v>
                </c:pt>
                <c:pt idx="857">
                  <c:v>1.8818156367198951E-3</c:v>
                </c:pt>
                <c:pt idx="858">
                  <c:v>1.8800385721792869E-3</c:v>
                </c:pt>
                <c:pt idx="859">
                  <c:v>1.8782668036390043E-3</c:v>
                </c:pt>
                <c:pt idx="860">
                  <c:v>1.8765002961188642E-3</c:v>
                </c:pt>
                <c:pt idx="861">
                  <c:v>1.8747390150382676E-3</c:v>
                </c:pt>
                <c:pt idx="862">
                  <c:v>1.8729829262100271E-3</c:v>
                </c:pt>
                <c:pt idx="863">
                  <c:v>1.8712319958340809E-3</c:v>
                </c:pt>
                <c:pt idx="864">
                  <c:v>1.8694861904915824E-3</c:v>
                </c:pt>
                <c:pt idx="865">
                  <c:v>1.867745477138763E-3</c:v>
                </c:pt>
                <c:pt idx="866">
                  <c:v>1.8660098231010919E-3</c:v>
                </c:pt>
                <c:pt idx="867">
                  <c:v>1.8642791960675042E-3</c:v>
                </c:pt>
                <c:pt idx="868">
                  <c:v>1.8625535640845576E-3</c:v>
                </c:pt>
                <c:pt idx="869">
                  <c:v>1.8608328955509188E-3</c:v>
                </c:pt>
                <c:pt idx="870">
                  <c:v>1.8591171592116738E-3</c:v>
                </c:pt>
                <c:pt idx="871">
                  <c:v>1.8574063241530391E-3</c:v>
                </c:pt>
                <c:pt idx="872">
                  <c:v>1.8557003597968738E-3</c:v>
                </c:pt>
                <c:pt idx="873">
                  <c:v>1.8539992358955078E-3</c:v>
                </c:pt>
                <c:pt idx="874">
                  <c:v>1.8523029225265045E-3</c:v>
                </c:pt>
                <c:pt idx="875">
                  <c:v>1.8506113900876281E-3</c:v>
                </c:pt>
                <c:pt idx="876">
                  <c:v>1.8489246092918774E-3</c:v>
                </c:pt>
                <c:pt idx="877">
                  <c:v>1.847242551162554E-3</c:v>
                </c:pt>
                <c:pt idx="878">
                  <c:v>1.845565187028525E-3</c:v>
                </c:pt>
                <c:pt idx="879">
                  <c:v>1.8438924885194425E-3</c:v>
                </c:pt>
                <c:pt idx="880">
                  <c:v>1.8422244275612498E-3</c:v>
                </c:pt>
                <c:pt idx="881">
                  <c:v>1.840560976371555E-3</c:v>
                </c:pt>
                <c:pt idx="882">
                  <c:v>1.8389021074552412E-3</c:v>
                </c:pt>
                <c:pt idx="883">
                  <c:v>1.8372477936001396E-3</c:v>
                </c:pt>
                <c:pt idx="884">
                  <c:v>1.8355980078726968E-3</c:v>
                </c:pt>
                <c:pt idx="885">
                  <c:v>1.8339527236139171E-3</c:v>
                </c:pt>
                <c:pt idx="886">
                  <c:v>1.832311914435097E-3</c:v>
                </c:pt>
                <c:pt idx="887">
                  <c:v>1.8306755542140062E-3</c:v>
                </c:pt>
                <c:pt idx="888">
                  <c:v>1.8290436170907481E-3</c:v>
                </c:pt>
                <c:pt idx="889">
                  <c:v>1.8274160774641179E-3</c:v>
                </c:pt>
                <c:pt idx="890">
                  <c:v>1.8257929099875822E-3</c:v>
                </c:pt>
                <c:pt idx="891">
                  <c:v>1.8241740895657806E-3</c:v>
                </c:pt>
                <c:pt idx="892">
                  <c:v>1.8225595913507202E-3</c:v>
                </c:pt>
                <c:pt idx="893">
                  <c:v>1.8209493907383985E-3</c:v>
                </c:pt>
                <c:pt idx="894">
                  <c:v>1.8193434633650696E-3</c:v>
                </c:pt>
                <c:pt idx="895">
                  <c:v>1.8177417851039939E-3</c:v>
                </c:pt>
                <c:pt idx="896">
                  <c:v>1.8161443320620259E-3</c:v>
                </c:pt>
                <c:pt idx="897">
                  <c:v>1.8145510805763134E-3</c:v>
                </c:pt>
                <c:pt idx="898">
                  <c:v>1.8129620072110508E-3</c:v>
                </c:pt>
                <c:pt idx="899">
                  <c:v>1.8113770887542809E-3</c:v>
                </c:pt>
                <c:pt idx="900">
                  <c:v>1.8097963022148736E-3</c:v>
                </c:pt>
                <c:pt idx="901">
                  <c:v>1.8082196248193681E-3</c:v>
                </c:pt>
                <c:pt idx="902">
                  <c:v>1.8066470340090282E-3</c:v>
                </c:pt>
                <c:pt idx="903">
                  <c:v>1.8050785074369218E-3</c:v>
                </c:pt>
                <c:pt idx="904">
                  <c:v>1.8035140229649667E-3</c:v>
                </c:pt>
                <c:pt idx="905">
                  <c:v>1.8019535586611612E-3</c:v>
                </c:pt>
                <c:pt idx="906">
                  <c:v>1.8003970927967952E-3</c:v>
                </c:pt>
                <c:pt idx="907">
                  <c:v>1.7988446038436543E-3</c:v>
                </c:pt>
                <c:pt idx="908">
                  <c:v>1.7972960704714807E-3</c:v>
                </c:pt>
                <c:pt idx="909">
                  <c:v>1.7957514715451841E-3</c:v>
                </c:pt>
                <c:pt idx="910">
                  <c:v>1.7942107861223411E-3</c:v>
                </c:pt>
                <c:pt idx="911">
                  <c:v>1.7926739934507E-3</c:v>
                </c:pt>
                <c:pt idx="912">
                  <c:v>1.7911410729655817E-3</c:v>
                </c:pt>
                <c:pt idx="913">
                  <c:v>1.7896120042874986E-3</c:v>
                </c:pt>
                <c:pt idx="914">
                  <c:v>1.7880867672198113E-3</c:v>
                </c:pt>
                <c:pt idx="915">
                  <c:v>1.7865653417461769E-3</c:v>
                </c:pt>
                <c:pt idx="916">
                  <c:v>1.7850477080284632E-3</c:v>
                </c:pt>
                <c:pt idx="917">
                  <c:v>1.7835338464043111E-3</c:v>
                </c:pt>
                <c:pt idx="918">
                  <c:v>1.7820237373849309E-3</c:v>
                </c:pt>
                <c:pt idx="919">
                  <c:v>1.7805173616529172E-3</c:v>
                </c:pt>
                <c:pt idx="920">
                  <c:v>1.7790147000600917E-3</c:v>
                </c:pt>
                <c:pt idx="921">
                  <c:v>1.7775157336253487E-3</c:v>
                </c:pt>
                <c:pt idx="922">
                  <c:v>1.7760204435325645E-3</c:v>
                </c:pt>
                <c:pt idx="923">
                  <c:v>1.7745288111285875E-3</c:v>
                </c:pt>
                <c:pt idx="924">
                  <c:v>1.7730408179211336E-3</c:v>
                </c:pt>
                <c:pt idx="925">
                  <c:v>1.7715564455768917E-3</c:v>
                </c:pt>
                <c:pt idx="926">
                  <c:v>1.770075675919514E-3</c:v>
                </c:pt>
                <c:pt idx="927">
                  <c:v>1.7685984909276359E-3</c:v>
                </c:pt>
                <c:pt idx="928">
                  <c:v>1.7671248727331602E-3</c:v>
                </c:pt>
                <c:pt idx="929">
                  <c:v>1.7656548036192013E-3</c:v>
                </c:pt>
                <c:pt idx="930">
                  <c:v>1.7641882660183444E-3</c:v>
                </c:pt>
                <c:pt idx="931">
                  <c:v>1.7627252425108913E-3</c:v>
                </c:pt>
                <c:pt idx="932">
                  <c:v>1.7612657158229774E-3</c:v>
                </c:pt>
                <c:pt idx="933">
                  <c:v>1.7598096688248978E-3</c:v>
                </c:pt>
                <c:pt idx="934">
                  <c:v>1.7583570845294051E-3</c:v>
                </c:pt>
                <c:pt idx="935">
                  <c:v>1.7569079460899493E-3</c:v>
                </c:pt>
                <c:pt idx="936">
                  <c:v>1.7554622367990738E-3</c:v>
                </c:pt>
                <c:pt idx="937">
                  <c:v>1.7540199400867681E-3</c:v>
                </c:pt>
                <c:pt idx="938">
                  <c:v>1.7525810395188106E-3</c:v>
                </c:pt>
                <c:pt idx="939">
                  <c:v>1.7511455187952866E-3</c:v>
                </c:pt>
                <c:pt idx="940">
                  <c:v>1.7497133617489229E-3</c:v>
                </c:pt>
                <c:pt idx="941">
                  <c:v>1.7482845523435447E-3</c:v>
                </c:pt>
                <c:pt idx="942">
                  <c:v>1.7468590746726562E-3</c:v>
                </c:pt>
                <c:pt idx="943">
                  <c:v>1.7454369129578557E-3</c:v>
                </c:pt>
                <c:pt idx="944">
                  <c:v>1.7440180515474464E-3</c:v>
                </c:pt>
                <c:pt idx="945">
                  <c:v>1.7426024749148848E-3</c:v>
                </c:pt>
                <c:pt idx="946">
                  <c:v>1.7411901676574592E-3</c:v>
                </c:pt>
                <c:pt idx="947">
                  <c:v>1.7397811144948367E-3</c:v>
                </c:pt>
                <c:pt idx="948">
                  <c:v>1.7383753002676672E-3</c:v>
                </c:pt>
                <c:pt idx="949">
                  <c:v>1.7369727099362207E-3</c:v>
                </c:pt>
                <c:pt idx="950">
                  <c:v>1.7355733285790939E-3</c:v>
                </c:pt>
                <c:pt idx="951">
                  <c:v>1.7341771413918266E-3</c:v>
                </c:pt>
                <c:pt idx="952">
                  <c:v>1.7327841336856559E-3</c:v>
                </c:pt>
                <c:pt idx="953">
                  <c:v>1.7313942908861377E-3</c:v>
                </c:pt>
                <c:pt idx="954">
                  <c:v>1.73000759853198E-3</c:v>
                </c:pt>
                <c:pt idx="955">
                  <c:v>1.7286240422737511E-3</c:v>
                </c:pt>
                <c:pt idx="956">
                  <c:v>1.727243607872642E-3</c:v>
                </c:pt>
                <c:pt idx="957">
                  <c:v>1.7258662811992381E-3</c:v>
                </c:pt>
                <c:pt idx="958">
                  <c:v>1.7244920482324016E-3</c:v>
                </c:pt>
                <c:pt idx="959">
                  <c:v>1.7231208950579458E-3</c:v>
                </c:pt>
                <c:pt idx="960">
                  <c:v>1.72175280786765E-3</c:v>
                </c:pt>
                <c:pt idx="961">
                  <c:v>1.720387772957997E-3</c:v>
                </c:pt>
                <c:pt idx="962">
                  <c:v>1.7190257767290566E-3</c:v>
                </c:pt>
                <c:pt idx="963">
                  <c:v>1.7176668056834042E-3</c:v>
                </c:pt>
                <c:pt idx="964">
                  <c:v>1.7163108464249824E-3</c:v>
                </c:pt>
                <c:pt idx="965">
                  <c:v>1.7149578856580452E-3</c:v>
                </c:pt>
                <c:pt idx="966">
                  <c:v>1.7136079101861183E-3</c:v>
                </c:pt>
                <c:pt idx="967">
                  <c:v>1.7122609069108446E-3</c:v>
                </c:pt>
                <c:pt idx="968">
                  <c:v>1.7109168628310603E-3</c:v>
                </c:pt>
                <c:pt idx="969">
                  <c:v>1.7095757650416935E-3</c:v>
                </c:pt>
                <c:pt idx="970">
                  <c:v>1.7082376007327761E-3</c:v>
                </c:pt>
                <c:pt idx="971">
                  <c:v>1.706902357188463E-3</c:v>
                </c:pt>
                <c:pt idx="972">
                  <c:v>1.7055700217860088E-3</c:v>
                </c:pt>
                <c:pt idx="973">
                  <c:v>1.7042405819948216E-3</c:v>
                </c:pt>
                <c:pt idx="974">
                  <c:v>1.7029140253755203E-3</c:v>
                </c:pt>
                <c:pt idx="975">
                  <c:v>1.7015903395789626E-3</c:v>
                </c:pt>
                <c:pt idx="976">
                  <c:v>1.7002695123452941E-3</c:v>
                </c:pt>
                <c:pt idx="977">
                  <c:v>1.6989515315030763E-3</c:v>
                </c:pt>
                <c:pt idx="978">
                  <c:v>1.6976363849683521E-3</c:v>
                </c:pt>
                <c:pt idx="979">
                  <c:v>1.6963240607437353E-3</c:v>
                </c:pt>
                <c:pt idx="980">
                  <c:v>1.6950145469175955E-3</c:v>
                </c:pt>
                <c:pt idx="981">
                  <c:v>1.6937078316630475E-3</c:v>
                </c:pt>
                <c:pt idx="982">
                  <c:v>1.6924039032372481E-3</c:v>
                </c:pt>
                <c:pt idx="983">
                  <c:v>1.6911027499804188E-3</c:v>
                </c:pt>
                <c:pt idx="984">
                  <c:v>1.6898043603150966E-3</c:v>
                </c:pt>
                <c:pt idx="985">
                  <c:v>1.6885087227452367E-3</c:v>
                </c:pt>
                <c:pt idx="986">
                  <c:v>1.6872158258554642E-3</c:v>
                </c:pt>
                <c:pt idx="987">
                  <c:v>1.6859256583101742E-3</c:v>
                </c:pt>
                <c:pt idx="988">
                  <c:v>1.6846382088528534E-3</c:v>
                </c:pt>
                <c:pt idx="989">
                  <c:v>1.6833534663051528E-3</c:v>
                </c:pt>
                <c:pt idx="990">
                  <c:v>1.6820714195662494E-3</c:v>
                </c:pt>
                <c:pt idx="991">
                  <c:v>1.6807920576119816E-3</c:v>
                </c:pt>
                <c:pt idx="992">
                  <c:v>1.679515369494144E-3</c:v>
                </c:pt>
                <c:pt idx="993">
                  <c:v>1.6782413443396696E-3</c:v>
                </c:pt>
                <c:pt idx="994">
                  <c:v>1.6769699713500492E-3</c:v>
                </c:pt>
                <c:pt idx="995">
                  <c:v>1.6757012398003744E-3</c:v>
                </c:pt>
                <c:pt idx="996">
                  <c:v>1.6744351390388052E-3</c:v>
                </c:pt>
                <c:pt idx="997">
                  <c:v>1.673171658485788E-3</c:v>
                </c:pt>
                <c:pt idx="998">
                  <c:v>1.6719107876333652E-3</c:v>
                </c:pt>
                <c:pt idx="999">
                  <c:v>1.6706525160444187E-3</c:v>
                </c:pt>
              </c:numCache>
            </c:numRef>
          </c:val>
        </c:ser>
        <c:ser>
          <c:idx val="1"/>
          <c:order val="1"/>
          <c:tx>
            <c:strRef>
              <c:f>'Train1 MSE'!$B$1</c:f>
              <c:strCache>
                <c:ptCount val="1"/>
                <c:pt idx="0">
                  <c:v>Cross Validation MSE</c:v>
                </c:pt>
              </c:strCache>
            </c:strRef>
          </c:tx>
          <c:marker>
            <c:symbol val="none"/>
          </c:marker>
          <c:val>
            <c:numRef>
              <c:f>'Train1 MSE'!$B$2:$B$1001</c:f>
              <c:numCache>
                <c:formatCode>General</c:formatCode>
                <c:ptCount val="1000"/>
                <c:pt idx="0">
                  <c:v>0.70683390472256002</c:v>
                </c:pt>
                <c:pt idx="1">
                  <c:v>0.54860945372854086</c:v>
                </c:pt>
                <c:pt idx="2">
                  <c:v>0.423055183430051</c:v>
                </c:pt>
                <c:pt idx="3">
                  <c:v>0.37474467776165621</c:v>
                </c:pt>
                <c:pt idx="4">
                  <c:v>0.32521218625372539</c:v>
                </c:pt>
                <c:pt idx="5">
                  <c:v>0.26851079178740594</c:v>
                </c:pt>
                <c:pt idx="6">
                  <c:v>0.23748296616066936</c:v>
                </c:pt>
                <c:pt idx="7">
                  <c:v>0.21047047226554633</c:v>
                </c:pt>
                <c:pt idx="8">
                  <c:v>0.18200898000299351</c:v>
                </c:pt>
                <c:pt idx="9">
                  <c:v>0.16004105649405559</c:v>
                </c:pt>
                <c:pt idx="10">
                  <c:v>0.14937066528220189</c:v>
                </c:pt>
                <c:pt idx="11">
                  <c:v>0.1390518048257274</c:v>
                </c:pt>
                <c:pt idx="12">
                  <c:v>0.13122226719373928</c:v>
                </c:pt>
                <c:pt idx="13">
                  <c:v>0.12295210688977158</c:v>
                </c:pt>
                <c:pt idx="14">
                  <c:v>0.11208540311989987</c:v>
                </c:pt>
                <c:pt idx="15">
                  <c:v>0.10532958594482236</c:v>
                </c:pt>
                <c:pt idx="16">
                  <c:v>9.8242228047359118E-2</c:v>
                </c:pt>
                <c:pt idx="17">
                  <c:v>8.8332312222128007E-2</c:v>
                </c:pt>
                <c:pt idx="18">
                  <c:v>7.5918417044317399E-2</c:v>
                </c:pt>
                <c:pt idx="19">
                  <c:v>6.5952152446168921E-2</c:v>
                </c:pt>
                <c:pt idx="20">
                  <c:v>5.8945081823097017E-2</c:v>
                </c:pt>
                <c:pt idx="21">
                  <c:v>5.0749246199588795E-2</c:v>
                </c:pt>
                <c:pt idx="22">
                  <c:v>4.2032169414805663E-2</c:v>
                </c:pt>
                <c:pt idx="23">
                  <c:v>3.8123383283117145E-2</c:v>
                </c:pt>
                <c:pt idx="24">
                  <c:v>3.5535236626852026E-2</c:v>
                </c:pt>
                <c:pt idx="25">
                  <c:v>3.3411283423651454E-2</c:v>
                </c:pt>
                <c:pt idx="26">
                  <c:v>3.1374349244138594E-2</c:v>
                </c:pt>
                <c:pt idx="27">
                  <c:v>2.9662719074249066E-2</c:v>
                </c:pt>
                <c:pt idx="28">
                  <c:v>2.8362534560726869E-2</c:v>
                </c:pt>
                <c:pt idx="29">
                  <c:v>2.7277446345210853E-2</c:v>
                </c:pt>
                <c:pt idx="30">
                  <c:v>2.6268936283088754E-2</c:v>
                </c:pt>
                <c:pt idx="31">
                  <c:v>2.5318307643808154E-2</c:v>
                </c:pt>
                <c:pt idx="32">
                  <c:v>2.4442745064958263E-2</c:v>
                </c:pt>
                <c:pt idx="33">
                  <c:v>2.3646133756753698E-2</c:v>
                </c:pt>
                <c:pt idx="34">
                  <c:v>2.2926189958987143E-2</c:v>
                </c:pt>
                <c:pt idx="35">
                  <c:v>2.2279253267387698E-2</c:v>
                </c:pt>
                <c:pt idx="36">
                  <c:v>2.1692070130529869E-2</c:v>
                </c:pt>
                <c:pt idx="37">
                  <c:v>2.1148393988778085E-2</c:v>
                </c:pt>
                <c:pt idx="38">
                  <c:v>2.0640637171024063E-2</c:v>
                </c:pt>
                <c:pt idx="39">
                  <c:v>2.0168643668973005E-2</c:v>
                </c:pt>
                <c:pt idx="40">
                  <c:v>1.9732130098522111E-2</c:v>
                </c:pt>
                <c:pt idx="41">
                  <c:v>1.9327575754431402E-2</c:v>
                </c:pt>
                <c:pt idx="42">
                  <c:v>1.8950009882016831E-2</c:v>
                </c:pt>
                <c:pt idx="43">
                  <c:v>1.8595329311676456E-2</c:v>
                </c:pt>
                <c:pt idx="44">
                  <c:v>1.826089979730287E-2</c:v>
                </c:pt>
                <c:pt idx="45">
                  <c:v>1.7944816975618956E-2</c:v>
                </c:pt>
                <c:pt idx="46">
                  <c:v>1.76452495745071E-2</c:v>
                </c:pt>
                <c:pt idx="47">
                  <c:v>1.7360538737389179E-2</c:v>
                </c:pt>
                <c:pt idx="48">
                  <c:v>1.7089347709962663E-2</c:v>
                </c:pt>
                <c:pt idx="49">
                  <c:v>1.683042732372669E-2</c:v>
                </c:pt>
                <c:pt idx="50">
                  <c:v>1.6582470184115385E-2</c:v>
                </c:pt>
                <c:pt idx="51">
                  <c:v>1.6344268000572683E-2</c:v>
                </c:pt>
                <c:pt idx="52">
                  <c:v>1.6114832819173024E-2</c:v>
                </c:pt>
                <c:pt idx="53">
                  <c:v>1.5893338353243178E-2</c:v>
                </c:pt>
                <c:pt idx="54">
                  <c:v>1.5679063433486941E-2</c:v>
                </c:pt>
                <c:pt idx="55">
                  <c:v>1.5471409954101033E-2</c:v>
                </c:pt>
                <c:pt idx="56">
                  <c:v>1.5269903295232612E-2</c:v>
                </c:pt>
                <c:pt idx="57">
                  <c:v>1.5074145893240826E-2</c:v>
                </c:pt>
                <c:pt idx="58">
                  <c:v>1.4883777209467784E-2</c:v>
                </c:pt>
                <c:pt idx="59">
                  <c:v>1.4698464099314986E-2</c:v>
                </c:pt>
                <c:pt idx="60">
                  <c:v>1.4517904074804681E-2</c:v>
                </c:pt>
                <c:pt idx="61">
                  <c:v>1.4341829109047072E-2</c:v>
                </c:pt>
                <c:pt idx="62">
                  <c:v>1.4170009229459676E-2</c:v>
                </c:pt>
                <c:pt idx="63">
                  <c:v>1.4002252846660986E-2</c:v>
                </c:pt>
                <c:pt idx="64">
                  <c:v>1.3838400717457271E-2</c:v>
                </c:pt>
                <c:pt idx="65">
                  <c:v>1.3678316312480961E-2</c:v>
                </c:pt>
                <c:pt idx="66">
                  <c:v>1.3521877593505805E-2</c:v>
                </c:pt>
                <c:pt idx="67">
                  <c:v>1.3368972398617467E-2</c:v>
                </c:pt>
                <c:pt idx="68">
                  <c:v>1.3219496908624208E-2</c:v>
                </c:pt>
                <c:pt idx="69">
                  <c:v>1.3073355825468522E-2</c:v>
                </c:pt>
                <c:pt idx="70">
                  <c:v>1.2930462793481437E-2</c:v>
                </c:pt>
                <c:pt idx="71">
                  <c:v>1.2790739869032943E-2</c:v>
                </c:pt>
                <c:pt idx="72">
                  <c:v>1.2654115666786401E-2</c:v>
                </c:pt>
                <c:pt idx="73">
                  <c:v>1.2520522718515769E-2</c:v>
                </c:pt>
                <c:pt idx="74">
                  <c:v>1.2389894956481873E-2</c:v>
                </c:pt>
                <c:pt idx="75">
                  <c:v>1.226216600936382E-2</c:v>
                </c:pt>
                <c:pt idx="76">
                  <c:v>1.2137268507278818E-2</c:v>
                </c:pt>
                <c:pt idx="77">
                  <c:v>1.201513416289704E-2</c:v>
                </c:pt>
                <c:pt idx="78">
                  <c:v>1.1895694199167049E-2</c:v>
                </c:pt>
                <c:pt idx="79">
                  <c:v>1.1778879743728382E-2</c:v>
                </c:pt>
                <c:pt idx="80">
                  <c:v>1.1664622002234728E-2</c:v>
                </c:pt>
                <c:pt idx="81">
                  <c:v>1.1552852221328312E-2</c:v>
                </c:pt>
                <c:pt idx="82">
                  <c:v>1.1443501567904432E-2</c:v>
                </c:pt>
                <c:pt idx="83">
                  <c:v>1.1336501065490839E-2</c:v>
                </c:pt>
                <c:pt idx="84">
                  <c:v>1.1231781670767256E-2</c:v>
                </c:pt>
                <c:pt idx="85">
                  <c:v>1.1129274493014683E-2</c:v>
                </c:pt>
                <c:pt idx="86">
                  <c:v>1.1028911100565602E-2</c:v>
                </c:pt>
                <c:pt idx="87">
                  <c:v>1.0930623841161993E-2</c:v>
                </c:pt>
                <c:pt idx="88">
                  <c:v>1.0834346121100874E-2</c:v>
                </c:pt>
                <c:pt idx="89">
                  <c:v>1.0740012620915224E-2</c:v>
                </c:pt>
                <c:pt idx="90">
                  <c:v>1.064755945424933E-2</c:v>
                </c:pt>
                <c:pt idx="91">
                  <c:v>1.0556924291722936E-2</c:v>
                </c:pt>
                <c:pt idx="92">
                  <c:v>1.0468046472188651E-2</c:v>
                </c:pt>
                <c:pt idx="93">
                  <c:v>1.0380867114957996E-2</c:v>
                </c:pt>
                <c:pt idx="94">
                  <c:v>1.0295329235237575E-2</c:v>
                </c:pt>
                <c:pt idx="95">
                  <c:v>1.0211377856600132E-2</c:v>
                </c:pt>
                <c:pt idx="96">
                  <c:v>1.0128960111072517E-2</c:v>
                </c:pt>
                <c:pt idx="97">
                  <c:v>1.004802531873075E-2</c:v>
                </c:pt>
                <c:pt idx="98">
                  <c:v>9.9685250424942484E-3</c:v>
                </c:pt>
                <c:pt idx="99">
                  <c:v>9.8904131179433051E-3</c:v>
                </c:pt>
                <c:pt idx="100">
                  <c:v>9.8136456609583273E-3</c:v>
                </c:pt>
                <c:pt idx="101">
                  <c:v>9.7381810572197622E-3</c:v>
                </c:pt>
                <c:pt idx="102">
                  <c:v>9.6639799373166198E-3</c:v>
                </c:pt>
                <c:pt idx="103">
                  <c:v>9.5910051400363745E-3</c:v>
                </c:pt>
                <c:pt idx="104">
                  <c:v>9.5192216650729772E-3</c:v>
                </c:pt>
                <c:pt idx="105">
                  <c:v>9.4485966154280645E-3</c:v>
                </c:pt>
                <c:pt idx="106">
                  <c:v>9.3790991294250229E-3</c:v>
                </c:pt>
                <c:pt idx="107">
                  <c:v>9.3107003024695423E-3</c:v>
                </c:pt>
                <c:pt idx="108">
                  <c:v>9.2433730992441832E-3</c:v>
                </c:pt>
                <c:pt idx="109">
                  <c:v>9.1770922576375653E-3</c:v>
                </c:pt>
                <c:pt idx="110">
                  <c:v>9.1118341861457005E-3</c:v>
                </c:pt>
                <c:pt idx="111">
                  <c:v>9.047576856633828E-3</c:v>
                </c:pt>
                <c:pt idx="112">
                  <c:v>8.9842996942215217E-3</c:v>
                </c:pt>
                <c:pt idx="113">
                  <c:v>8.9219834657565267E-3</c:v>
                </c:pt>
                <c:pt idx="114">
                  <c:v>8.8606101680088929E-3</c:v>
                </c:pt>
                <c:pt idx="115">
                  <c:v>8.800162916450768E-3</c:v>
                </c:pt>
                <c:pt idx="116">
                  <c:v>8.7406258353424967E-3</c:v>
                </c:pt>
                <c:pt idx="117">
                  <c:v>8.6819839498117318E-3</c:v>
                </c:pt>
                <c:pt idx="118">
                  <c:v>8.6242230806397816E-3</c:v>
                </c:pt>
                <c:pt idx="119">
                  <c:v>8.5673297425060985E-3</c:v>
                </c:pt>
                <c:pt idx="120">
                  <c:v>8.5112910464364058E-3</c:v>
                </c:pt>
                <c:pt idx="121">
                  <c:v>8.4560946071501417E-3</c:v>
                </c:pt>
                <c:pt idx="122">
                  <c:v>8.4017284559044138E-3</c:v>
                </c:pt>
                <c:pt idx="123">
                  <c:v>8.3481809593162967E-3</c:v>
                </c:pt>
                <c:pt idx="124">
                  <c:v>8.2954407445309311E-3</c:v>
                </c:pt>
                <c:pt idx="125">
                  <c:v>8.2434966310022846E-3</c:v>
                </c:pt>
                <c:pt idx="126">
                  <c:v>8.1923375690704965E-3</c:v>
                </c:pt>
                <c:pt idx="127">
                  <c:v>8.1419525854487512E-3</c:v>
                </c:pt>
                <c:pt idx="128">
                  <c:v>8.0923307356632595E-3</c:v>
                </c:pt>
                <c:pt idx="129">
                  <c:v>8.0434610634181093E-3</c:v>
                </c:pt>
                <c:pt idx="130">
                  <c:v>7.9953325667811211E-3</c:v>
                </c:pt>
                <c:pt idx="131">
                  <c:v>7.9479341710080413E-3</c:v>
                </c:pt>
                <c:pt idx="132">
                  <c:v>7.9012547077474907E-3</c:v>
                </c:pt>
                <c:pt idx="133">
                  <c:v>7.8552829003022216E-3</c:v>
                </c:pt>
                <c:pt idx="134">
                  <c:v>7.8100073545628356E-3</c:v>
                </c:pt>
                <c:pt idx="135">
                  <c:v>7.7654165551879119E-3</c:v>
                </c:pt>
                <c:pt idx="136">
                  <c:v>7.721498866566698E-3</c:v>
                </c:pt>
                <c:pt idx="137">
                  <c:v>7.6782425380769919E-3</c:v>
                </c:pt>
                <c:pt idx="138">
                  <c:v>7.6356357131345306E-3</c:v>
                </c:pt>
                <c:pt idx="139">
                  <c:v>7.5936664415221806E-3</c:v>
                </c:pt>
                <c:pt idx="140">
                  <c:v>7.5523226944853852E-3</c:v>
                </c:pt>
                <c:pt idx="141">
                  <c:v>7.5115923820909761E-3</c:v>
                </c:pt>
                <c:pt idx="142">
                  <c:v>7.4714633723578202E-3</c:v>
                </c:pt>
                <c:pt idx="143">
                  <c:v>7.4319235116927247E-3</c:v>
                </c:pt>
                <c:pt idx="144">
                  <c:v>7.3929606461908496E-3</c:v>
                </c:pt>
                <c:pt idx="145">
                  <c:v>7.3545626433929468E-3</c:v>
                </c:pt>
                <c:pt idx="146">
                  <c:v>7.3167174141281757E-3</c:v>
                </c:pt>
                <c:pt idx="147">
                  <c:v>7.2794129341087416E-3</c:v>
                </c:pt>
                <c:pt idx="148">
                  <c:v>7.2426372649836432E-3</c:v>
                </c:pt>
                <c:pt idx="149">
                  <c:v>7.2063785745986953E-3</c:v>
                </c:pt>
                <c:pt idx="150">
                  <c:v>7.1706251562499565E-3</c:v>
                </c:pt>
                <c:pt idx="151">
                  <c:v>7.1353654467583346E-3</c:v>
                </c:pt>
                <c:pt idx="152">
                  <c:v>7.100588043229372E-3</c:v>
                </c:pt>
                <c:pt idx="153">
                  <c:v>7.0662817183986103E-3</c:v>
                </c:pt>
                <c:pt idx="154">
                  <c:v>7.0324354344954163E-3</c:v>
                </c:pt>
                <c:pt idx="155">
                  <c:v>6.9990383555879844E-3</c:v>
                </c:pt>
                <c:pt idx="156">
                  <c:v>6.9660798583985797E-3</c:v>
                </c:pt>
                <c:pt idx="157">
                  <c:v>6.9335495416014657E-3</c:v>
                </c:pt>
                <c:pt idx="158">
                  <c:v>6.901437233635622E-3</c:v>
                </c:pt>
                <c:pt idx="159">
                  <c:v>6.8697329990806046E-3</c:v>
                </c:pt>
                <c:pt idx="160">
                  <c:v>6.8384271436584699E-3</c:v>
                </c:pt>
                <c:pt idx="161">
                  <c:v>6.8075102179337675E-3</c:v>
                </c:pt>
                <c:pt idx="162">
                  <c:v>6.7769730197929567E-3</c:v>
                </c:pt>
                <c:pt idx="163">
                  <c:v>6.7468065957888125E-3</c:v>
                </c:pt>
                <c:pt idx="164">
                  <c:v>6.7170022414394905E-3</c:v>
                </c:pt>
                <c:pt idx="165">
                  <c:v>6.6875515005737993E-3</c:v>
                </c:pt>
                <c:pt idx="166">
                  <c:v>6.6584461638117282E-3</c:v>
                </c:pt>
                <c:pt idx="167">
                  <c:v>6.6296782662715126E-3</c:v>
                </c:pt>
                <c:pt idx="168">
                  <c:v>6.5866400090572536E-3</c:v>
                </c:pt>
                <c:pt idx="169">
                  <c:v>6.5630340944605233E-3</c:v>
                </c:pt>
                <c:pt idx="170">
                  <c:v>6.5383897836334779E-3</c:v>
                </c:pt>
                <c:pt idx="171">
                  <c:v>6.5130993218294056E-3</c:v>
                </c:pt>
                <c:pt idx="172">
                  <c:v>6.4874401365294636E-3</c:v>
                </c:pt>
                <c:pt idx="173">
                  <c:v>6.4616077557036267E-3</c:v>
                </c:pt>
                <c:pt idx="174">
                  <c:v>6.4357382464370052E-3</c:v>
                </c:pt>
                <c:pt idx="175">
                  <c:v>6.4099248489804537E-3</c:v>
                </c:pt>
                <c:pt idx="176">
                  <c:v>6.3842304791119683E-3</c:v>
                </c:pt>
                <c:pt idx="177">
                  <c:v>6.3586968817016679E-3</c:v>
                </c:pt>
                <c:pt idx="178">
                  <c:v>6.3333512981420545E-3</c:v>
                </c:pt>
                <c:pt idx="179">
                  <c:v>6.3082112806803212E-3</c:v>
                </c:pt>
                <c:pt idx="180">
                  <c:v>6.2832879466359565E-3</c:v>
                </c:pt>
                <c:pt idx="181">
                  <c:v>6.2585879683304934E-3</c:v>
                </c:pt>
                <c:pt idx="182">
                  <c:v>6.2341147555746374E-3</c:v>
                </c:pt>
                <c:pt idx="183">
                  <c:v>6.2098692623205418E-3</c:v>
                </c:pt>
                <c:pt idx="184">
                  <c:v>6.1858506491597447E-3</c:v>
                </c:pt>
                <c:pt idx="185">
                  <c:v>6.1620568611212689E-3</c:v>
                </c:pt>
                <c:pt idx="186">
                  <c:v>6.1384851140760732E-3</c:v>
                </c:pt>
                <c:pt idx="187">
                  <c:v>6.1151322714530793E-3</c:v>
                </c:pt>
                <c:pt idx="188">
                  <c:v>6.0919950945276403E-3</c:v>
                </c:pt>
                <c:pt idx="189">
                  <c:v>6.0690703664554157E-3</c:v>
                </c:pt>
                <c:pt idx="190">
                  <c:v>6.0463549191744825E-3</c:v>
                </c:pt>
                <c:pt idx="191">
                  <c:v>6.0238456109985294E-3</c:v>
                </c:pt>
                <c:pt idx="192">
                  <c:v>6.0015392980185128E-3</c:v>
                </c:pt>
                <c:pt idx="193">
                  <c:v>5.9794328228220282E-3</c:v>
                </c:pt>
                <c:pt idx="194">
                  <c:v>5.9575230247092782E-3</c:v>
                </c:pt>
                <c:pt idx="195">
                  <c:v>5.9358067640174674E-3</c:v>
                </c:pt>
                <c:pt idx="196">
                  <c:v>5.9142809493908976E-3</c:v>
                </c:pt>
                <c:pt idx="197">
                  <c:v>5.8929425587770081E-3</c:v>
                </c:pt>
                <c:pt idx="198">
                  <c:v>5.8717886501090917E-3</c:v>
                </c:pt>
                <c:pt idx="199">
                  <c:v>5.8508163629544079E-3</c:v>
                </c:pt>
                <c:pt idx="200">
                  <c:v>5.8300229152869754E-3</c:v>
                </c:pt>
                <c:pt idx="201">
                  <c:v>5.8094055994204743E-3</c:v>
                </c:pt>
                <c:pt idx="202">
                  <c:v>5.7889617792499645E-3</c:v>
                </c:pt>
                <c:pt idx="203">
                  <c:v>5.7686888889433244E-3</c:v>
                </c:pt>
                <c:pt idx="204">
                  <c:v>5.7485844320709694E-3</c:v>
                </c:pt>
                <c:pt idx="205">
                  <c:v>5.7286459800341485E-3</c:v>
                </c:pt>
                <c:pt idx="206">
                  <c:v>5.7088711692287299E-3</c:v>
                </c:pt>
                <c:pt idx="207">
                  <c:v>5.6892576971555205E-3</c:v>
                </c:pt>
                <c:pt idx="208">
                  <c:v>5.6698033182073313E-3</c:v>
                </c:pt>
                <c:pt idx="209">
                  <c:v>5.6505058399242023E-3</c:v>
                </c:pt>
                <c:pt idx="210">
                  <c:v>5.6313631201887872E-3</c:v>
                </c:pt>
                <c:pt idx="211">
                  <c:v>5.6123730653819658E-3</c:v>
                </c:pt>
                <c:pt idx="212">
                  <c:v>5.5935336291763182E-3</c:v>
                </c:pt>
                <c:pt idx="213">
                  <c:v>5.5748428115295172E-3</c:v>
                </c:pt>
                <c:pt idx="214">
                  <c:v>5.5562986575353485E-3</c:v>
                </c:pt>
                <c:pt idx="215">
                  <c:v>5.5378992559950886E-3</c:v>
                </c:pt>
                <c:pt idx="216">
                  <c:v>5.5196427377651007E-3</c:v>
                </c:pt>
                <c:pt idx="217">
                  <c:v>5.501527274044289E-3</c:v>
                </c:pt>
                <c:pt idx="218">
                  <c:v>5.4835510747626472E-3</c:v>
                </c:pt>
                <c:pt idx="219">
                  <c:v>5.4657123871576924E-3</c:v>
                </c:pt>
                <c:pt idx="220">
                  <c:v>5.4480094945340016E-3</c:v>
                </c:pt>
                <c:pt idx="221">
                  <c:v>5.4304407151382714E-3</c:v>
                </c:pt>
                <c:pt idx="222">
                  <c:v>5.4130044010679643E-3</c:v>
                </c:pt>
                <c:pt idx="223">
                  <c:v>5.395698937159534E-3</c:v>
                </c:pt>
                <c:pt idx="224">
                  <c:v>5.3785227398465947E-3</c:v>
                </c:pt>
                <c:pt idx="225">
                  <c:v>5.3614742560155809E-3</c:v>
                </c:pt>
                <c:pt idx="226">
                  <c:v>5.3445519619027037E-3</c:v>
                </c:pt>
                <c:pt idx="227">
                  <c:v>5.3277543620673775E-3</c:v>
                </c:pt>
                <c:pt idx="228">
                  <c:v>5.3110799884569905E-3</c:v>
                </c:pt>
                <c:pt idx="229">
                  <c:v>5.2945273995529491E-3</c:v>
                </c:pt>
                <c:pt idx="230">
                  <c:v>5.2780951795745627E-3</c:v>
                </c:pt>
                <c:pt idx="231">
                  <c:v>5.2617819377139032E-3</c:v>
                </c:pt>
                <c:pt idx="232">
                  <c:v>5.2455863073823409E-3</c:v>
                </c:pt>
                <c:pt idx="233">
                  <c:v>5.2295069454616492E-3</c:v>
                </c:pt>
                <c:pt idx="234">
                  <c:v>5.213542531562641E-3</c:v>
                </c:pt>
                <c:pt idx="235">
                  <c:v>5.1976917673000212E-3</c:v>
                </c:pt>
                <c:pt idx="236">
                  <c:v>5.1819533755926347E-3</c:v>
                </c:pt>
                <c:pt idx="237">
                  <c:v>5.1663260999933718E-3</c:v>
                </c:pt>
                <c:pt idx="238">
                  <c:v>5.1508087040494374E-3</c:v>
                </c:pt>
                <c:pt idx="239">
                  <c:v>5.1353999706885683E-3</c:v>
                </c:pt>
                <c:pt idx="240">
                  <c:v>5.1200987016269154E-3</c:v>
                </c:pt>
                <c:pt idx="241">
                  <c:v>5.1049037167938873E-3</c:v>
                </c:pt>
                <c:pt idx="242">
                  <c:v>5.0898138537721462E-3</c:v>
                </c:pt>
                <c:pt idx="243">
                  <c:v>5.0748279672532121E-3</c:v>
                </c:pt>
                <c:pt idx="244">
                  <c:v>5.059944928509523E-3</c:v>
                </c:pt>
                <c:pt idx="245">
                  <c:v>5.0451636248851984E-3</c:v>
                </c:pt>
                <c:pt idx="246">
                  <c:v>5.0304829593063975E-3</c:v>
                </c:pt>
                <c:pt idx="247">
                  <c:v>5.0159018498114509E-3</c:v>
                </c:pt>
                <c:pt idx="248">
                  <c:v>5.0014192291003559E-3</c:v>
                </c:pt>
                <c:pt idx="249">
                  <c:v>4.9870340441026456E-3</c:v>
                </c:pt>
                <c:pt idx="250">
                  <c:v>4.9727452555624902E-3</c:v>
                </c:pt>
                <c:pt idx="251">
                  <c:v>4.9585518376408589E-3</c:v>
                </c:pt>
                <c:pt idx="252">
                  <c:v>4.9444527775343774E-3</c:v>
                </c:pt>
                <c:pt idx="253">
                  <c:v>4.9304470751114077E-3</c:v>
                </c:pt>
                <c:pt idx="254">
                  <c:v>4.9165337425650484E-3</c:v>
                </c:pt>
                <c:pt idx="255">
                  <c:v>4.9027118040843691E-3</c:v>
                </c:pt>
                <c:pt idx="256">
                  <c:v>4.888980295542732E-3</c:v>
                </c:pt>
                <c:pt idx="257">
                  <c:v>4.8753382642041203E-3</c:v>
                </c:pt>
                <c:pt idx="258">
                  <c:v>4.8617847684463136E-3</c:v>
                </c:pt>
                <c:pt idx="259">
                  <c:v>4.848318877501292E-3</c:v>
                </c:pt>
                <c:pt idx="260">
                  <c:v>4.834939671211928E-3</c:v>
                </c:pt>
                <c:pt idx="261">
                  <c:v>4.8216462398046802E-3</c:v>
                </c:pt>
                <c:pt idx="262">
                  <c:v>4.808437683678328E-3</c:v>
                </c:pt>
                <c:pt idx="263">
                  <c:v>4.7953131132078795E-3</c:v>
                </c:pt>
                <c:pt idx="264">
                  <c:v>4.7822716485635009E-3</c:v>
                </c:pt>
                <c:pt idx="265">
                  <c:v>4.7693124195440119E-3</c:v>
                </c:pt>
                <c:pt idx="266">
                  <c:v>4.7564345654243475E-3</c:v>
                </c:pt>
                <c:pt idx="267">
                  <c:v>4.7436372348163081E-3</c:v>
                </c:pt>
                <c:pt idx="268">
                  <c:v>4.7309195855422936E-3</c:v>
                </c:pt>
                <c:pt idx="269">
                  <c:v>4.7182807845207852E-3</c:v>
                </c:pt>
                <c:pt idx="270">
                  <c:v>4.7057200076634888E-3</c:v>
                </c:pt>
                <c:pt idx="271">
                  <c:v>4.6932364397832098E-3</c:v>
                </c:pt>
                <c:pt idx="272">
                  <c:v>4.6808292745113798E-3</c:v>
                </c:pt>
                <c:pt idx="273">
                  <c:v>4.668497714225262E-3</c:v>
                </c:pt>
                <c:pt idx="274">
                  <c:v>4.6562409699834623E-3</c:v>
                </c:pt>
                <c:pt idx="275">
                  <c:v>4.6440582614692659E-3</c:v>
                </c:pt>
                <c:pt idx="276">
                  <c:v>4.631948816941134E-3</c:v>
                </c:pt>
                <c:pt idx="277">
                  <c:v>4.6199118731893706E-3</c:v>
                </c:pt>
                <c:pt idx="278">
                  <c:v>4.6079466754985112E-3</c:v>
                </c:pt>
                <c:pt idx="279">
                  <c:v>4.5960524776145059E-3</c:v>
                </c:pt>
                <c:pt idx="280">
                  <c:v>4.5842285417161694E-3</c:v>
                </c:pt>
                <c:pt idx="281">
                  <c:v>4.5724741383898612E-3</c:v>
                </c:pt>
                <c:pt idx="282">
                  <c:v>4.5607885466073719E-3</c:v>
                </c:pt>
                <c:pt idx="283">
                  <c:v>4.549171053705856E-3</c:v>
                </c:pt>
                <c:pt idx="284">
                  <c:v>4.5376209553693054E-3</c:v>
                </c:pt>
                <c:pt idx="285">
                  <c:v>4.5261375556112284E-3</c:v>
                </c:pt>
                <c:pt idx="286">
                  <c:v>4.5147201667577802E-3</c:v>
                </c:pt>
                <c:pt idx="287">
                  <c:v>4.5033681094308903E-3</c:v>
                </c:pt>
                <c:pt idx="288">
                  <c:v>4.492080712531178E-3</c:v>
                </c:pt>
                <c:pt idx="289">
                  <c:v>4.4808573132196832E-3</c:v>
                </c:pt>
                <c:pt idx="290">
                  <c:v>4.4696972568985978E-3</c:v>
                </c:pt>
                <c:pt idx="291">
                  <c:v>4.4585998971904154E-3</c:v>
                </c:pt>
                <c:pt idx="292">
                  <c:v>4.4475645959149305E-3</c:v>
                </c:pt>
                <c:pt idx="293">
                  <c:v>4.4365907230644493E-3</c:v>
                </c:pt>
                <c:pt idx="294">
                  <c:v>4.4256776567762612E-3</c:v>
                </c:pt>
                <c:pt idx="295">
                  <c:v>4.4148247833026193E-3</c:v>
                </c:pt>
                <c:pt idx="296">
                  <c:v>4.4040314969779745E-3</c:v>
                </c:pt>
                <c:pt idx="297">
                  <c:v>4.3932972001832511E-3</c:v>
                </c:pt>
                <c:pt idx="298">
                  <c:v>4.3826213033070346E-3</c:v>
                </c:pt>
                <c:pt idx="299">
                  <c:v>4.3720032247036708E-3</c:v>
                </c:pt>
                <c:pt idx="300">
                  <c:v>4.3614423906483601E-3</c:v>
                </c:pt>
                <c:pt idx="301">
                  <c:v>4.3509382352887671E-3</c:v>
                </c:pt>
                <c:pt idx="302">
                  <c:v>4.3404902005937654E-3</c:v>
                </c:pt>
                <c:pt idx="303">
                  <c:v>4.330097736298809E-3</c:v>
                </c:pt>
                <c:pt idx="304">
                  <c:v>4.3197602998482475E-3</c:v>
                </c:pt>
                <c:pt idx="305">
                  <c:v>4.3094773563346223E-3</c:v>
                </c:pt>
                <c:pt idx="306">
                  <c:v>4.2992483784349191E-3</c:v>
                </c:pt>
                <c:pt idx="307">
                  <c:v>4.2890728463440197E-3</c:v>
                </c:pt>
                <c:pt idx="308">
                  <c:v>4.2789502477053034E-3</c:v>
                </c:pt>
                <c:pt idx="309">
                  <c:v>4.2688800775385546E-3</c:v>
                </c:pt>
                <c:pt idx="310">
                  <c:v>4.2588618381655067E-3</c:v>
                </c:pt>
                <c:pt idx="311">
                  <c:v>4.248895039132769E-3</c:v>
                </c:pt>
                <c:pt idx="312">
                  <c:v>4.2389791971326586E-3</c:v>
                </c:pt>
                <c:pt idx="313">
                  <c:v>4.2291138359217984E-3</c:v>
                </c:pt>
                <c:pt idx="314">
                  <c:v>4.2192984862379082E-3</c:v>
                </c:pt>
                <c:pt idx="315">
                  <c:v>4.2095326857145565E-3</c:v>
                </c:pt>
                <c:pt idx="316">
                  <c:v>4.1998159787945697E-3</c:v>
                </c:pt>
                <c:pt idx="317">
                  <c:v>4.1901479166416133E-3</c:v>
                </c:pt>
                <c:pt idx="318">
                  <c:v>4.1805280570507133E-3</c:v>
                </c:pt>
                <c:pt idx="319">
                  <c:v>4.1709559643573488E-3</c:v>
                </c:pt>
                <c:pt idx="320">
                  <c:v>4.1614312093457839E-3</c:v>
                </c:pt>
                <c:pt idx="321">
                  <c:v>4.1519533691562142E-3</c:v>
                </c:pt>
                <c:pt idx="322">
                  <c:v>4.1425220271913473E-3</c:v>
                </c:pt>
                <c:pt idx="323">
                  <c:v>4.1331367730224194E-3</c:v>
                </c:pt>
                <c:pt idx="324">
                  <c:v>4.1237972022945884E-3</c:v>
                </c:pt>
                <c:pt idx="325">
                  <c:v>4.1145029166321069E-3</c:v>
                </c:pt>
                <c:pt idx="326">
                  <c:v>4.1052535235433169E-3</c:v>
                </c:pt>
                <c:pt idx="327">
                  <c:v>4.0960486363254573E-3</c:v>
                </c:pt>
                <c:pt idx="328">
                  <c:v>4.0868878739695903E-3</c:v>
                </c:pt>
                <c:pt idx="329">
                  <c:v>4.0777708610656594E-3</c:v>
                </c:pt>
                <c:pt idx="330">
                  <c:v>4.0686972277077437E-3</c:v>
                </c:pt>
                <c:pt idx="331">
                  <c:v>4.0596666093998474E-3</c:v>
                </c:pt>
                <c:pt idx="332">
                  <c:v>4.0506786469617657E-3</c:v>
                </c:pt>
                <c:pt idx="333">
                  <c:v>4.0417329864359895E-3</c:v>
                </c:pt>
                <c:pt idx="334">
                  <c:v>4.0328292789947378E-3</c:v>
                </c:pt>
                <c:pt idx="335">
                  <c:v>4.0239671808480109E-3</c:v>
                </c:pt>
                <c:pt idx="336">
                  <c:v>4.015146353152285E-3</c:v>
                </c:pt>
                <c:pt idx="337">
                  <c:v>4.0063664619200577E-3</c:v>
                </c:pt>
                <c:pt idx="338">
                  <c:v>3.9976271779302366E-3</c:v>
                </c:pt>
                <c:pt idx="339">
                  <c:v>3.988928176639552E-3</c:v>
                </c:pt>
                <c:pt idx="340">
                  <c:v>3.9802691380949494E-3</c:v>
                </c:pt>
                <c:pt idx="341">
                  <c:v>3.9716497468469721E-3</c:v>
                </c:pt>
                <c:pt idx="342">
                  <c:v>3.9630696918642521E-3</c:v>
                </c:pt>
                <c:pt idx="343">
                  <c:v>3.9545286664492306E-3</c:v>
                </c:pt>
                <c:pt idx="344">
                  <c:v>3.9460263681548027E-3</c:v>
                </c:pt>
                <c:pt idx="345">
                  <c:v>3.9375624987023627E-3</c:v>
                </c:pt>
                <c:pt idx="346">
                  <c:v>3.929136763901003E-3</c:v>
                </c:pt>
                <c:pt idx="347">
                  <c:v>3.9207488735677788E-3</c:v>
                </c:pt>
                <c:pt idx="348">
                  <c:v>3.9123985414495086E-3</c:v>
                </c:pt>
                <c:pt idx="349">
                  <c:v>3.9040854851456071E-3</c:v>
                </c:pt>
                <c:pt idx="350">
                  <c:v>3.895809426032282E-3</c:v>
                </c:pt>
                <c:pt idx="351">
                  <c:v>3.887570089187956E-3</c:v>
                </c:pt>
                <c:pt idx="352">
                  <c:v>3.879367203320115E-3</c:v>
                </c:pt>
                <c:pt idx="353">
                  <c:v>3.8712005006932872E-3</c:v>
                </c:pt>
                <c:pt idx="354">
                  <c:v>3.8630697170583986E-3</c:v>
                </c:pt>
                <c:pt idx="355">
                  <c:v>3.8549745915833788E-3</c:v>
                </c:pt>
                <c:pt idx="356">
                  <c:v>3.8469148667852745E-3</c:v>
                </c:pt>
                <c:pt idx="357">
                  <c:v>3.838890288463096E-3</c:v>
                </c:pt>
                <c:pt idx="358">
                  <c:v>3.8309006056327847E-3</c:v>
                </c:pt>
                <c:pt idx="359">
                  <c:v>3.8229455704625911E-3</c:v>
                </c:pt>
                <c:pt idx="360">
                  <c:v>3.8150249382103139E-3</c:v>
                </c:pt>
                <c:pt idx="361">
                  <c:v>3.8071384671616595E-3</c:v>
                </c:pt>
                <c:pt idx="362">
                  <c:v>3.7992859185695164E-3</c:v>
                </c:pt>
                <c:pt idx="363">
                  <c:v>3.7914670565950561E-3</c:v>
                </c:pt>
                <c:pt idx="364">
                  <c:v>3.7836816482494976E-3</c:v>
                </c:pt>
                <c:pt idx="365">
                  <c:v>3.7759294633373675E-3</c:v>
                </c:pt>
                <c:pt idx="366">
                  <c:v>3.7682102744009795E-3</c:v>
                </c:pt>
                <c:pt idx="367">
                  <c:v>3.7605238566658901E-3</c:v>
                </c:pt>
                <c:pt idx="368">
                  <c:v>3.7528699879876186E-3</c:v>
                </c:pt>
                <c:pt idx="369">
                  <c:v>3.7452484487996173E-3</c:v>
                </c:pt>
                <c:pt idx="370">
                  <c:v>3.7376590220622062E-3</c:v>
                </c:pt>
                <c:pt idx="371">
                  <c:v>3.7301014932126252E-3</c:v>
                </c:pt>
                <c:pt idx="372">
                  <c:v>3.7225756501163242E-3</c:v>
                </c:pt>
                <c:pt idx="373">
                  <c:v>3.7150812830191657E-3</c:v>
                </c:pt>
                <c:pt idx="374">
                  <c:v>3.7076181845007647E-3</c:v>
                </c:pt>
                <c:pt idx="375">
                  <c:v>3.700186149428858E-3</c:v>
                </c:pt>
                <c:pt idx="376">
                  <c:v>3.6927849749146574E-3</c:v>
                </c:pt>
                <c:pt idx="377">
                  <c:v>3.6854144602692478E-3</c:v>
                </c:pt>
                <c:pt idx="378">
                  <c:v>3.6780744069609688E-3</c:v>
                </c:pt>
                <c:pt idx="379">
                  <c:v>3.6707646185736931E-3</c:v>
                </c:pt>
                <c:pt idx="380">
                  <c:v>3.6634849007661299E-3</c:v>
                </c:pt>
                <c:pt idx="381">
                  <c:v>3.6562350612320067E-3</c:v>
                </c:pt>
                <c:pt idx="382">
                  <c:v>3.6490149096612009E-3</c:v>
                </c:pt>
                <c:pt idx="383">
                  <c:v>3.6418242577017125E-3</c:v>
                </c:pt>
                <c:pt idx="384">
                  <c:v>3.6346629189225564E-3</c:v>
                </c:pt>
                <c:pt idx="385">
                  <c:v>3.6275307087774941E-3</c:v>
                </c:pt>
                <c:pt idx="386">
                  <c:v>3.6204274445695507E-3</c:v>
                </c:pt>
                <c:pt idx="387">
                  <c:v>3.6133529454165187E-3</c:v>
                </c:pt>
                <c:pt idx="388">
                  <c:v>3.6063070322170294E-3</c:v>
                </c:pt>
                <c:pt idx="389">
                  <c:v>3.599289527617601E-3</c:v>
                </c:pt>
                <c:pt idx="390">
                  <c:v>3.5923002559803351E-3</c:v>
                </c:pt>
                <c:pt idx="391">
                  <c:v>3.5853390433515223E-3</c:v>
                </c:pt>
                <c:pt idx="392">
                  <c:v>3.5784057174307491E-3</c:v>
                </c:pt>
                <c:pt idx="393">
                  <c:v>3.5715001075409675E-3</c:v>
                </c:pt>
                <c:pt idx="394">
                  <c:v>3.5646220445991264E-3</c:v>
                </c:pt>
                <c:pt idx="395">
                  <c:v>3.5577713610875218E-3</c:v>
                </c:pt>
                <c:pt idx="396">
                  <c:v>3.5509478910257875E-3</c:v>
                </c:pt>
                <c:pt idx="397">
                  <c:v>3.5441514699437516E-3</c:v>
                </c:pt>
                <c:pt idx="398">
                  <c:v>3.5373819348545441E-3</c:v>
                </c:pt>
                <c:pt idx="399">
                  <c:v>3.5306391242287531E-3</c:v>
                </c:pt>
                <c:pt idx="400">
                  <c:v>3.5239228779689021E-3</c:v>
                </c:pt>
                <c:pt idx="401">
                  <c:v>3.5172330373846854E-3</c:v>
                </c:pt>
                <c:pt idx="402">
                  <c:v>3.510569445168729E-3</c:v>
                </c:pt>
                <c:pt idx="403">
                  <c:v>3.5039319453729289E-3</c:v>
                </c:pt>
                <c:pt idx="404">
                  <c:v>3.4973203833853607E-3</c:v>
                </c:pt>
                <c:pt idx="405">
                  <c:v>3.4907346059077733E-3</c:v>
                </c:pt>
                <c:pt idx="406">
                  <c:v>3.4841744609335175E-3</c:v>
                </c:pt>
                <c:pt idx="407">
                  <c:v>3.4776397977261363E-3</c:v>
                </c:pt>
                <c:pt idx="408">
                  <c:v>3.4711304667983073E-3</c:v>
                </c:pt>
                <c:pt idx="409">
                  <c:v>3.4646463198914567E-3</c:v>
                </c:pt>
                <c:pt idx="410">
                  <c:v>3.4581872099556979E-3</c:v>
                </c:pt>
                <c:pt idx="411">
                  <c:v>3.4517529911303503E-3</c:v>
                </c:pt>
                <c:pt idx="412">
                  <c:v>3.4453435187248777E-3</c:v>
                </c:pt>
                <c:pt idx="413">
                  <c:v>3.4389586492002905E-3</c:v>
                </c:pt>
                <c:pt idx="414">
                  <c:v>3.4325982401509779E-3</c:v>
                </c:pt>
                <c:pt idx="415">
                  <c:v>3.4262621502870148E-3</c:v>
                </c:pt>
                <c:pt idx="416">
                  <c:v>3.4199502394167696E-3</c:v>
                </c:pt>
                <c:pt idx="417">
                  <c:v>3.4136623684301254E-3</c:v>
                </c:pt>
                <c:pt idx="418">
                  <c:v>3.4073983992818717E-3</c:v>
                </c:pt>
                <c:pt idx="419">
                  <c:v>3.4011581949756602E-3</c:v>
                </c:pt>
                <c:pt idx="420">
                  <c:v>3.3949416195481908E-3</c:v>
                </c:pt>
                <c:pt idx="421">
                  <c:v>3.3887485380539955E-3</c:v>
                </c:pt>
                <c:pt idx="422">
                  <c:v>3.3825788165502465E-3</c:v>
                </c:pt>
                <c:pt idx="423">
                  <c:v>3.376432322082297E-3</c:v>
                </c:pt>
                <c:pt idx="424">
                  <c:v>3.3703089226692334E-3</c:v>
                </c:pt>
                <c:pt idx="425">
                  <c:v>3.3642084872899376E-3</c:v>
                </c:pt>
                <c:pt idx="426">
                  <c:v>3.3581308858695313E-3</c:v>
                </c:pt>
                <c:pt idx="427">
                  <c:v>3.3520759892658645E-3</c:v>
                </c:pt>
                <c:pt idx="428">
                  <c:v>3.3460436692566466E-3</c:v>
                </c:pt>
                <c:pt idx="429">
                  <c:v>3.3400337985266919E-3</c:v>
                </c:pt>
                <c:pt idx="430">
                  <c:v>3.3340462506554467E-3</c:v>
                </c:pt>
                <c:pt idx="431">
                  <c:v>3.3280809001048467E-3</c:v>
                </c:pt>
                <c:pt idx="432">
                  <c:v>3.3221376222075131E-3</c:v>
                </c:pt>
                <c:pt idx="433">
                  <c:v>3.3162162931551034E-3</c:v>
                </c:pt>
                <c:pt idx="434">
                  <c:v>3.3103167899869502E-3</c:v>
                </c:pt>
                <c:pt idx="435">
                  <c:v>3.3044389905791025E-3</c:v>
                </c:pt>
                <c:pt idx="436">
                  <c:v>3.2985827736333457E-3</c:v>
                </c:pt>
                <c:pt idx="437">
                  <c:v>3.2927480186667117E-3</c:v>
                </c:pt>
                <c:pt idx="438">
                  <c:v>3.2869346060010757E-3</c:v>
                </c:pt>
                <c:pt idx="439">
                  <c:v>3.2811424167530833E-3</c:v>
                </c:pt>
                <c:pt idx="440">
                  <c:v>3.2753713328242586E-3</c:v>
                </c:pt>
                <c:pt idx="441">
                  <c:v>3.269621236891227E-3</c:v>
                </c:pt>
                <c:pt idx="442">
                  <c:v>3.2638920123963205E-3</c:v>
                </c:pt>
                <c:pt idx="443">
                  <c:v>3.2581835435383198E-3</c:v>
                </c:pt>
                <c:pt idx="444">
                  <c:v>3.2524957152633501E-3</c:v>
                </c:pt>
                <c:pt idx="445">
                  <c:v>3.2468284132559882E-3</c:v>
                </c:pt>
                <c:pt idx="446">
                  <c:v>3.2411815239306425E-3</c:v>
                </c:pt>
                <c:pt idx="447">
                  <c:v>3.2355549344229672E-3</c:v>
                </c:pt>
                <c:pt idx="448">
                  <c:v>3.2299485325815989E-3</c:v>
                </c:pt>
                <c:pt idx="449">
                  <c:v>3.2243622069599693E-3</c:v>
                </c:pt>
                <c:pt idx="450">
                  <c:v>3.2187958468083175E-3</c:v>
                </c:pt>
                <c:pt idx="451">
                  <c:v>3.213249342065851E-3</c:v>
                </c:pt>
                <c:pt idx="452">
                  <c:v>3.2077225833531142E-3</c:v>
                </c:pt>
                <c:pt idx="453">
                  <c:v>3.2022154619644081E-3</c:v>
                </c:pt>
                <c:pt idx="454">
                  <c:v>3.196727869860483E-3</c:v>
                </c:pt>
                <c:pt idx="455">
                  <c:v>3.1912596996612644E-3</c:v>
                </c:pt>
                <c:pt idx="456">
                  <c:v>3.1858108446387655E-3</c:v>
                </c:pt>
                <c:pt idx="457">
                  <c:v>3.1803811987102088E-3</c:v>
                </c:pt>
                <c:pt idx="458">
                  <c:v>3.1749706564310485E-3</c:v>
                </c:pt>
                <c:pt idx="459">
                  <c:v>3.1695791129884316E-3</c:v>
                </c:pt>
                <c:pt idx="460">
                  <c:v>3.1642064641945558E-3</c:v>
                </c:pt>
                <c:pt idx="461">
                  <c:v>3.1588526064801462E-3</c:v>
                </c:pt>
                <c:pt idx="462">
                  <c:v>3.1535174368882593E-3</c:v>
                </c:pt>
                <c:pt idx="463">
                  <c:v>3.1482008530678771E-3</c:v>
                </c:pt>
                <c:pt idx="464">
                  <c:v>3.1429027532679414E-3</c:v>
                </c:pt>
                <c:pt idx="465">
                  <c:v>3.137623036331218E-3</c:v>
                </c:pt>
                <c:pt idx="466">
                  <c:v>3.1323616016884184E-3</c:v>
                </c:pt>
                <c:pt idx="467">
                  <c:v>3.1271183493523998E-3</c:v>
                </c:pt>
                <c:pt idx="468">
                  <c:v>3.1218931799123504E-3</c:v>
                </c:pt>
                <c:pt idx="469">
                  <c:v>3.1166859945282082E-3</c:v>
                </c:pt>
                <c:pt idx="470">
                  <c:v>3.1114966949251041E-3</c:v>
                </c:pt>
                <c:pt idx="471">
                  <c:v>3.1063251833878766E-3</c:v>
                </c:pt>
                <c:pt idx="472">
                  <c:v>3.1011713627556222E-3</c:v>
                </c:pt>
                <c:pt idx="473">
                  <c:v>3.0960351364164801E-3</c:v>
                </c:pt>
                <c:pt idx="474">
                  <c:v>3.0909164083022952E-3</c:v>
                </c:pt>
                <c:pt idx="475">
                  <c:v>3.0858150828834995E-3</c:v>
                </c:pt>
                <c:pt idx="476">
                  <c:v>3.0807310651639972E-3</c:v>
                </c:pt>
                <c:pt idx="477">
                  <c:v>3.0756642606761379E-3</c:v>
                </c:pt>
                <c:pt idx="478">
                  <c:v>3.0706145754756764E-3</c:v>
                </c:pt>
                <c:pt idx="479">
                  <c:v>3.065581916136957E-3</c:v>
                </c:pt>
                <c:pt idx="480">
                  <c:v>3.060566189747991E-3</c:v>
                </c:pt>
                <c:pt idx="481">
                  <c:v>3.0555673039056471E-3</c:v>
                </c:pt>
                <c:pt idx="482">
                  <c:v>3.0505851667109707E-3</c:v>
                </c:pt>
                <c:pt idx="483">
                  <c:v>3.0456196867644017E-3</c:v>
                </c:pt>
                <c:pt idx="484">
                  <c:v>3.040670773161184E-3</c:v>
                </c:pt>
                <c:pt idx="485">
                  <c:v>3.0357383354867222E-3</c:v>
                </c:pt>
                <c:pt idx="486">
                  <c:v>3.0308222838120371E-3</c:v>
                </c:pt>
                <c:pt idx="487">
                  <c:v>3.0259225286892767E-3</c:v>
                </c:pt>
                <c:pt idx="488">
                  <c:v>3.021038981147168E-3</c:v>
                </c:pt>
                <c:pt idx="489">
                  <c:v>3.016171552686625E-3</c:v>
                </c:pt>
                <c:pt idx="490">
                  <c:v>3.0113201552763235E-3</c:v>
                </c:pt>
                <c:pt idx="491">
                  <c:v>3.0064847013483264E-3</c:v>
                </c:pt>
                <c:pt idx="492">
                  <c:v>3.0016651037937433E-3</c:v>
                </c:pt>
                <c:pt idx="493">
                  <c:v>2.9968612759584067E-3</c:v>
                </c:pt>
                <c:pt idx="494">
                  <c:v>2.9920731316385864E-3</c:v>
                </c:pt>
                <c:pt idx="495">
                  <c:v>2.9873005850767544E-3</c:v>
                </c:pt>
                <c:pt idx="496">
                  <c:v>2.9825435509573043E-3</c:v>
                </c:pt>
                <c:pt idx="497">
                  <c:v>2.9778019444023736E-3</c:v>
                </c:pt>
                <c:pt idx="498">
                  <c:v>2.9730756809676307E-3</c:v>
                </c:pt>
                <c:pt idx="499">
                  <c:v>2.9683646766381143E-3</c:v>
                </c:pt>
                <c:pt idx="500">
                  <c:v>2.9636688478240688E-3</c:v>
                </c:pt>
                <c:pt idx="501">
                  <c:v>2.958988111356798E-3</c:v>
                </c:pt>
                <c:pt idx="502">
                  <c:v>2.9543223844845723E-3</c:v>
                </c:pt>
                <c:pt idx="503">
                  <c:v>2.9496715848684853E-3</c:v>
                </c:pt>
                <c:pt idx="504">
                  <c:v>2.945035630578395E-3</c:v>
                </c:pt>
                <c:pt idx="505">
                  <c:v>2.9404144400887629E-3</c:v>
                </c:pt>
                <c:pt idx="506">
                  <c:v>2.9358079322747018E-3</c:v>
                </c:pt>
                <c:pt idx="507">
                  <c:v>2.9312160264078277E-3</c:v>
                </c:pt>
                <c:pt idx="508">
                  <c:v>2.9266386421521666E-3</c:v>
                </c:pt>
                <c:pt idx="509">
                  <c:v>2.9220756995602462E-3</c:v>
                </c:pt>
                <c:pt idx="510">
                  <c:v>2.9175271190689028E-3</c:v>
                </c:pt>
                <c:pt idx="511">
                  <c:v>2.9129928214953792E-3</c:v>
                </c:pt>
                <c:pt idx="512">
                  <c:v>2.9084727280331737E-3</c:v>
                </c:pt>
                <c:pt idx="513">
                  <c:v>2.9039667602481258E-3</c:v>
                </c:pt>
                <c:pt idx="514">
                  <c:v>2.8994748400743274E-3</c:v>
                </c:pt>
                <c:pt idx="515">
                  <c:v>2.8949968898101383E-3</c:v>
                </c:pt>
                <c:pt idx="516">
                  <c:v>2.8905328321141635E-3</c:v>
                </c:pt>
                <c:pt idx="517">
                  <c:v>2.8860825900012344E-3</c:v>
                </c:pt>
                <c:pt idx="518">
                  <c:v>2.8816460868384807E-3</c:v>
                </c:pt>
                <c:pt idx="519">
                  <c:v>2.8772232463411874E-3</c:v>
                </c:pt>
                <c:pt idx="520">
                  <c:v>2.8728139925689356E-3</c:v>
                </c:pt>
                <c:pt idx="521">
                  <c:v>2.868418249921532E-3</c:v>
                </c:pt>
                <c:pt idx="522">
                  <c:v>2.8640359431349894E-3</c:v>
                </c:pt>
                <c:pt idx="523">
                  <c:v>2.8596669972776505E-3</c:v>
                </c:pt>
                <c:pt idx="524">
                  <c:v>2.8553113377460899E-3</c:v>
                </c:pt>
                <c:pt idx="525">
                  <c:v>2.8509688902611562E-3</c:v>
                </c:pt>
                <c:pt idx="526">
                  <c:v>2.8466395808640446E-3</c:v>
                </c:pt>
                <c:pt idx="527">
                  <c:v>2.8423233359122502E-3</c:v>
                </c:pt>
                <c:pt idx="528">
                  <c:v>2.8380200820756415E-3</c:v>
                </c:pt>
                <c:pt idx="529">
                  <c:v>2.8337297463324898E-3</c:v>
                </c:pt>
                <c:pt idx="530">
                  <c:v>2.8294522559655266E-3</c:v>
                </c:pt>
                <c:pt idx="531">
                  <c:v>2.8251875385579385E-3</c:v>
                </c:pt>
                <c:pt idx="532">
                  <c:v>2.82093552198946E-3</c:v>
                </c:pt>
                <c:pt idx="533">
                  <c:v>2.8166961344324691E-3</c:v>
                </c:pt>
                <c:pt idx="534">
                  <c:v>2.812469304347994E-3</c:v>
                </c:pt>
                <c:pt idx="535">
                  <c:v>2.8082549604818798E-3</c:v>
                </c:pt>
                <c:pt idx="536">
                  <c:v>2.8040530318608229E-3</c:v>
                </c:pt>
                <c:pt idx="537">
                  <c:v>2.7998634477885104E-3</c:v>
                </c:pt>
                <c:pt idx="538">
                  <c:v>2.7956861378417414E-3</c:v>
                </c:pt>
                <c:pt idx="539">
                  <c:v>2.7915210318666069E-3</c:v>
                </c:pt>
                <c:pt idx="540">
                  <c:v>2.7873680599745983E-3</c:v>
                </c:pt>
                <c:pt idx="541">
                  <c:v>2.7832271525388484E-3</c:v>
                </c:pt>
                <c:pt idx="542">
                  <c:v>2.7790982401902516E-3</c:v>
                </c:pt>
                <c:pt idx="543">
                  <c:v>2.7749812538138134E-3</c:v>
                </c:pt>
                <c:pt idx="544">
                  <c:v>2.7708761245448031E-3</c:v>
                </c:pt>
                <c:pt idx="545">
                  <c:v>2.7667827837650773E-3</c:v>
                </c:pt>
                <c:pt idx="546">
                  <c:v>2.7627011630993845E-3</c:v>
                </c:pt>
                <c:pt idx="547">
                  <c:v>2.7586311944117173E-3</c:v>
                </c:pt>
                <c:pt idx="548">
                  <c:v>2.7545728098016843E-3</c:v>
                </c:pt>
                <c:pt idx="549">
                  <c:v>2.7505259416009038E-3</c:v>
                </c:pt>
                <c:pt idx="550">
                  <c:v>2.7464905223694765E-3</c:v>
                </c:pt>
                <c:pt idx="551">
                  <c:v>2.7424664848924793E-3</c:v>
                </c:pt>
                <c:pt idx="552">
                  <c:v>2.7384537621764926E-3</c:v>
                </c:pt>
                <c:pt idx="553">
                  <c:v>2.7344522874461763E-3</c:v>
                </c:pt>
                <c:pt idx="554">
                  <c:v>2.7304619941409098E-3</c:v>
                </c:pt>
                <c:pt idx="555">
                  <c:v>2.7264828159114921E-3</c:v>
                </c:pt>
                <c:pt idx="556">
                  <c:v>2.7225146866168286E-3</c:v>
                </c:pt>
                <c:pt idx="557">
                  <c:v>2.7185575403207729E-3</c:v>
                </c:pt>
                <c:pt idx="558">
                  <c:v>2.7146113112889647E-3</c:v>
                </c:pt>
                <c:pt idx="559">
                  <c:v>2.7106759339857343E-3</c:v>
                </c:pt>
                <c:pt idx="560">
                  <c:v>2.7067513430710931E-3</c:v>
                </c:pt>
                <c:pt idx="561">
                  <c:v>2.7028374733978136E-3</c:v>
                </c:pt>
                <c:pt idx="562">
                  <c:v>2.6989342600084848E-3</c:v>
                </c:pt>
                <c:pt idx="563">
                  <c:v>2.6950416381327875E-3</c:v>
                </c:pt>
                <c:pt idx="564">
                  <c:v>2.69115954318476E-3</c:v>
                </c:pt>
                <c:pt idx="565">
                  <c:v>2.6872879107600806E-3</c:v>
                </c:pt>
                <c:pt idx="566">
                  <c:v>2.6834266766336281E-3</c:v>
                </c:pt>
                <c:pt idx="567">
                  <c:v>2.679575776756937E-3</c:v>
                </c:pt>
                <c:pt idx="568">
                  <c:v>2.6757351472558532E-3</c:v>
                </c:pt>
                <c:pt idx="569">
                  <c:v>2.6719047244282441E-3</c:v>
                </c:pt>
                <c:pt idx="570">
                  <c:v>2.6680844447418369E-3</c:v>
                </c:pt>
                <c:pt idx="571">
                  <c:v>2.6642742448321414E-3</c:v>
                </c:pt>
                <c:pt idx="572">
                  <c:v>2.6604740615004696E-3</c:v>
                </c:pt>
                <c:pt idx="573">
                  <c:v>2.6566838317120802E-3</c:v>
                </c:pt>
                <c:pt idx="574">
                  <c:v>2.6529034925944312E-3</c:v>
                </c:pt>
                <c:pt idx="575">
                  <c:v>2.6491329814355632E-3</c:v>
                </c:pt>
                <c:pt idx="576">
                  <c:v>2.6453722356825633E-3</c:v>
                </c:pt>
                <c:pt idx="577">
                  <c:v>2.6416211929402478E-3</c:v>
                </c:pt>
                <c:pt idx="578">
                  <c:v>2.6378797909697902E-3</c:v>
                </c:pt>
                <c:pt idx="579">
                  <c:v>2.6341479676877241E-3</c:v>
                </c:pt>
                <c:pt idx="580">
                  <c:v>2.6304256611648764E-3</c:v>
                </c:pt>
                <c:pt idx="581">
                  <c:v>2.6267128096255435E-3</c:v>
                </c:pt>
                <c:pt idx="582">
                  <c:v>2.6230093514467995E-3</c:v>
                </c:pt>
                <c:pt idx="583">
                  <c:v>2.6193152251579193E-3</c:v>
                </c:pt>
                <c:pt idx="584">
                  <c:v>2.6156303694399655E-3</c:v>
                </c:pt>
                <c:pt idx="585">
                  <c:v>2.6119547231255903E-3</c:v>
                </c:pt>
                <c:pt idx="586">
                  <c:v>2.6082882251988637E-3</c:v>
                </c:pt>
                <c:pt idx="587">
                  <c:v>2.6046308147954327E-3</c:v>
                </c:pt>
                <c:pt idx="588">
                  <c:v>2.6009824312026612E-3</c:v>
                </c:pt>
                <c:pt idx="589">
                  <c:v>2.5973430138601628E-3</c:v>
                </c:pt>
                <c:pt idx="590">
                  <c:v>2.5937125023602543E-3</c:v>
                </c:pt>
                <c:pt idx="591">
                  <c:v>2.5900908364488045E-3</c:v>
                </c:pt>
                <c:pt idx="592">
                  <c:v>2.586477956026176E-3</c:v>
                </c:pt>
                <c:pt idx="593">
                  <c:v>2.5828738011483277E-3</c:v>
                </c:pt>
                <c:pt idx="594">
                  <c:v>2.5792783120281416E-3</c:v>
                </c:pt>
                <c:pt idx="595">
                  <c:v>2.5756914290369711E-3</c:v>
                </c:pt>
                <c:pt idx="596">
                  <c:v>2.5721130927063452E-3</c:v>
                </c:pt>
                <c:pt idx="597">
                  <c:v>2.5685432437299177E-3</c:v>
                </c:pt>
                <c:pt idx="598">
                  <c:v>2.5649818229655373E-3</c:v>
                </c:pt>
                <c:pt idx="599">
                  <c:v>2.5614287714376925E-3</c:v>
                </c:pt>
                <c:pt idx="600">
                  <c:v>2.557884030339976E-3</c:v>
                </c:pt>
                <c:pt idx="601">
                  <c:v>2.5543475410379326E-3</c:v>
                </c:pt>
                <c:pt idx="602">
                  <c:v>2.5508192450720587E-3</c:v>
                </c:pt>
                <c:pt idx="603">
                  <c:v>2.5472990841610465E-3</c:v>
                </c:pt>
                <c:pt idx="604">
                  <c:v>2.5437870002052616E-3</c:v>
                </c:pt>
                <c:pt idx="605">
                  <c:v>2.5402829352904554E-3</c:v>
                </c:pt>
                <c:pt idx="606">
                  <c:v>2.5367868316917498E-3</c:v>
                </c:pt>
                <c:pt idx="607">
                  <c:v>2.5332986318778185E-3</c:v>
                </c:pt>
                <c:pt idx="608">
                  <c:v>2.5298182785153983E-3</c:v>
                </c:pt>
                <c:pt idx="609">
                  <c:v>2.5263457144740131E-3</c:v>
                </c:pt>
                <c:pt idx="610">
                  <c:v>2.5228808828309445E-3</c:v>
                </c:pt>
                <c:pt idx="611">
                  <c:v>2.5194237268765162E-3</c:v>
                </c:pt>
                <c:pt idx="612">
                  <c:v>2.5159741901196538E-3</c:v>
                </c:pt>
                <c:pt idx="613">
                  <c:v>2.5125322162936662E-3</c:v>
                </c:pt>
                <c:pt idx="614">
                  <c:v>2.5090977493624476E-3</c:v>
                </c:pt>
                <c:pt idx="615">
                  <c:v>2.5056707335267825E-3</c:v>
                </c:pt>
                <c:pt idx="616">
                  <c:v>2.5022511132310847E-3</c:v>
                </c:pt>
                <c:pt idx="617">
                  <c:v>2.498838833170466E-3</c:v>
                </c:pt>
                <c:pt idx="618">
                  <c:v>2.4954338382979879E-3</c:v>
                </c:pt>
                <c:pt idx="619">
                  <c:v>2.4920360738323491E-3</c:v>
                </c:pt>
                <c:pt idx="620">
                  <c:v>2.4886454852657775E-3</c:v>
                </c:pt>
                <c:pt idx="621">
                  <c:v>2.4852620183724514E-3</c:v>
                </c:pt>
                <c:pt idx="622">
                  <c:v>2.4818856192169807E-3</c:v>
                </c:pt>
                <c:pt idx="623">
                  <c:v>2.4785162341635254E-3</c:v>
                </c:pt>
                <c:pt idx="624">
                  <c:v>2.4751538098850066E-3</c:v>
                </c:pt>
                <c:pt idx="625">
                  <c:v>2.471798293372845E-3</c:v>
                </c:pt>
                <c:pt idx="626">
                  <c:v>2.4684496319470001E-3</c:v>
                </c:pt>
                <c:pt idx="627">
                  <c:v>2.465107773266409E-3</c:v>
                </c:pt>
                <c:pt idx="628">
                  <c:v>2.4617726653397621E-3</c:v>
                </c:pt>
                <c:pt idx="629">
                  <c:v>2.4584442565366814E-3</c:v>
                </c:pt>
                <c:pt idx="630">
                  <c:v>2.455122495599333E-3</c:v>
                </c:pt>
                <c:pt idx="631">
                  <c:v>2.4518073316544095E-3</c:v>
                </c:pt>
                <c:pt idx="632">
                  <c:v>2.4484987142254864E-3</c:v>
                </c:pt>
                <c:pt idx="633">
                  <c:v>2.4451965932458931E-3</c:v>
                </c:pt>
                <c:pt idx="634">
                  <c:v>2.4419009190719014E-3</c:v>
                </c:pt>
                <c:pt idx="635">
                  <c:v>2.4386116424964196E-3</c:v>
                </c:pt>
                <c:pt idx="636">
                  <c:v>2.4353287147631307E-3</c:v>
                </c:pt>
                <c:pt idx="637">
                  <c:v>2.4320520875810506E-3</c:v>
                </c:pt>
                <c:pt idx="638">
                  <c:v>2.4287817131395037E-3</c:v>
                </c:pt>
                <c:pt idx="639">
                  <c:v>2.4255175441236882E-3</c:v>
                </c:pt>
                <c:pt idx="640">
                  <c:v>2.4222595337306291E-3</c:v>
                </c:pt>
                <c:pt idx="641">
                  <c:v>2.4190076356855874E-3</c:v>
                </c:pt>
                <c:pt idx="642">
                  <c:v>2.4157618042590502E-3</c:v>
                </c:pt>
                <c:pt idx="643">
                  <c:v>2.4125219942841619E-3</c:v>
                </c:pt>
                <c:pt idx="644">
                  <c:v>2.4092881611746534E-3</c:v>
                </c:pt>
                <c:pt idx="645">
                  <c:v>2.4060602609433076E-3</c:v>
                </c:pt>
                <c:pt idx="646">
                  <c:v>2.4028382502210323E-3</c:v>
                </c:pt>
                <c:pt idx="647">
                  <c:v>2.3996220862762081E-3</c:v>
                </c:pt>
                <c:pt idx="648">
                  <c:v>2.3964117270348795E-3</c:v>
                </c:pt>
                <c:pt idx="649">
                  <c:v>2.3932071311012913E-3</c:v>
                </c:pt>
                <c:pt idx="650">
                  <c:v>2.3900082577790068E-3</c:v>
                </c:pt>
                <c:pt idx="651">
                  <c:v>2.3868150670926539E-3</c:v>
                </c:pt>
                <c:pt idx="652">
                  <c:v>2.3836275198101135E-3</c:v>
                </c:pt>
                <c:pt idx="653">
                  <c:v>2.3804455774653673E-3</c:v>
                </c:pt>
                <c:pt idx="654">
                  <c:v>2.3772692023818513E-3</c:v>
                </c:pt>
                <c:pt idx="655">
                  <c:v>2.3740983576964318E-3</c:v>
                </c:pt>
                <c:pt idx="656">
                  <c:v>2.3709330073838691E-3</c:v>
                </c:pt>
                <c:pt idx="657">
                  <c:v>2.3677731162819308E-3</c:v>
                </c:pt>
                <c:pt idx="658">
                  <c:v>2.3646186501170559E-3</c:v>
                </c:pt>
                <c:pt idx="659">
                  <c:v>2.3614695755305479E-3</c:v>
                </c:pt>
                <c:pt idx="660">
                  <c:v>2.3583258601053893E-3</c:v>
                </c:pt>
                <c:pt idx="661">
                  <c:v>2.3551874723936215E-3</c:v>
                </c:pt>
                <c:pt idx="662">
                  <c:v>2.3520543819441644E-3</c:v>
                </c:pt>
                <c:pt idx="663">
                  <c:v>2.3489265593313871E-3</c:v>
                </c:pt>
                <c:pt idx="664">
                  <c:v>2.3458039761840759E-3</c:v>
                </c:pt>
                <c:pt idx="665">
                  <c:v>2.3426866052149433E-3</c:v>
                </c:pt>
                <c:pt idx="666">
                  <c:v>2.3395744202507583E-3</c:v>
                </c:pt>
                <c:pt idx="667">
                  <c:v>2.3364673962628581E-3</c:v>
                </c:pt>
                <c:pt idx="668">
                  <c:v>2.3333655093982332E-3</c:v>
                </c:pt>
                <c:pt idx="669">
                  <c:v>2.3302687370110511E-3</c:v>
                </c:pt>
                <c:pt idx="670">
                  <c:v>2.3271770576946695E-3</c:v>
                </c:pt>
                <c:pt idx="671">
                  <c:v>2.3240904513139858E-3</c:v>
                </c:pt>
                <c:pt idx="672">
                  <c:v>2.3210088990383224E-3</c:v>
                </c:pt>
                <c:pt idx="673">
                  <c:v>2.3179323833745278E-3</c:v>
                </c:pt>
                <c:pt idx="674">
                  <c:v>2.3148608882005671E-3</c:v>
                </c:pt>
                <c:pt idx="675">
                  <c:v>2.3117943987992725E-3</c:v>
                </c:pt>
                <c:pt idx="676">
                  <c:v>2.3087329018925003E-3</c:v>
                </c:pt>
                <c:pt idx="677">
                  <c:v>2.3056763856753189E-3</c:v>
                </c:pt>
                <c:pt idx="678">
                  <c:v>2.302624839850598E-3</c:v>
                </c:pt>
                <c:pt idx="679">
                  <c:v>2.299578255663493E-3</c:v>
                </c:pt>
                <c:pt idx="680">
                  <c:v>2.2965366259361493E-3</c:v>
                </c:pt>
                <c:pt idx="681">
                  <c:v>2.2934999451023272E-3</c:v>
                </c:pt>
                <c:pt idx="682">
                  <c:v>2.2904682092419865E-3</c:v>
                </c:pt>
                <c:pt idx="683">
                  <c:v>2.2874414161157689E-3</c:v>
                </c:pt>
                <c:pt idx="684">
                  <c:v>2.2844195651992205E-3</c:v>
                </c:pt>
                <c:pt idx="685">
                  <c:v>2.2814026577167665E-3</c:v>
                </c:pt>
                <c:pt idx="686">
                  <c:v>2.2783906966753024E-3</c:v>
                </c:pt>
                <c:pt idx="687">
                  <c:v>2.2753836868973361E-3</c:v>
                </c:pt>
                <c:pt idx="688">
                  <c:v>2.2723816350535384E-3</c:v>
                </c:pt>
                <c:pt idx="689">
                  <c:v>2.2693845496946793E-3</c:v>
                </c:pt>
                <c:pt idx="690">
                  <c:v>2.2663924412828023E-3</c:v>
                </c:pt>
                <c:pt idx="691">
                  <c:v>2.2634053222214639E-3</c:v>
                </c:pt>
                <c:pt idx="692">
                  <c:v>2.2604232068850517E-3</c:v>
                </c:pt>
                <c:pt idx="693">
                  <c:v>2.2574461116469037E-3</c:v>
                </c:pt>
                <c:pt idx="694">
                  <c:v>2.2544740549062842E-3</c:v>
                </c:pt>
                <c:pt idx="695">
                  <c:v>2.2515070571138491E-3</c:v>
                </c:pt>
                <c:pt idx="696">
                  <c:v>2.2485451407956878E-3</c:v>
                </c:pt>
                <c:pt idx="697">
                  <c:v>2.2455883305756413E-3</c:v>
                </c:pt>
                <c:pt idx="698">
                  <c:v>2.2426366531958252E-3</c:v>
                </c:pt>
                <c:pt idx="699">
                  <c:v>2.2396901375351117E-3</c:v>
                </c:pt>
                <c:pt idx="700">
                  <c:v>2.2367488146255222E-3</c:v>
                </c:pt>
                <c:pt idx="701">
                  <c:v>2.2338127176662966E-3</c:v>
                </c:pt>
                <c:pt idx="702">
                  <c:v>2.2308818820354665E-3</c:v>
                </c:pt>
                <c:pt idx="703">
                  <c:v>2.2279563452987758E-3</c:v>
                </c:pt>
                <c:pt idx="704">
                  <c:v>2.2250361472157597E-3</c:v>
                </c:pt>
                <c:pt idx="705">
                  <c:v>2.2221213297427891E-3</c:v>
                </c:pt>
                <c:pt idx="706">
                  <c:v>2.2192119370329829E-3</c:v>
                </c:pt>
                <c:pt idx="707">
                  <c:v>2.2163080154326336E-3</c:v>
                </c:pt>
                <c:pt idx="708">
                  <c:v>2.2134096134741E-3</c:v>
                </c:pt>
                <c:pt idx="709">
                  <c:v>2.2105167818650111E-3</c:v>
                </c:pt>
                <c:pt idx="710">
                  <c:v>2.2076295734734016E-3</c:v>
                </c:pt>
                <c:pt idx="711">
                  <c:v>2.2047480433088351E-3</c:v>
                </c:pt>
                <c:pt idx="712">
                  <c:v>2.201872248499161E-3</c:v>
                </c:pt>
                <c:pt idx="713">
                  <c:v>2.199002248262832E-3</c:v>
                </c:pt>
                <c:pt idx="714">
                  <c:v>2.1961381038764715E-3</c:v>
                </c:pt>
                <c:pt idx="715">
                  <c:v>2.1932798786378619E-3</c:v>
                </c:pt>
                <c:pt idx="716">
                  <c:v>2.1904276378236949E-3</c:v>
                </c:pt>
                <c:pt idx="717">
                  <c:v>2.1875814486423868E-3</c:v>
                </c:pt>
                <c:pt idx="718">
                  <c:v>2.184741380181631E-3</c:v>
                </c:pt>
                <c:pt idx="719">
                  <c:v>2.1819075033505798E-3</c:v>
                </c:pt>
                <c:pt idx="720">
                  <c:v>2.1790798908164961E-3</c:v>
                </c:pt>
                <c:pt idx="721">
                  <c:v>2.1762586169359675E-3</c:v>
                </c:pt>
                <c:pt idx="722">
                  <c:v>2.1734437576804212E-3</c:v>
                </c:pt>
                <c:pt idx="723">
                  <c:v>2.1706353905559589E-3</c:v>
                </c:pt>
                <c:pt idx="724">
                  <c:v>2.1678335945175017E-3</c:v>
                </c:pt>
                <c:pt idx="725">
                  <c:v>2.1650384498772728E-3</c:v>
                </c:pt>
                <c:pt idx="726">
                  <c:v>2.1622500382074273E-3</c:v>
                </c:pt>
                <c:pt idx="727">
                  <c:v>2.1594684422371691E-3</c:v>
                </c:pt>
                <c:pt idx="728">
                  <c:v>2.1566937457442627E-3</c:v>
                </c:pt>
                <c:pt idx="729">
                  <c:v>2.1539260334409367E-3</c:v>
                </c:pt>
                <c:pt idx="730">
                  <c:v>2.1511653908545545E-3</c:v>
                </c:pt>
                <c:pt idx="731">
                  <c:v>2.1484119042030295E-3</c:v>
                </c:pt>
                <c:pt idx="732">
                  <c:v>2.1456656602652372E-3</c:v>
                </c:pt>
                <c:pt idx="733">
                  <c:v>2.1429267462465948E-3</c:v>
                </c:pt>
                <c:pt idx="734">
                  <c:v>2.1401952496402049E-3</c:v>
                </c:pt>
                <c:pt idx="735">
                  <c:v>2.1374712580837195E-3</c:v>
                </c:pt>
                <c:pt idx="736">
                  <c:v>2.1347548592122261E-3</c:v>
                </c:pt>
                <c:pt idx="737">
                  <c:v>2.1320461405077646E-3</c:v>
                </c:pt>
                <c:pt idx="738">
                  <c:v>2.1293451891455078E-3</c:v>
                </c:pt>
                <c:pt idx="739">
                  <c:v>2.126652091837333E-3</c:v>
                </c:pt>
                <c:pt idx="740">
                  <c:v>2.1239669346730721E-3</c:v>
                </c:pt>
                <c:pt idx="741">
                  <c:v>2.121289802960071E-3</c:v>
                </c:pt>
                <c:pt idx="742">
                  <c:v>2.1186207810613917E-3</c:v>
                </c:pt>
                <c:pt idx="743">
                  <c:v>2.1159599522333357E-3</c:v>
                </c:pt>
                <c:pt idx="744">
                  <c:v>2.1133073984628834E-3</c:v>
                </c:pt>
                <c:pt idx="745">
                  <c:v>2.1106632003055239E-3</c:v>
                </c:pt>
                <c:pt idx="746">
                  <c:v>2.1080274367241332E-3</c:v>
                </c:pt>
                <c:pt idx="747">
                  <c:v>2.105400184929536E-3</c:v>
                </c:pt>
                <c:pt idx="748">
                  <c:v>2.1027815202234422E-3</c:v>
                </c:pt>
                <c:pt idx="749">
                  <c:v>2.1001715158442428E-3</c:v>
                </c:pt>
                <c:pt idx="750">
                  <c:v>2.0975702428163942E-3</c:v>
                </c:pt>
                <c:pt idx="751">
                  <c:v>2.0949777698041549E-3</c:v>
                </c:pt>
                <c:pt idx="752">
                  <c:v>2.0923941629700281E-3</c:v>
                </c:pt>
                <c:pt idx="753">
                  <c:v>2.0898194858387591E-3</c:v>
                </c:pt>
                <c:pt idx="754">
                  <c:v>2.0872537991674586E-3</c:v>
                </c:pt>
                <c:pt idx="755">
                  <c:v>2.0846971608223489E-3</c:v>
                </c:pt>
                <c:pt idx="756">
                  <c:v>2.0821496256627024E-3</c:v>
                </c:pt>
                <c:pt idx="757">
                  <c:v>2.0796112454326298E-3</c:v>
                </c:pt>
                <c:pt idx="758">
                  <c:v>2.0770820686610574E-3</c:v>
                </c:pt>
                <c:pt idx="759">
                  <c:v>2.0745621405704072E-3</c:v>
                </c:pt>
                <c:pt idx="760">
                  <c:v>2.0720515029943516E-3</c:v>
                </c:pt>
                <c:pt idx="761">
                  <c:v>2.0695501943051153E-3</c:v>
                </c:pt>
                <c:pt idx="762">
                  <c:v>2.0670582493505026E-3</c:v>
                </c:pt>
                <c:pt idx="763">
                  <c:v>2.0645756994008961E-3</c:v>
                </c:pt>
                <c:pt idx="764">
                  <c:v>2.0621025721066014E-3</c:v>
                </c:pt>
                <c:pt idx="765">
                  <c:v>2.0596388914654608E-3</c:v>
                </c:pt>
                <c:pt idx="766">
                  <c:v>2.0571846778009734E-3</c:v>
                </c:pt>
                <c:pt idx="767">
                  <c:v>2.0547399477508178E-3</c:v>
                </c:pt>
                <c:pt idx="768">
                  <c:v>2.0523047142659082E-3</c:v>
                </c:pt>
                <c:pt idx="769">
                  <c:v>2.0498789866196551E-3</c:v>
                </c:pt>
                <c:pt idx="770">
                  <c:v>2.0474627704274626E-3</c:v>
                </c:pt>
                <c:pt idx="771">
                  <c:v>2.0450560676761567E-3</c:v>
                </c:pt>
                <c:pt idx="772">
                  <c:v>2.0426588767631171E-3</c:v>
                </c:pt>
                <c:pt idx="773">
                  <c:v>2.0402711925446618E-3</c:v>
                </c:pt>
                <c:pt idx="774">
                  <c:v>2.0378930063935218E-3</c:v>
                </c:pt>
                <c:pt idx="775">
                  <c:v>2.0355243062647674E-3</c:v>
                </c:pt>
                <c:pt idx="776">
                  <c:v>2.0331650767698843E-3</c:v>
                </c:pt>
                <c:pt idx="777">
                  <c:v>2.0308152992583517E-3</c:v>
                </c:pt>
                <c:pt idx="778">
                  <c:v>2.0284749519063551E-3</c:v>
                </c:pt>
                <c:pt idx="779">
                  <c:v>2.0261440098119101E-3</c:v>
                </c:pt>
                <c:pt idx="780">
                  <c:v>2.0238224450959065E-3</c:v>
                </c:pt>
                <c:pt idx="781">
                  <c:v>2.02151022700845E-3</c:v>
                </c:pt>
                <c:pt idx="782">
                  <c:v>2.0192073220398356E-3</c:v>
                </c:pt>
                <c:pt idx="783">
                  <c:v>2.0169136940356336E-3</c:v>
                </c:pt>
                <c:pt idx="784">
                  <c:v>2.014629304315156E-3</c:v>
                </c:pt>
                <c:pt idx="785">
                  <c:v>2.0123541117927114E-3</c:v>
                </c:pt>
                <c:pt idx="786">
                  <c:v>2.0100880731011139E-3</c:v>
                </c:pt>
                <c:pt idx="787">
                  <c:v>2.0078311427166691E-3</c:v>
                </c:pt>
                <c:pt idx="788">
                  <c:v>2.0055832730852285E-3</c:v>
                </c:pt>
                <c:pt idx="789">
                  <c:v>2.00334441474869E-3</c:v>
                </c:pt>
                <c:pt idx="790">
                  <c:v>2.0011145164712954E-3</c:v>
                </c:pt>
                <c:pt idx="791">
                  <c:v>1.9988935253653656E-3</c:v>
                </c:pt>
                <c:pt idx="792">
                  <c:v>1.996681387015864E-3</c:v>
                </c:pt>
                <c:pt idx="793">
                  <c:v>1.9944780456034529E-3</c:v>
                </c:pt>
                <c:pt idx="794">
                  <c:v>1.9922834440254762E-3</c:v>
                </c:pt>
                <c:pt idx="795">
                  <c:v>1.9900975240145589E-3</c:v>
                </c:pt>
                <c:pt idx="796">
                  <c:v>1.9879202262545019E-3</c:v>
                </c:pt>
                <c:pt idx="797">
                  <c:v>1.9857514904930828E-3</c:v>
                </c:pt>
                <c:pt idx="798">
                  <c:v>1.9835912556515128E-3</c:v>
                </c:pt>
                <c:pt idx="799">
                  <c:v>1.9814394599303449E-3</c:v>
                </c:pt>
                <c:pt idx="800">
                  <c:v>1.9792960409115113E-3</c:v>
                </c:pt>
                <c:pt idx="801">
                  <c:v>1.9771609356564351E-3</c:v>
                </c:pt>
                <c:pt idx="802">
                  <c:v>1.9750340808000534E-3</c:v>
                </c:pt>
                <c:pt idx="803">
                  <c:v>1.9729154126405298E-3</c:v>
                </c:pt>
                <c:pt idx="804">
                  <c:v>1.9708048672247452E-3</c:v>
                </c:pt>
                <c:pt idx="805">
                  <c:v>1.9687023804294038E-3</c:v>
                </c:pt>
                <c:pt idx="806">
                  <c:v>1.9666078880377232E-3</c:v>
                </c:pt>
                <c:pt idx="807">
                  <c:v>1.9645213258118665E-3</c:v>
                </c:pt>
                <c:pt idx="808">
                  <c:v>1.9624426295608522E-3</c:v>
                </c:pt>
                <c:pt idx="809">
                  <c:v>1.960371735204379E-3</c:v>
                </c:pt>
                <c:pt idx="810">
                  <c:v>1.9583085788321838E-3</c:v>
                </c:pt>
                <c:pt idx="811">
                  <c:v>1.9562530967594813E-3</c:v>
                </c:pt>
                <c:pt idx="812">
                  <c:v>1.9542052255781682E-3</c:v>
                </c:pt>
                <c:pt idx="813">
                  <c:v>1.9521649022041603E-3</c:v>
                </c:pt>
                <c:pt idx="814">
                  <c:v>1.950132063920971E-3</c:v>
                </c:pt>
                <c:pt idx="815">
                  <c:v>1.9481066484195008E-3</c:v>
                </c:pt>
                <c:pt idx="816">
                  <c:v>1.9460885938343536E-3</c:v>
                </c:pt>
                <c:pt idx="817">
                  <c:v>1.944077838776752E-3</c:v>
                </c:pt>
                <c:pt idx="818">
                  <c:v>1.9420743223641508E-3</c:v>
                </c:pt>
                <c:pt idx="819">
                  <c:v>1.9400779842468384E-3</c:v>
                </c:pt>
                <c:pt idx="820">
                  <c:v>1.9380887646315503E-3</c:v>
                </c:pt>
                <c:pt idx="821">
                  <c:v>1.9361066043023113E-3</c:v>
                </c:pt>
                <c:pt idx="822">
                  <c:v>1.9341314446386594E-3</c:v>
                </c:pt>
                <c:pt idx="823">
                  <c:v>1.9321632276314113E-3</c:v>
                </c:pt>
                <c:pt idx="824">
                  <c:v>1.9302018958960649E-3</c:v>
                </c:pt>
                <c:pt idx="825">
                  <c:v>1.9282473926841035E-3</c:v>
                </c:pt>
                <c:pt idx="826">
                  <c:v>1.9262996618922064E-3</c:v>
                </c:pt>
                <c:pt idx="827">
                  <c:v>1.9243586480696315E-3</c:v>
                </c:pt>
                <c:pt idx="828">
                  <c:v>1.922424296423822E-3</c:v>
                </c:pt>
                <c:pt idx="829">
                  <c:v>1.9204965528243742E-3</c:v>
                </c:pt>
                <c:pt idx="830">
                  <c:v>1.9185753638056482E-3</c:v>
                </c:pt>
                <c:pt idx="831">
                  <c:v>1.9166606765678074E-3</c:v>
                </c:pt>
                <c:pt idx="832">
                  <c:v>1.9147524389767692E-3</c:v>
                </c:pt>
                <c:pt idx="833">
                  <c:v>1.9128505995629828E-3</c:v>
                </c:pt>
                <c:pt idx="834">
                  <c:v>1.9109551075191108E-3</c:v>
                </c:pt>
                <c:pt idx="835">
                  <c:v>1.9090659126968466E-3</c:v>
                </c:pt>
                <c:pt idx="836">
                  <c:v>1.9071829656028005E-3</c:v>
                </c:pt>
                <c:pt idx="837">
                  <c:v>1.9053062173937647E-3</c:v>
                </c:pt>
                <c:pt idx="838">
                  <c:v>1.9034356198711258E-3</c:v>
                </c:pt>
                <c:pt idx="839">
                  <c:v>1.9015711254748344E-3</c:v>
                </c:pt>
                <c:pt idx="840">
                  <c:v>1.8997126872767245E-3</c:v>
                </c:pt>
                <c:pt idx="841">
                  <c:v>1.8978602589734682E-3</c:v>
                </c:pt>
                <c:pt idx="842">
                  <c:v>1.8960137948790404E-3</c:v>
                </c:pt>
                <c:pt idx="843">
                  <c:v>1.8941732499168987E-3</c:v>
                </c:pt>
                <c:pt idx="844">
                  <c:v>1.8923385796118632E-3</c:v>
                </c:pt>
                <c:pt idx="845">
                  <c:v>1.8905097400817019E-3</c:v>
                </c:pt>
                <c:pt idx="846">
                  <c:v>1.8886866880285663E-3</c:v>
                </c:pt>
                <c:pt idx="847">
                  <c:v>1.8868693807302535E-3</c:v>
                </c:pt>
                <c:pt idx="848">
                  <c:v>1.8850577760313434E-3</c:v>
                </c:pt>
                <c:pt idx="849">
                  <c:v>1.883251832334219E-3</c:v>
                </c:pt>
                <c:pt idx="850">
                  <c:v>1.8814515085900597E-3</c:v>
                </c:pt>
                <c:pt idx="851">
                  <c:v>1.8796567642897996E-3</c:v>
                </c:pt>
                <c:pt idx="852">
                  <c:v>1.8778675594550587E-3</c:v>
                </c:pt>
                <c:pt idx="853">
                  <c:v>1.8760838546291003E-3</c:v>
                </c:pt>
                <c:pt idx="854">
                  <c:v>1.874305610867827E-3</c:v>
                </c:pt>
                <c:pt idx="855">
                  <c:v>1.8725327897308047E-3</c:v>
                </c:pt>
                <c:pt idx="856">
                  <c:v>1.8707653532723902E-3</c:v>
                </c:pt>
                <c:pt idx="857">
                  <c:v>1.8690032640328942E-3</c:v>
                </c:pt>
                <c:pt idx="858">
                  <c:v>1.8672464850299113E-3</c:v>
                </c:pt>
                <c:pt idx="859">
                  <c:v>1.8654949797496682E-3</c:v>
                </c:pt>
                <c:pt idx="860">
                  <c:v>1.8637487121385284E-3</c:v>
                </c:pt>
                <c:pt idx="861">
                  <c:v>1.8620076465946317E-3</c:v>
                </c:pt>
                <c:pt idx="862">
                  <c:v>1.8602717479596254E-3</c:v>
                </c:pt>
                <c:pt idx="863">
                  <c:v>1.8585409815105589E-3</c:v>
                </c:pt>
                <c:pt idx="864">
                  <c:v>1.8568153129519011E-3</c:v>
                </c:pt>
                <c:pt idx="865">
                  <c:v>1.8550947084077008E-3</c:v>
                </c:pt>
                <c:pt idx="866">
                  <c:v>1.8533791344138803E-3</c:v>
                </c:pt>
                <c:pt idx="867">
                  <c:v>1.8516685579107151E-3</c:v>
                </c:pt>
                <c:pt idx="868">
                  <c:v>1.8499629462354094E-3</c:v>
                </c:pt>
                <c:pt idx="869">
                  <c:v>1.8482622671148513E-3</c:v>
                </c:pt>
                <c:pt idx="870">
                  <c:v>1.8465664886584919E-3</c:v>
                </c:pt>
                <c:pt idx="871">
                  <c:v>1.8448755793514268E-3</c:v>
                </c:pt>
                <c:pt idx="872">
                  <c:v>1.8431895080475652E-3</c:v>
                </c:pt>
                <c:pt idx="873">
                  <c:v>1.8415082439629535E-3</c:v>
                </c:pt>
                <c:pt idx="874">
                  <c:v>1.8398317566693033E-3</c:v>
                </c:pt>
                <c:pt idx="875">
                  <c:v>1.8381600160875702E-3</c:v>
                </c:pt>
                <c:pt idx="876">
                  <c:v>1.8364929924817835E-3</c:v>
                </c:pt>
                <c:pt idx="877">
                  <c:v>1.8348306564528963E-3</c:v>
                </c:pt>
                <c:pt idx="878">
                  <c:v>1.8331729789328891E-3</c:v>
                </c:pt>
                <c:pt idx="879">
                  <c:v>1.8315199311789265E-3</c:v>
                </c:pt>
                <c:pt idx="880">
                  <c:v>1.8298714847676748E-3</c:v>
                </c:pt>
                <c:pt idx="881">
                  <c:v>1.828227611589781E-3</c:v>
                </c:pt>
                <c:pt idx="882">
                  <c:v>1.8265882838444075E-3</c:v>
                </c:pt>
                <c:pt idx="883">
                  <c:v>1.8249534740340217E-3</c:v>
                </c:pt>
                <c:pt idx="884">
                  <c:v>1.8233231549590989E-3</c:v>
                </c:pt>
                <c:pt idx="885">
                  <c:v>1.8216972997131726E-3</c:v>
                </c:pt>
                <c:pt idx="886">
                  <c:v>1.8200758816778711E-3</c:v>
                </c:pt>
                <c:pt idx="887">
                  <c:v>1.8184588745180953E-3</c:v>
                </c:pt>
                <c:pt idx="888">
                  <c:v>1.8168462521772942E-3</c:v>
                </c:pt>
                <c:pt idx="889">
                  <c:v>1.8152379888728937E-3</c:v>
                </c:pt>
                <c:pt idx="890">
                  <c:v>1.8136340590917711E-3</c:v>
                </c:pt>
                <c:pt idx="891">
                  <c:v>1.8120344375859448E-3</c:v>
                </c:pt>
                <c:pt idx="892">
                  <c:v>1.8104390993681715E-3</c:v>
                </c:pt>
                <c:pt idx="893">
                  <c:v>1.8088480197078474E-3</c:v>
                </c:pt>
                <c:pt idx="894">
                  <c:v>1.8072611741268853E-3</c:v>
                </c:pt>
                <c:pt idx="895">
                  <c:v>1.8056785383957004E-3</c:v>
                </c:pt>
                <c:pt idx="896">
                  <c:v>1.8041000885293311E-3</c:v>
                </c:pt>
                <c:pt idx="897">
                  <c:v>1.802525800783598E-3</c:v>
                </c:pt>
                <c:pt idx="898">
                  <c:v>1.8009556516513621E-3</c:v>
                </c:pt>
                <c:pt idx="899">
                  <c:v>1.7993896178588919E-3</c:v>
                </c:pt>
                <c:pt idx="900">
                  <c:v>1.7978276763622688E-3</c:v>
                </c:pt>
                <c:pt idx="901">
                  <c:v>1.7962698043439565E-3</c:v>
                </c:pt>
                <c:pt idx="902">
                  <c:v>1.7947159792092587E-3</c:v>
                </c:pt>
                <c:pt idx="903">
                  <c:v>1.7931661785831397E-3</c:v>
                </c:pt>
                <c:pt idx="904">
                  <c:v>1.7916203803068154E-3</c:v>
                </c:pt>
                <c:pt idx="905">
                  <c:v>1.7900785624346653E-3</c:v>
                </c:pt>
                <c:pt idx="906">
                  <c:v>1.7885407032309987E-3</c:v>
                </c:pt>
                <c:pt idx="907">
                  <c:v>1.7870067811670872E-3</c:v>
                </c:pt>
                <c:pt idx="908">
                  <c:v>1.7854767749181037E-3</c:v>
                </c:pt>
                <c:pt idx="909">
                  <c:v>1.7839506633602123E-3</c:v>
                </c:pt>
                <c:pt idx="910">
                  <c:v>1.7824284255677037E-3</c:v>
                </c:pt>
                <c:pt idx="911">
                  <c:v>1.7809100408101423E-3</c:v>
                </c:pt>
                <c:pt idx="912">
                  <c:v>1.7793954885496502E-3</c:v>
                </c:pt>
                <c:pt idx="913">
                  <c:v>1.7778847484381864E-3</c:v>
                </c:pt>
                <c:pt idx="914">
                  <c:v>1.7763778003149118E-3</c:v>
                </c:pt>
                <c:pt idx="915">
                  <c:v>1.7748746242035708E-3</c:v>
                </c:pt>
                <c:pt idx="916">
                  <c:v>1.7733752003099941E-3</c:v>
                </c:pt>
                <c:pt idx="917">
                  <c:v>1.7718795090195503E-3</c:v>
                </c:pt>
                <c:pt idx="918">
                  <c:v>1.7703875308947715E-3</c:v>
                </c:pt>
                <c:pt idx="919">
                  <c:v>1.7688992466728898E-3</c:v>
                </c:pt>
                <c:pt idx="920">
                  <c:v>1.7674146372635747E-3</c:v>
                </c:pt>
                <c:pt idx="921">
                  <c:v>1.7659336837465239E-3</c:v>
                </c:pt>
                <c:pt idx="922">
                  <c:v>1.7644563673692899E-3</c:v>
                </c:pt>
                <c:pt idx="923">
                  <c:v>1.7629826695450344E-3</c:v>
                </c:pt>
                <c:pt idx="924">
                  <c:v>1.7615125718503592E-3</c:v>
                </c:pt>
                <c:pt idx="925">
                  <c:v>1.7600460560231585E-3</c:v>
                </c:pt>
                <c:pt idx="926">
                  <c:v>1.7585831039605361E-3</c:v>
                </c:pt>
                <c:pt idx="927">
                  <c:v>1.7571236977167615E-3</c:v>
                </c:pt>
                <c:pt idx="928">
                  <c:v>1.7556678195012317E-3</c:v>
                </c:pt>
                <c:pt idx="929">
                  <c:v>1.754215451676503E-3</c:v>
                </c:pt>
                <c:pt idx="930">
                  <c:v>1.7527665767563361E-3</c:v>
                </c:pt>
                <c:pt idx="931">
                  <c:v>1.7513211774037873E-3</c:v>
                </c:pt>
                <c:pt idx="932">
                  <c:v>1.74987923642937E-3</c:v>
                </c:pt>
                <c:pt idx="933">
                  <c:v>1.7484407367891139E-3</c:v>
                </c:pt>
                <c:pt idx="934">
                  <c:v>1.7470056615828799E-3</c:v>
                </c:pt>
                <c:pt idx="935">
                  <c:v>1.7455739940524691E-3</c:v>
                </c:pt>
                <c:pt idx="936">
                  <c:v>1.7441457175799595E-3</c:v>
                </c:pt>
                <c:pt idx="937">
                  <c:v>1.7427208156859078E-3</c:v>
                </c:pt>
                <c:pt idx="938">
                  <c:v>1.741299272027746E-3</c:v>
                </c:pt>
                <c:pt idx="939">
                  <c:v>1.7398810703980331E-3</c:v>
                </c:pt>
                <c:pt idx="940">
                  <c:v>1.7384661947228916E-3</c:v>
                </c:pt>
                <c:pt idx="941">
                  <c:v>1.7370546290603642E-3</c:v>
                </c:pt>
                <c:pt idx="942">
                  <c:v>1.7356463575988372E-3</c:v>
                </c:pt>
                <c:pt idx="943">
                  <c:v>1.7342413646555211E-3</c:v>
                </c:pt>
                <c:pt idx="944">
                  <c:v>1.7328396346748475E-3</c:v>
                </c:pt>
                <c:pt idx="945">
                  <c:v>1.7314411522270561E-3</c:v>
                </c:pt>
                <c:pt idx="946">
                  <c:v>1.7300459020066529E-3</c:v>
                </c:pt>
                <c:pt idx="947">
                  <c:v>1.7286538688309925E-3</c:v>
                </c:pt>
                <c:pt idx="948">
                  <c:v>1.7272650376388219E-3</c:v>
                </c:pt>
                <c:pt idx="949">
                  <c:v>1.7258793934888654E-3</c:v>
                </c:pt>
                <c:pt idx="950">
                  <c:v>1.7244969215584674E-3</c:v>
                </c:pt>
                <c:pt idx="951">
                  <c:v>1.723117607142219E-3</c:v>
                </c:pt>
                <c:pt idx="952">
                  <c:v>1.7217414356505984E-3</c:v>
                </c:pt>
                <c:pt idx="953">
                  <c:v>1.7203683926086707E-3</c:v>
                </c:pt>
                <c:pt idx="954">
                  <c:v>1.7189984636547463E-3</c:v>
                </c:pt>
                <c:pt idx="955">
                  <c:v>1.7176316345391459E-3</c:v>
                </c:pt>
                <c:pt idx="956">
                  <c:v>1.7162678911229242E-3</c:v>
                </c:pt>
                <c:pt idx="957">
                  <c:v>1.7149072193765856E-3</c:v>
                </c:pt>
                <c:pt idx="958">
                  <c:v>1.7135496053789457E-3</c:v>
                </c:pt>
                <c:pt idx="959">
                  <c:v>1.7121950353158083E-3</c:v>
                </c:pt>
                <c:pt idx="960">
                  <c:v>1.710843495478888E-3</c:v>
                </c:pt>
                <c:pt idx="961">
                  <c:v>1.7094949722645707E-3</c:v>
                </c:pt>
                <c:pt idx="962">
                  <c:v>1.7081494521727985E-3</c:v>
                </c:pt>
                <c:pt idx="963">
                  <c:v>1.7068069218058987E-3</c:v>
                </c:pt>
                <c:pt idx="964">
                  <c:v>1.7054673678674663E-3</c:v>
                </c:pt>
                <c:pt idx="965">
                  <c:v>1.7041307771613146E-3</c:v>
                </c:pt>
                <c:pt idx="966">
                  <c:v>1.7027971365903391E-3</c:v>
                </c:pt>
                <c:pt idx="967">
                  <c:v>1.7014664331554139E-3</c:v>
                </c:pt>
                <c:pt idx="968">
                  <c:v>1.7001386539544396E-3</c:v>
                </c:pt>
                <c:pt idx="969">
                  <c:v>1.6988137861811714E-3</c:v>
                </c:pt>
                <c:pt idx="970">
                  <c:v>1.6974918171243029E-3</c:v>
                </c:pt>
                <c:pt idx="971">
                  <c:v>1.6961727341663986E-3</c:v>
                </c:pt>
                <c:pt idx="972">
                  <c:v>1.6948565247829025E-3</c:v>
                </c:pt>
                <c:pt idx="973">
                  <c:v>1.6935431765411706E-3</c:v>
                </c:pt>
                <c:pt idx="974">
                  <c:v>1.692232677099461E-3</c:v>
                </c:pt>
                <c:pt idx="975">
                  <c:v>1.690925014206037E-3</c:v>
                </c:pt>
                <c:pt idx="976">
                  <c:v>1.6896201756981749E-3</c:v>
                </c:pt>
                <c:pt idx="977">
                  <c:v>1.6883181495012483E-3</c:v>
                </c:pt>
                <c:pt idx="978">
                  <c:v>1.6870189236278237E-3</c:v>
                </c:pt>
                <c:pt idx="979">
                  <c:v>1.6857224861767143E-3</c:v>
                </c:pt>
                <c:pt idx="980">
                  <c:v>1.6844288253321652E-3</c:v>
                </c:pt>
                <c:pt idx="981">
                  <c:v>1.6831379293628817E-3</c:v>
                </c:pt>
                <c:pt idx="982">
                  <c:v>1.6818497866212027E-3</c:v>
                </c:pt>
                <c:pt idx="983">
                  <c:v>1.680564385542277E-3</c:v>
                </c:pt>
                <c:pt idx="984">
                  <c:v>1.6792817146431469E-3</c:v>
                </c:pt>
                <c:pt idx="985">
                  <c:v>1.6780017625219737E-3</c:v>
                </c:pt>
                <c:pt idx="986">
                  <c:v>1.6767245178571737E-3</c:v>
                </c:pt>
                <c:pt idx="987">
                  <c:v>1.6754499694066362E-3</c:v>
                </c:pt>
                <c:pt idx="988">
                  <c:v>1.6741781060069E-3</c:v>
                </c:pt>
                <c:pt idx="989">
                  <c:v>1.6729089165723693E-3</c:v>
                </c:pt>
                <c:pt idx="990">
                  <c:v>1.671642390094521E-3</c:v>
                </c:pt>
                <c:pt idx="991">
                  <c:v>1.6703785156411807E-3</c:v>
                </c:pt>
                <c:pt idx="992">
                  <c:v>1.6691172823556973E-3</c:v>
                </c:pt>
                <c:pt idx="993">
                  <c:v>1.6678586794562403E-3</c:v>
                </c:pt>
                <c:pt idx="994">
                  <c:v>1.6666026962350098E-3</c:v>
                </c:pt>
                <c:pt idx="995">
                  <c:v>1.665349322057579E-3</c:v>
                </c:pt>
                <c:pt idx="996">
                  <c:v>1.6640985463620796E-3</c:v>
                </c:pt>
                <c:pt idx="997">
                  <c:v>1.6628503586585883E-3</c:v>
                </c:pt>
                <c:pt idx="998">
                  <c:v>1.6616047485283249E-3</c:v>
                </c:pt>
                <c:pt idx="999">
                  <c:v>1.6603617056230309E-3</c:v>
                </c:pt>
              </c:numCache>
            </c:numRef>
          </c:val>
        </c:ser>
        <c:marker val="1"/>
        <c:axId val="153094784"/>
        <c:axId val="40399616"/>
      </c:lineChart>
      <c:catAx>
        <c:axId val="153094784"/>
        <c:scaling>
          <c:orientation val="minMax"/>
        </c:scaling>
        <c:axPos val="b"/>
        <c:title>
          <c:tx>
            <c:rich>
              <a:bodyPr/>
              <a:lstStyle/>
              <a:p>
                <a:pPr>
                  <a:defRPr sz="1000"/>
                </a:pPr>
                <a:r>
                  <a:rPr lang="en-US"/>
                  <a:t>Epoch</a:t>
                </a:r>
              </a:p>
            </c:rich>
          </c:tx>
          <c:layout/>
        </c:title>
        <c:tickLblPos val="nextTo"/>
        <c:txPr>
          <a:bodyPr/>
          <a:lstStyle/>
          <a:p>
            <a:pPr>
              <a:defRPr sz="800"/>
            </a:pPr>
            <a:endParaRPr lang="en-US"/>
          </a:p>
        </c:txPr>
        <c:crossAx val="40399616"/>
        <c:crosses val="autoZero"/>
        <c:auto val="1"/>
        <c:lblAlgn val="ctr"/>
        <c:lblOffset val="100"/>
        <c:tickLblSkip val="99"/>
        <c:tickMarkSkip val="99"/>
      </c:catAx>
      <c:valAx>
        <c:axId val="40399616"/>
        <c:scaling>
          <c:orientation val="minMax"/>
        </c:scaling>
        <c:axPos val="l"/>
        <c:title>
          <c:tx>
            <c:rich>
              <a:bodyPr/>
              <a:lstStyle/>
              <a:p>
                <a:pPr>
                  <a:defRPr sz="1000"/>
                </a:pPr>
                <a:r>
                  <a:rPr lang="en-US"/>
                  <a:t>MSE</a:t>
                </a:r>
              </a:p>
            </c:rich>
          </c:tx>
          <c:layout/>
        </c:title>
        <c:numFmt formatCode="General" sourceLinked="1"/>
        <c:tickLblPos val="nextTo"/>
        <c:txPr>
          <a:bodyPr/>
          <a:lstStyle/>
          <a:p>
            <a:pPr>
              <a:defRPr sz="800"/>
            </a:pPr>
            <a:endParaRPr lang="en-US"/>
          </a:p>
        </c:txPr>
        <c:crossAx val="153094784"/>
        <c:crosses val="autoZero"/>
        <c:crossBetween val="midCat"/>
      </c:valAx>
    </c:plotArea>
    <c:legend>
      <c:legendPos val="r"/>
      <c:layout/>
      <c:txPr>
        <a:bodyPr/>
        <a:lstStyle/>
        <a:p>
          <a:pPr>
            <a:defRPr sz="800"/>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249B7-5670-4B09-86B3-71E93B280144}" type="datetimeFigureOut">
              <a:rPr lang="en-IN" smtClean="0"/>
              <a:pPr/>
              <a:t>29-01-2020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D943E-5CCA-4B84-BEC8-B1B27F09E7CE}" type="slidenum">
              <a:rPr lang="en-IN" smtClean="0"/>
              <a:pPr/>
              <a:t>‹#›</a:t>
            </a:fld>
            <a:endParaRPr lang="en-IN"/>
          </a:p>
        </p:txBody>
      </p:sp>
    </p:spTree>
    <p:extLst>
      <p:ext uri="{BB962C8B-B14F-4D97-AF65-F5344CB8AC3E}">
        <p14:creationId xmlns:p14="http://schemas.microsoft.com/office/powerpoint/2010/main" xmlns="" val="153518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D1AF1CA-FD27-4437-9CAD-DD56B5418F4E}"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5203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8BB03FA-AEC6-496F-8A81-D8B322B5D797}"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7629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E6D40E8-755A-4A9E-8203-7D540D0C4D6C}"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418483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98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6A4027D-C39B-4028-B8BF-317DD87D366F}" type="datetime1">
              <a:rPr lang="en-US" smtClean="0"/>
              <a:pPr/>
              <a:t>1/29/2020</a:t>
            </a:fld>
            <a:endParaRPr lang="en-US"/>
          </a:p>
        </p:txBody>
      </p:sp>
      <p:sp>
        <p:nvSpPr>
          <p:cNvPr id="5" name="Footer Placeholder 4"/>
          <p:cNvSpPr>
            <a:spLocks noGrp="1"/>
          </p:cNvSpPr>
          <p:nvPr>
            <p:ph type="ftr" sz="quarter" idx="11"/>
          </p:nvPr>
        </p:nvSpPr>
        <p:spPr/>
        <p:txBody>
          <a:bodyPr/>
          <a:lstStyle/>
          <a:p>
            <a:r>
              <a:rPr lang="en-US"/>
              <a:t>2</a:t>
            </a:r>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2197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929062A-9710-4020-9B03-34EA22284D0C}" type="datetime1">
              <a:rPr lang="en-US" smtClean="0"/>
              <a:pPr/>
              <a:t>1/29/2020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67477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2152DA-6FB1-4EDE-8BB4-888167B9355B}" type="datetime1">
              <a:rPr lang="en-US" smtClean="0"/>
              <a:pPr/>
              <a:t>1/29/2020</a:t>
            </a:fld>
            <a:endParaRPr lang="en-US"/>
          </a:p>
        </p:txBody>
      </p:sp>
      <p:sp>
        <p:nvSpPr>
          <p:cNvPr id="8" name="Footer Placeholder 7"/>
          <p:cNvSpPr>
            <a:spLocks noGrp="1"/>
          </p:cNvSpPr>
          <p:nvPr>
            <p:ph type="ftr" sz="quarter" idx="11"/>
          </p:nvPr>
        </p:nvSpPr>
        <p:spPr/>
        <p:txBody>
          <a:bodyPr/>
          <a:lstStyle/>
          <a:p>
            <a:r>
              <a:rPr lang="en-US"/>
              <a:t>2</a:t>
            </a:r>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671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5429E5B-FFDD-47CA-AE66-D39F45E52B55}" type="datetime1">
              <a:rPr lang="en-US" smtClean="0"/>
              <a:pPr/>
              <a:t>1/29/2020</a:t>
            </a:fld>
            <a:endParaRPr lang="en-US"/>
          </a:p>
        </p:txBody>
      </p:sp>
      <p:sp>
        <p:nvSpPr>
          <p:cNvPr id="4" name="Footer Placeholder 3"/>
          <p:cNvSpPr>
            <a:spLocks noGrp="1"/>
          </p:cNvSpPr>
          <p:nvPr>
            <p:ph type="ftr" sz="quarter" idx="11"/>
          </p:nvPr>
        </p:nvSpPr>
        <p:spPr/>
        <p:txBody>
          <a:bodyPr/>
          <a:lstStyle/>
          <a:p>
            <a:r>
              <a:rPr lang="en-US"/>
              <a:t>2</a:t>
            </a:r>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65616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6C040-CCB1-4266-9346-A8F110B24665}" type="datetime1">
              <a:rPr lang="en-US" smtClean="0"/>
              <a:pPr/>
              <a:t>1/29/2020</a:t>
            </a:fld>
            <a:endParaRPr lang="en-US"/>
          </a:p>
        </p:txBody>
      </p:sp>
      <p:sp>
        <p:nvSpPr>
          <p:cNvPr id="3" name="Footer Placeholder 2"/>
          <p:cNvSpPr>
            <a:spLocks noGrp="1"/>
          </p:cNvSpPr>
          <p:nvPr>
            <p:ph type="ftr" sz="quarter" idx="11"/>
          </p:nvPr>
        </p:nvSpPr>
        <p:spPr/>
        <p:txBody>
          <a:bodyPr/>
          <a:lstStyle/>
          <a:p>
            <a:r>
              <a:rPr lang="en-US"/>
              <a:t>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33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DD8B0CE-3257-4B5B-B2F0-94303DB42A1F}" type="datetime1">
              <a:rPr lang="en-US" smtClean="0"/>
              <a:pPr/>
              <a:t>1/29/2020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683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CF577C3-74B1-42E7-853A-25836E4163F3}" type="datetime1">
              <a:rPr lang="en-US" smtClean="0"/>
              <a:pPr/>
              <a:t>1/29/2020</a:t>
            </a:fld>
            <a:endParaRPr lang="en-US"/>
          </a:p>
        </p:txBody>
      </p:sp>
      <p:sp>
        <p:nvSpPr>
          <p:cNvPr id="6" name="Footer Placeholder 5"/>
          <p:cNvSpPr>
            <a:spLocks noGrp="1"/>
          </p:cNvSpPr>
          <p:nvPr>
            <p:ph type="ftr" sz="quarter" idx="11"/>
          </p:nvPr>
        </p:nvSpPr>
        <p:spPr/>
        <p:txBody>
          <a:bodyPr/>
          <a:lstStyle/>
          <a:p>
            <a:r>
              <a:rPr lang="en-US"/>
              <a:t>2</a:t>
            </a:r>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48280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29328E-BEF7-443D-BAE5-BD9F671E0CEA}" type="datetime1">
              <a:rPr lang="en-US" smtClean="0"/>
              <a:pPr/>
              <a:t>1/29/2020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7669007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409AC58-2162-4EEC-B138-250DBBF30288}"/>
              </a:ext>
            </a:extLst>
          </p:cNvPr>
          <p:cNvSpPr/>
          <p:nvPr/>
        </p:nvSpPr>
        <p:spPr>
          <a:xfrm>
            <a:off x="190175" y="0"/>
            <a:ext cx="11782425" cy="6694140"/>
          </a:xfrm>
          <a:prstGeom prst="rect">
            <a:avLst/>
          </a:prstGeom>
        </p:spPr>
        <p:txBody>
          <a:bodyPr wrap="square">
            <a:spAutoFit/>
          </a:bodyPr>
          <a:lstStyle/>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Project </a:t>
            </a:r>
            <a:r>
              <a:rPr lang="en-US" dirty="0" smtClean="0">
                <a:solidFill>
                  <a:prstClr val="black"/>
                </a:solidFill>
                <a:latin typeface="Times New Roman" panose="02020603050405020304" pitchFamily="18" charset="0"/>
                <a:cs typeface="Times New Roman" panose="02020603050405020304" pitchFamily="18" charset="0"/>
              </a:rPr>
              <a:t>Second </a:t>
            </a:r>
            <a:r>
              <a:rPr lang="en-US" dirty="0">
                <a:solidFill>
                  <a:prstClr val="black"/>
                </a:solidFill>
                <a:latin typeface="Times New Roman" panose="02020603050405020304" pitchFamily="18" charset="0"/>
                <a:cs typeface="Times New Roman" panose="02020603050405020304" pitchFamily="18" charset="0"/>
              </a:rPr>
              <a:t>Review on</a:t>
            </a:r>
          </a:p>
          <a:p>
            <a:pPr algn="ctr" defTabSz="457200"/>
            <a:endParaRPr lang="en-US" sz="600" dirty="0">
              <a:solidFill>
                <a:schemeClr val="accent1">
                  <a:lumMod val="75000"/>
                </a:schemeClr>
              </a:solidFill>
              <a:latin typeface="Times New Roman" panose="02020603050405020304" pitchFamily="18" charset="0"/>
              <a:cs typeface="Times New Roman" panose="02020603050405020304" pitchFamily="18" charset="0"/>
            </a:endParaRPr>
          </a:p>
          <a:p>
            <a:pPr algn="ctr" defTabSz="457200"/>
            <a:r>
              <a:rPr lang="en-US" sz="2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SYSTEM FAULT DIAGNOSIS USING MACHINE LEARNING</a:t>
            </a:r>
          </a:p>
          <a:p>
            <a:pPr algn="ctr" defTabSz="457200"/>
            <a:endParaRPr lang="en-US" sz="300"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 by</a:t>
            </a: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endParaRPr lang="en-US" dirty="0">
              <a:solidFill>
                <a:prstClr val="black"/>
              </a:solidFill>
              <a:latin typeface="Times New Roman" panose="02020603050405020304" pitchFamily="18" charset="0"/>
              <a:cs typeface="Times New Roman" panose="02020603050405020304" pitchFamily="18" charset="0"/>
            </a:endParaRPr>
          </a:p>
          <a:p>
            <a:pPr algn="ctr" defTabSz="457200"/>
            <a:r>
              <a:rPr lang="en-US" dirty="0">
                <a:solidFill>
                  <a:prstClr val="black"/>
                </a:solidFill>
                <a:latin typeface="Times New Roman" panose="02020603050405020304" pitchFamily="18" charset="0"/>
                <a:cs typeface="Times New Roman" panose="02020603050405020304" pitchFamily="18" charset="0"/>
              </a:rPr>
              <a:t>under the guidance of</a:t>
            </a:r>
          </a:p>
          <a:p>
            <a:pPr algn="ctr" defTabSz="457200"/>
            <a:r>
              <a:rPr lang="en-US" sz="2400" b="1" dirty="0">
                <a:solidFill>
                  <a:srgbClr val="000099"/>
                </a:solidFill>
                <a:latin typeface="Times New Roman" panose="02020603050405020304" pitchFamily="18" charset="0"/>
                <a:cs typeface="Times New Roman" panose="02020603050405020304" pitchFamily="18" charset="0"/>
              </a:rPr>
              <a:t>Dr . S. Hemachandra </a:t>
            </a:r>
            <a:r>
              <a:rPr lang="en-US" sz="1400" b="1" i="1" dirty="0">
                <a:solidFill>
                  <a:srgbClr val="000099"/>
                </a:solidFill>
                <a:latin typeface="Times New Roman" panose="02020603050405020304" pitchFamily="18" charset="0"/>
                <a:cs typeface="Times New Roman" panose="02020603050405020304" pitchFamily="18" charset="0"/>
              </a:rPr>
              <a:t>M.Tech., Ph.D.</a:t>
            </a:r>
          </a:p>
          <a:p>
            <a:pPr algn="ctr" defTabSz="457200"/>
            <a:r>
              <a:rPr lang="en-US" dirty="0">
                <a:solidFill>
                  <a:prstClr val="black"/>
                </a:solidFill>
                <a:latin typeface="Times New Roman" panose="02020603050405020304" pitchFamily="18" charset="0"/>
                <a:cs typeface="Times New Roman" panose="02020603050405020304" pitchFamily="18" charset="0"/>
              </a:rPr>
              <a:t>Professor</a:t>
            </a:r>
          </a:p>
          <a:p>
            <a:pPr algn="ctr" defTabSz="457200"/>
            <a:endParaRPr lang="en-US" dirty="0">
              <a:solidFill>
                <a:prstClr val="black"/>
              </a:solidFill>
              <a:latin typeface="Century Gothic" panose="020B0502020202020204"/>
            </a:endParaRPr>
          </a:p>
          <a:p>
            <a:pPr algn="ctr" defTabSz="457200"/>
            <a:endParaRPr lang="en-US" dirty="0">
              <a:solidFill>
                <a:prstClr val="black"/>
              </a:solidFill>
              <a:latin typeface="Century Gothic" panose="020B0502020202020204"/>
            </a:endParaRPr>
          </a:p>
          <a:p>
            <a:pPr algn="ctr" defTabSz="457200"/>
            <a:r>
              <a:rPr lang="en-US" dirty="0">
                <a:solidFill>
                  <a:prstClr val="black"/>
                </a:solidFill>
                <a:latin typeface="Century Gothic" panose="020B0502020202020204"/>
              </a:rPr>
              <a:t> </a:t>
            </a:r>
          </a:p>
          <a:p>
            <a:pPr algn="ctr" defTabSz="457200"/>
            <a:endParaRPr lang="en-US" dirty="0">
              <a:solidFill>
                <a:prstClr val="black"/>
              </a:solidFill>
              <a:latin typeface="Century Gothic" panose="020B0502020202020204"/>
            </a:endParaRPr>
          </a:p>
          <a:p>
            <a:pPr algn="ctr" defTabSz="457200"/>
            <a:endParaRPr lang="en-US" dirty="0">
              <a:solidFill>
                <a:srgbClr val="002060"/>
              </a:solidFill>
              <a:latin typeface="Century Gothic" panose="020B0502020202020204"/>
            </a:endParaRPr>
          </a:p>
          <a:p>
            <a:pPr algn="ctr" defTabSz="457200"/>
            <a:r>
              <a:rPr lang="en-US" sz="1400" dirty="0">
                <a:solidFill>
                  <a:srgbClr val="002060"/>
                </a:solidFill>
                <a:latin typeface="Century Gothic" panose="020B0502020202020204"/>
              </a:rPr>
              <a:t>DEPARTMENT OF ELECTRICAL AND ELECTRONICS ENGINEERING</a:t>
            </a:r>
          </a:p>
          <a:p>
            <a:pPr algn="ctr" defTabSz="457200"/>
            <a:r>
              <a:rPr lang="en-US" sz="2800" dirty="0">
                <a:solidFill>
                  <a:srgbClr val="FF3399"/>
                </a:solidFill>
                <a:latin typeface="Bahamas" pitchFamily="34" charset="0"/>
              </a:rPr>
              <a:t>SREE VIDYANIKETHAN ENGINEERING COLLEGE</a:t>
            </a:r>
          </a:p>
          <a:p>
            <a:pPr algn="ctr" defTabSz="457200"/>
            <a:r>
              <a:rPr lang="en-US" sz="1400" dirty="0">
                <a:latin typeface="Century Gothic" panose="020B0502020202020204"/>
              </a:rPr>
              <a:t>(AUTONOMOUS)</a:t>
            </a:r>
          </a:p>
          <a:p>
            <a:pPr algn="ctr" defTabSz="457200"/>
            <a:r>
              <a:rPr lang="en-US" sz="1400" dirty="0">
                <a:solidFill>
                  <a:prstClr val="black"/>
                </a:solidFill>
                <a:latin typeface="Century Gothic" panose="020B0502020202020204"/>
              </a:rPr>
              <a:t>A.RANGAMPET, TIRUPATI – 517 102</a:t>
            </a:r>
          </a:p>
          <a:p>
            <a:pPr algn="ctr" defTabSz="457200"/>
            <a:r>
              <a:rPr lang="en-US" sz="1400" dirty="0">
                <a:solidFill>
                  <a:prstClr val="black"/>
                </a:solidFill>
                <a:latin typeface="Century Gothic" panose="020B0502020202020204"/>
              </a:rPr>
              <a:t>(2016 - 2020)</a:t>
            </a:r>
            <a:endParaRPr lang="en-US" sz="1400" dirty="0">
              <a:solidFill>
                <a:prstClr val="white"/>
              </a:solidFill>
              <a:latin typeface="Century Gothic" panose="020B0502020202020204"/>
            </a:endParaRPr>
          </a:p>
        </p:txBody>
      </p:sp>
      <p:pic>
        <p:nvPicPr>
          <p:cNvPr id="1027" name="Picture 3" descr="C:\Users\EEESTAFF0\Desktop\svec_footer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39351" y="4023807"/>
            <a:ext cx="1713297" cy="115798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Date Placeholder 1">
            <a:extLst>
              <a:ext uri="{FF2B5EF4-FFF2-40B4-BE49-F238E27FC236}">
                <a16:creationId xmlns:a16="http://schemas.microsoft.com/office/drawing/2014/main" xmlns="" id="{1FEBBEBC-180F-4554-9433-0F45F01ADA17}"/>
              </a:ext>
            </a:extLst>
          </p:cNvPr>
          <p:cNvSpPr>
            <a:spLocks noGrp="1"/>
          </p:cNvSpPr>
          <p:nvPr>
            <p:ph type="dt" sz="half" idx="10"/>
          </p:nvPr>
        </p:nvSpPr>
        <p:spPr/>
        <p:txBody>
          <a:bodyPr/>
          <a:lstStyle/>
          <a:p>
            <a:fld id="{5631755A-7F1F-43D1-B420-8FE5AAB03653}" type="datetime1">
              <a:rPr lang="en-US" smtClean="0"/>
              <a:pPr/>
              <a:t>1/29/2020</a:t>
            </a:fld>
            <a:endParaRPr lang="en-US"/>
          </a:p>
        </p:txBody>
      </p:sp>
      <p:sp>
        <p:nvSpPr>
          <p:cNvPr id="3" name="Slide Number Placeholder 2">
            <a:extLst>
              <a:ext uri="{FF2B5EF4-FFF2-40B4-BE49-F238E27FC236}">
                <a16:creationId xmlns:a16="http://schemas.microsoft.com/office/drawing/2014/main" xmlns="" id="{22219251-2539-4EA6-9027-2F2AE5C97949}"/>
              </a:ext>
            </a:extLst>
          </p:cNvPr>
          <p:cNvSpPr>
            <a:spLocks noGrp="1"/>
          </p:cNvSpPr>
          <p:nvPr>
            <p:ph type="sldNum" sz="quarter" idx="12"/>
          </p:nvPr>
        </p:nvSpPr>
        <p:spPr/>
        <p:txBody>
          <a:bodyPr/>
          <a:lstStyle/>
          <a:p>
            <a:fld id="{330EA680-D336-4FF7-8B7A-9848BB0A1C32}" type="slidenum">
              <a:rPr lang="en-US" smtClean="0"/>
              <a:pPr/>
              <a:t>1</a:t>
            </a:fld>
            <a:endParaRPr lang="en-US"/>
          </a:p>
        </p:txBody>
      </p:sp>
      <p:graphicFrame>
        <p:nvGraphicFramePr>
          <p:cNvPr id="6" name="Table 6">
            <a:extLst>
              <a:ext uri="{FF2B5EF4-FFF2-40B4-BE49-F238E27FC236}">
                <a16:creationId xmlns:a16="http://schemas.microsoft.com/office/drawing/2014/main" xmlns="" id="{B83DB7B4-5812-42F9-8D4D-54AA04099C4A}"/>
              </a:ext>
            </a:extLst>
          </p:cNvPr>
          <p:cNvGraphicFramePr>
            <a:graphicFrameLocks noGrp="1"/>
          </p:cNvGraphicFramePr>
          <p:nvPr>
            <p:extLst>
              <p:ext uri="{D42A27DB-BD31-4B8C-83A1-F6EECF244321}">
                <p14:modId xmlns:p14="http://schemas.microsoft.com/office/powerpoint/2010/main" xmlns="" val="2301097977"/>
              </p:ext>
            </p:extLst>
          </p:nvPr>
        </p:nvGraphicFramePr>
        <p:xfrm>
          <a:off x="2965142" y="1455938"/>
          <a:ext cx="9007458" cy="1475056"/>
        </p:xfrm>
        <a:graphic>
          <a:graphicData uri="http://schemas.openxmlformats.org/drawingml/2006/table">
            <a:tbl>
              <a:tblPr firstRow="1" bandRow="1">
                <a:tableStyleId>{2D5ABB26-0587-4C30-8999-92F81FD0307C}</a:tableStyleId>
              </a:tblPr>
              <a:tblGrid>
                <a:gridCol w="5207082">
                  <a:extLst>
                    <a:ext uri="{9D8B030D-6E8A-4147-A177-3AD203B41FA5}">
                      <a16:colId xmlns:a16="http://schemas.microsoft.com/office/drawing/2014/main" xmlns="" val="3291672"/>
                    </a:ext>
                  </a:extLst>
                </a:gridCol>
                <a:gridCol w="3800376">
                  <a:extLst>
                    <a:ext uri="{9D8B030D-6E8A-4147-A177-3AD203B41FA5}">
                      <a16:colId xmlns:a16="http://schemas.microsoft.com/office/drawing/2014/main" xmlns="" val="3282628654"/>
                    </a:ext>
                  </a:extLst>
                </a:gridCol>
              </a:tblGrid>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EDAGOTTI PAVANKUMAR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rgbClr val="FF0000"/>
                          </a:solidFill>
                        </a:rPr>
                        <a:t>16121A0253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02665074"/>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AVILALA DEDEEPYA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01617131"/>
                  </a:ext>
                </a:extLst>
              </a:tr>
              <a:tr h="368764">
                <a:tc>
                  <a:txBody>
                    <a:bodyPr/>
                    <a:lstStyle/>
                    <a:p>
                      <a:pPr algn="l"/>
                      <a:r>
                        <a:rPr lang="en-US" sz="1600" kern="1200" dirty="0">
                          <a:solidFill>
                            <a:srgbClr val="FF0000"/>
                          </a:solidFill>
                          <a:effectLst/>
                          <a:latin typeface="Times New Roman" panose="02020603050405020304" pitchFamily="18" charset="0"/>
                          <a:ea typeface="+mn-ea"/>
                          <a:cs typeface="Times New Roman" panose="02020603050405020304" pitchFamily="18" charset="0"/>
                        </a:rPr>
                        <a:t>GAYAKAWADA CHANDRASEKHAR</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16121A0265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78807038"/>
                  </a:ext>
                </a:extLst>
              </a:tr>
              <a:tr h="368764">
                <a:tc>
                  <a:txBody>
                    <a:bodyPr/>
                    <a:lstStyle/>
                    <a:p>
                      <a:pPr algn="l"/>
                      <a:r>
                        <a:rPr lang="en-US" sz="1800" kern="1200" dirty="0">
                          <a:solidFill>
                            <a:srgbClr val="FF0000"/>
                          </a:solidFill>
                          <a:effectLst/>
                          <a:latin typeface="Times New Roman" panose="02020603050405020304" pitchFamily="18" charset="0"/>
                          <a:ea typeface="+mn-ea"/>
                          <a:cs typeface="Times New Roman" panose="02020603050405020304" pitchFamily="18" charset="0"/>
                        </a:rPr>
                        <a:t>AVULA PRAVALIKA</a:t>
                      </a:r>
                      <a:endParaRPr lang="en-US" sz="1600" dirty="0">
                        <a:solidFill>
                          <a:srgbClr val="FF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16121A0209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64880953"/>
                  </a:ext>
                </a:extLst>
              </a:tr>
            </a:tbl>
          </a:graphicData>
        </a:graphic>
      </p:graphicFrame>
    </p:spTree>
    <p:extLst>
      <p:ext uri="{BB962C8B-B14F-4D97-AF65-F5344CB8AC3E}">
        <p14:creationId xmlns:p14="http://schemas.microsoft.com/office/powerpoint/2010/main" xmlns="" val="1664478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276047" y="595224"/>
          <a:ext cx="11680164" cy="3864637"/>
        </p:xfrm>
        <a:graphic>
          <a:graphicData uri="http://schemas.openxmlformats.org/drawingml/2006/table">
            <a:tbl>
              <a:tblPr>
                <a:tableStyleId>{775DCB02-9BB8-47FD-8907-85C794F793BA}</a:tableStyleId>
              </a:tblPr>
              <a:tblGrid>
                <a:gridCol w="973347"/>
                <a:gridCol w="973347"/>
                <a:gridCol w="973347"/>
                <a:gridCol w="973347"/>
                <a:gridCol w="973347"/>
                <a:gridCol w="973347"/>
                <a:gridCol w="973347"/>
                <a:gridCol w="973347"/>
                <a:gridCol w="973347"/>
                <a:gridCol w="973347"/>
                <a:gridCol w="973347"/>
                <a:gridCol w="973347"/>
              </a:tblGrid>
              <a:tr h="552091">
                <a:tc>
                  <a:txBody>
                    <a:bodyPr/>
                    <a:lstStyle/>
                    <a:p>
                      <a:pPr algn="l" fontAlgn="b"/>
                      <a:r>
                        <a:rPr lang="en-US" sz="1200" u="none" strike="noStrike" dirty="0">
                          <a:solidFill>
                            <a:schemeClr val="tx1"/>
                          </a:solidFill>
                        </a:rPr>
                        <a:t>Performance</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Fault(BCG)</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Fault(BG)</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Fault(BC)</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Fault(AB)</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a:t>
                      </a:r>
                      <a:r>
                        <a:rPr lang="en-US" sz="1200" u="none" strike="noStrike" baseline="0" dirty="0" smtClean="0">
                          <a:solidFill>
                            <a:schemeClr val="tx1"/>
                          </a:solidFill>
                        </a:rPr>
                        <a:t> AG</a:t>
                      </a:r>
                      <a:r>
                        <a:rPr lang="en-US" sz="1200" u="none" strike="noStrike" dirty="0" smtClean="0">
                          <a:solidFill>
                            <a:schemeClr val="tx1"/>
                          </a:solidFill>
                        </a:rPr>
                        <a:t>)</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Fault(CAG)</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Fault(CG)</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Fault(ABG)</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Fault(CA)</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u="none" strike="noStrike" dirty="0" smtClean="0">
                          <a:solidFill>
                            <a:schemeClr val="tx1"/>
                          </a:solidFill>
                        </a:rPr>
                        <a:t>Fault(ABC)</a:t>
                      </a:r>
                      <a:endParaRPr lang="en-US" sz="1200" b="1" i="1" u="none" strike="noStrike" dirty="0">
                        <a:solidFill>
                          <a:schemeClr val="tx1"/>
                        </a:solidFill>
                        <a:latin typeface="Calibri"/>
                      </a:endParaRPr>
                    </a:p>
                  </a:txBody>
                  <a:tcPr marL="0" marR="0" marT="0" marB="0" anchor="ctr">
                    <a:solidFill>
                      <a:srgbClr val="92D050"/>
                    </a:solidFill>
                  </a:tcPr>
                </a:tc>
                <a:tc>
                  <a:txBody>
                    <a:bodyPr/>
                    <a:lstStyle/>
                    <a:p>
                      <a:pPr algn="ctr" fontAlgn="b"/>
                      <a:r>
                        <a:rPr lang="en-US" sz="1200" b="1" i="1" u="none" strike="noStrike" dirty="0" smtClean="0">
                          <a:solidFill>
                            <a:schemeClr val="tx1"/>
                          </a:solidFill>
                          <a:latin typeface="Calibri"/>
                        </a:rPr>
                        <a:t>No</a:t>
                      </a:r>
                      <a:r>
                        <a:rPr lang="en-US" sz="1200" b="1" i="1" u="none" strike="noStrike" baseline="0" dirty="0" smtClean="0">
                          <a:solidFill>
                            <a:schemeClr val="tx1"/>
                          </a:solidFill>
                          <a:latin typeface="Calibri"/>
                        </a:rPr>
                        <a:t> Fault</a:t>
                      </a:r>
                      <a:endParaRPr lang="en-US" sz="1200" b="1" i="1" u="none" strike="noStrike" dirty="0">
                        <a:solidFill>
                          <a:schemeClr val="tx1"/>
                        </a:solidFill>
                        <a:latin typeface="Calibri"/>
                      </a:endParaRPr>
                    </a:p>
                  </a:txBody>
                  <a:tcPr marL="0" marR="0" marT="0" marB="0" anchor="ctr">
                    <a:solidFill>
                      <a:srgbClr val="92D050"/>
                    </a:solidFill>
                  </a:tcPr>
                </a:tc>
              </a:tr>
              <a:tr h="552091">
                <a:tc>
                  <a:txBody>
                    <a:bodyPr/>
                    <a:lstStyle/>
                    <a:p>
                      <a:pPr algn="l" fontAlgn="b"/>
                      <a:r>
                        <a:rPr lang="en-US" sz="1200" u="none" strike="noStrike" dirty="0"/>
                        <a:t>MSE</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0.001041384</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0.001228503</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0.001267962</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0.000949011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0.00103155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0.000609621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0.000751261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0.001670856</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0.001259615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0.000699633</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0.000936641</a:t>
                      </a:r>
                      <a:endParaRPr lang="en-US" sz="1200" b="0" i="0" u="none" strike="noStrike" dirty="0">
                        <a:solidFill>
                          <a:srgbClr val="000000"/>
                        </a:solidFill>
                        <a:latin typeface="Calibri"/>
                      </a:endParaRPr>
                    </a:p>
                  </a:txBody>
                  <a:tcPr marL="0" marR="0" marT="0" marB="0" anchor="ctr">
                    <a:solidFill>
                      <a:schemeClr val="bg1"/>
                    </a:solidFill>
                  </a:tcPr>
                </a:tc>
              </a:tr>
              <a:tr h="552091">
                <a:tc>
                  <a:txBody>
                    <a:bodyPr/>
                    <a:lstStyle/>
                    <a:p>
                      <a:pPr algn="l" fontAlgn="b"/>
                      <a:r>
                        <a:rPr lang="en-US" sz="1200" u="none" strike="noStrike" dirty="0"/>
                        <a:t>NMSE</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0.012227989</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0.014361976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0.013714801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0.011078389</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0.011540652</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0.007375399</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0.008873446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0.018414151</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0.014619167</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0.008108269</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0.025133817</a:t>
                      </a:r>
                      <a:endParaRPr lang="en-US" sz="1200" b="0" i="0" u="none" strike="noStrike" dirty="0">
                        <a:solidFill>
                          <a:srgbClr val="000000"/>
                        </a:solidFill>
                        <a:latin typeface="Calibri"/>
                      </a:endParaRPr>
                    </a:p>
                  </a:txBody>
                  <a:tcPr marL="0" marR="0" marT="0" marB="0" anchor="ctr">
                    <a:solidFill>
                      <a:schemeClr val="bg1"/>
                    </a:solidFill>
                  </a:tcPr>
                </a:tc>
              </a:tr>
              <a:tr h="552091">
                <a:tc>
                  <a:txBody>
                    <a:bodyPr/>
                    <a:lstStyle/>
                    <a:p>
                      <a:pPr algn="l" fontAlgn="b"/>
                      <a:r>
                        <a:rPr lang="en-US" sz="1200" u="none" strike="noStrike" dirty="0"/>
                        <a:t>MAE</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0.023881474</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0.030720223</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0.026290921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0.024074968</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0.02712062</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0.019775526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0.022480201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0.033857771</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0.027864911</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0.020467848</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0.024376238</a:t>
                      </a:r>
                      <a:endParaRPr lang="en-US" sz="1200" b="0" i="0" u="none" strike="noStrike" dirty="0">
                        <a:solidFill>
                          <a:srgbClr val="000000"/>
                        </a:solidFill>
                        <a:latin typeface="Calibri"/>
                      </a:endParaRPr>
                    </a:p>
                  </a:txBody>
                  <a:tcPr marL="0" marR="0" marT="0" marB="0" anchor="ctr">
                    <a:solidFill>
                      <a:schemeClr val="bg1"/>
                    </a:solidFill>
                  </a:tcPr>
                </a:tc>
              </a:tr>
              <a:tr h="552091">
                <a:tc>
                  <a:txBody>
                    <a:bodyPr/>
                    <a:lstStyle/>
                    <a:p>
                      <a:pPr algn="l" fontAlgn="b"/>
                      <a:r>
                        <a:rPr lang="en-US" sz="1200" u="none" strike="noStrike" dirty="0"/>
                        <a:t>Min Abs Error</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3.10014E-05</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3.7502E-06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4.12587E-07</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6.64737E-07</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1.8618E-05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4.956E-06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6.39238E-06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9.19265E-05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1.13233E-05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5.68566E-06</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7.6094E-06</a:t>
                      </a:r>
                      <a:endParaRPr lang="en-US" sz="1200" b="0" i="0" u="none" strike="noStrike">
                        <a:solidFill>
                          <a:srgbClr val="000000"/>
                        </a:solidFill>
                        <a:latin typeface="Calibri"/>
                      </a:endParaRPr>
                    </a:p>
                  </a:txBody>
                  <a:tcPr marL="0" marR="0" marT="0" marB="0" anchor="ctr">
                    <a:solidFill>
                      <a:schemeClr val="bg1"/>
                    </a:solidFill>
                  </a:tcPr>
                </a:tc>
              </a:tr>
              <a:tr h="552091">
                <a:tc>
                  <a:txBody>
                    <a:bodyPr/>
                    <a:lstStyle/>
                    <a:p>
                      <a:pPr algn="l" fontAlgn="b"/>
                      <a:r>
                        <a:rPr lang="en-US" sz="1200" u="none" strike="noStrike" dirty="0"/>
                        <a:t>Max Abs Error</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0.222116585</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0.083063903</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0.222004191</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0.174415037</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0.080086244</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0.194371308</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0.081007194</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0.178581559</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0.273691945</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0.128971428</a:t>
                      </a:r>
                      <a:endParaRPr lang="en-US" sz="1200" b="0" i="0" u="none" strike="noStrike">
                        <a:solidFill>
                          <a:srgbClr val="000000"/>
                        </a:solidFill>
                        <a:latin typeface="Calibri"/>
                      </a:endParaRPr>
                    </a:p>
                  </a:txBody>
                  <a:tcPr marL="0" marR="0" marT="0" marB="0" anchor="ctr">
                    <a:solidFill>
                      <a:schemeClr val="bg1"/>
                    </a:solidFill>
                  </a:tcPr>
                </a:tc>
                <a:tc>
                  <a:txBody>
                    <a:bodyPr/>
                    <a:lstStyle/>
                    <a:p>
                      <a:pPr algn="ctr" fontAlgn="b"/>
                      <a:r>
                        <a:rPr lang="en-US" sz="1200" u="none" strike="noStrike"/>
                        <a:t>0.104476299</a:t>
                      </a:r>
                      <a:endParaRPr lang="en-US" sz="1200" b="0" i="0" u="none" strike="noStrike">
                        <a:solidFill>
                          <a:srgbClr val="000000"/>
                        </a:solidFill>
                        <a:latin typeface="Calibri"/>
                      </a:endParaRPr>
                    </a:p>
                  </a:txBody>
                  <a:tcPr marL="0" marR="0" marT="0" marB="0" anchor="ctr">
                    <a:solidFill>
                      <a:schemeClr val="bg1"/>
                    </a:solidFill>
                  </a:tcPr>
                </a:tc>
              </a:tr>
              <a:tr h="552091">
                <a:tc>
                  <a:txBody>
                    <a:bodyPr/>
                    <a:lstStyle/>
                    <a:p>
                      <a:pPr algn="l" fontAlgn="b"/>
                      <a:r>
                        <a:rPr lang="en-US" sz="1200" u="none" strike="noStrike" dirty="0"/>
                        <a:t>r</a:t>
                      </a:r>
                      <a:endParaRPr lang="en-US" sz="1200" b="0" i="0" u="none" strike="noStrike" dirty="0">
                        <a:solidFill>
                          <a:srgbClr val="000000"/>
                        </a:solidFill>
                        <a:latin typeface="Calibri"/>
                      </a:endParaRPr>
                    </a:p>
                  </a:txBody>
                  <a:tcPr marL="0" marR="0" marT="0" marB="0" anchor="ctr">
                    <a:solidFill>
                      <a:srgbClr val="92D050"/>
                    </a:solidFill>
                  </a:tcPr>
                </a:tc>
                <a:tc>
                  <a:txBody>
                    <a:bodyPr/>
                    <a:lstStyle/>
                    <a:p>
                      <a:pPr algn="ctr" fontAlgn="b"/>
                      <a:r>
                        <a:rPr lang="en-US" sz="1200" u="none" strike="noStrike" dirty="0"/>
                        <a:t>0.996169263</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0.993366015</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0.994160264</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0.994680123</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0.994845309</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0.996420527</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0.997417854</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0.993264984</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0.996228945</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0.997105661</a:t>
                      </a:r>
                      <a:endParaRPr lang="en-US" sz="12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200" u="none" strike="noStrike" dirty="0"/>
                        <a:t>0.988280479</a:t>
                      </a:r>
                      <a:endParaRPr lang="en-US" sz="1200" b="0" i="0" u="none" strike="noStrike" dirty="0">
                        <a:solidFill>
                          <a:srgbClr val="000000"/>
                        </a:solidFill>
                        <a:latin typeface="Calibri"/>
                      </a:endParaRPr>
                    </a:p>
                  </a:txBody>
                  <a:tcPr marL="0" marR="0" marT="0" marB="0" anchor="ctr">
                    <a:solidFill>
                      <a:schemeClr val="bg1"/>
                    </a:solidFill>
                  </a:tcPr>
                </a:tc>
              </a:tr>
            </a:tbl>
          </a:graphicData>
        </a:graphic>
      </p:graphicFrame>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10</a:t>
            </a:fld>
            <a:endParaRPr lang="en-US"/>
          </a:p>
        </p:txBody>
      </p:sp>
      <p:sp>
        <p:nvSpPr>
          <p:cNvPr id="10" name="TextBox 9"/>
          <p:cNvSpPr txBox="1"/>
          <p:nvPr/>
        </p:nvSpPr>
        <p:spPr>
          <a:xfrm>
            <a:off x="4710023" y="4830792"/>
            <a:ext cx="2959015" cy="369332"/>
          </a:xfrm>
          <a:prstGeom prst="rect">
            <a:avLst/>
          </a:prstGeom>
          <a:noFill/>
        </p:spPr>
        <p:txBody>
          <a:bodyPr wrap="none" rtlCol="0">
            <a:spAutoFit/>
          </a:bodyPr>
          <a:lstStyle/>
          <a:p>
            <a:r>
              <a:rPr lang="en-US" dirty="0" smtClean="0"/>
              <a:t>Table. 2. Classification Results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smtClean="0"/>
              <a:t>MATLAB</a:t>
            </a:r>
          </a:p>
          <a:p>
            <a:pPr algn="just">
              <a:buNone/>
            </a:pPr>
            <a:endParaRPr lang="en-US" dirty="0" smtClean="0"/>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11</a:t>
            </a:fld>
            <a:endParaRPr lang="en-US"/>
          </a:p>
        </p:txBody>
      </p:sp>
      <p:sp>
        <p:nvSpPr>
          <p:cNvPr id="6" name="TextBox 5">
            <a:extLst>
              <a:ext uri="{FF2B5EF4-FFF2-40B4-BE49-F238E27FC236}">
                <a16:creationId xmlns:a16="http://schemas.microsoft.com/office/drawing/2014/main" xmlns=""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Road Map</a:t>
            </a:r>
            <a:endParaRPr lang="en-IN" sz="3200" b="1" u="sng" dirty="0">
              <a:solidFill>
                <a:srgbClr val="FF0000"/>
              </a:solidFill>
            </a:endParaRPr>
          </a:p>
        </p:txBody>
      </p:sp>
    </p:spTree>
    <p:extLst>
      <p:ext uri="{BB962C8B-B14F-4D97-AF65-F5344CB8AC3E}">
        <p14:creationId xmlns:p14="http://schemas.microsoft.com/office/powerpoint/2010/main" xmlns="" val="1906710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a:t>The faults in the power system will play a major role in the system stability</a:t>
            </a:r>
          </a:p>
          <a:p>
            <a:pPr algn="just">
              <a:buFont typeface="Wingdings" panose="05000000000000000000" pitchFamily="2" charset="2"/>
              <a:buChar char="Ø"/>
            </a:pPr>
            <a:r>
              <a:rPr lang="en-US" dirty="0"/>
              <a:t>Fault classification is important for the operation of the healthy phases.</a:t>
            </a:r>
          </a:p>
          <a:p>
            <a:pPr algn="just">
              <a:buFont typeface="Wingdings" panose="05000000000000000000" pitchFamily="2" charset="2"/>
              <a:buChar char="Ø"/>
            </a:pPr>
            <a:r>
              <a:rPr lang="en-US" dirty="0"/>
              <a:t>Power system reliability gets improved.</a:t>
            </a:r>
          </a:p>
          <a:p>
            <a:pPr algn="just">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12</a:t>
            </a:fld>
            <a:endParaRPr lang="en-US"/>
          </a:p>
        </p:txBody>
      </p:sp>
      <p:sp>
        <p:nvSpPr>
          <p:cNvPr id="6" name="TextBox 5">
            <a:extLst>
              <a:ext uri="{FF2B5EF4-FFF2-40B4-BE49-F238E27FC236}">
                <a16:creationId xmlns:a16="http://schemas.microsoft.com/office/drawing/2014/main" xmlns=""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a:solidFill>
                  <a:srgbClr val="FF0000"/>
                </a:solidFill>
              </a:rPr>
              <a:t>Applications</a:t>
            </a:r>
          </a:p>
        </p:txBody>
      </p:sp>
    </p:spTree>
    <p:extLst>
      <p:ext uri="{BB962C8B-B14F-4D97-AF65-F5344CB8AC3E}">
        <p14:creationId xmlns:p14="http://schemas.microsoft.com/office/powerpoint/2010/main" xmlns="" val="1906710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them as much faults as possible using deep neural networks and further improvements in the project will be informed.</a:t>
            </a:r>
          </a:p>
        </p:txBody>
      </p:sp>
      <p:sp>
        <p:nvSpPr>
          <p:cNvPr id="4" name="Date Placeholder 3">
            <a:extLst>
              <a:ext uri="{FF2B5EF4-FFF2-40B4-BE49-F238E27FC236}">
                <a16:creationId xmlns:a16="http://schemas.microsoft.com/office/drawing/2014/main" xmlns="" id="{D76066D8-4017-49D3-A74C-39BDED6144EB}"/>
              </a:ext>
            </a:extLst>
          </p:cNvPr>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a:extLst>
              <a:ext uri="{FF2B5EF4-FFF2-40B4-BE49-F238E27FC236}">
                <a16:creationId xmlns:a16="http://schemas.microsoft.com/office/drawing/2014/main" xmlns="" id="{114D5F59-C1E5-4B1A-BA66-70D0B6F715EE}"/>
              </a:ext>
            </a:extLst>
          </p:cNvPr>
          <p:cNvSpPr>
            <a:spLocks noGrp="1"/>
          </p:cNvSpPr>
          <p:nvPr>
            <p:ph type="sldNum" sz="quarter" idx="12"/>
          </p:nvPr>
        </p:nvSpPr>
        <p:spPr/>
        <p:txBody>
          <a:bodyPr/>
          <a:lstStyle/>
          <a:p>
            <a:fld id="{330EA680-D336-4FF7-8B7A-9848BB0A1C32}" type="slidenum">
              <a:rPr lang="en-US" smtClean="0"/>
              <a:pPr/>
              <a:t>13</a:t>
            </a:fld>
            <a:endParaRPr lang="en-US"/>
          </a:p>
        </p:txBody>
      </p:sp>
      <p:sp>
        <p:nvSpPr>
          <p:cNvPr id="6" name="TextBox 5">
            <a:extLst>
              <a:ext uri="{FF2B5EF4-FFF2-40B4-BE49-F238E27FC236}">
                <a16:creationId xmlns:a16="http://schemas.microsoft.com/office/drawing/2014/main" xmlns=""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a:solidFill>
                  <a:srgbClr val="FF0000"/>
                </a:solidFill>
              </a:rPr>
              <a:t>Conclusion </a:t>
            </a:r>
          </a:p>
        </p:txBody>
      </p:sp>
    </p:spTree>
    <p:extLst>
      <p:ext uri="{BB962C8B-B14F-4D97-AF65-F5344CB8AC3E}">
        <p14:creationId xmlns:p14="http://schemas.microsoft.com/office/powerpoint/2010/main" xmlns="" val="40285631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4BB6DEF-F39C-40B0-B60B-2E342DDF5922}"/>
              </a:ext>
            </a:extLst>
          </p:cNvPr>
          <p:cNvSpPr txBox="1"/>
          <p:nvPr/>
        </p:nvSpPr>
        <p:spPr>
          <a:xfrm>
            <a:off x="838200" y="199749"/>
            <a:ext cx="10510421" cy="584775"/>
          </a:xfrm>
          <a:prstGeom prst="rect">
            <a:avLst/>
          </a:prstGeom>
          <a:noFill/>
        </p:spPr>
        <p:txBody>
          <a:bodyPr wrap="square" rtlCol="0">
            <a:spAutoFit/>
          </a:bodyPr>
          <a:lstStyle/>
          <a:p>
            <a:pPr algn="ctr"/>
            <a:r>
              <a:rPr lang="en-IN" sz="3200" u="sng" dirty="0">
                <a:solidFill>
                  <a:srgbClr val="FF0000"/>
                </a:solidFill>
              </a:rPr>
              <a:t>References</a:t>
            </a:r>
          </a:p>
        </p:txBody>
      </p:sp>
      <p:sp>
        <p:nvSpPr>
          <p:cNvPr id="3" name="Date Placeholder 2">
            <a:extLst>
              <a:ext uri="{FF2B5EF4-FFF2-40B4-BE49-F238E27FC236}">
                <a16:creationId xmlns:a16="http://schemas.microsoft.com/office/drawing/2014/main" xmlns="" id="{3000AC7D-C646-4A26-934D-95EC7158415E}"/>
              </a:ext>
            </a:extLst>
          </p:cNvPr>
          <p:cNvSpPr>
            <a:spLocks noGrp="1"/>
          </p:cNvSpPr>
          <p:nvPr>
            <p:ph type="dt" sz="half" idx="10"/>
          </p:nvPr>
        </p:nvSpPr>
        <p:spPr/>
        <p:txBody>
          <a:bodyPr/>
          <a:lstStyle/>
          <a:p>
            <a:fld id="{7D3818A2-EEB7-4262-8046-02DC67F5AE89}" type="datetime1">
              <a:rPr lang="en-US" smtClean="0"/>
              <a:pPr/>
              <a:t>1/29/2020</a:t>
            </a:fld>
            <a:endParaRPr lang="en-US"/>
          </a:p>
        </p:txBody>
      </p:sp>
      <p:sp>
        <p:nvSpPr>
          <p:cNvPr id="5" name="Slide Number Placeholder 4">
            <a:extLst>
              <a:ext uri="{FF2B5EF4-FFF2-40B4-BE49-F238E27FC236}">
                <a16:creationId xmlns:a16="http://schemas.microsoft.com/office/drawing/2014/main" xmlns="" id="{C8B981BA-7AE4-4E6C-9012-F1DBF6F72A23}"/>
              </a:ext>
            </a:extLst>
          </p:cNvPr>
          <p:cNvSpPr>
            <a:spLocks noGrp="1"/>
          </p:cNvSpPr>
          <p:nvPr>
            <p:ph type="sldNum" sz="quarter" idx="12"/>
          </p:nvPr>
        </p:nvSpPr>
        <p:spPr/>
        <p:txBody>
          <a:bodyPr/>
          <a:lstStyle/>
          <a:p>
            <a:fld id="{330EA680-D336-4FF7-8B7A-9848BB0A1C32}" type="slidenum">
              <a:rPr lang="en-US" smtClean="0"/>
              <a:pPr/>
              <a:t>14</a:t>
            </a:fld>
            <a:endParaRPr lang="en-US"/>
          </a:p>
        </p:txBody>
      </p:sp>
      <p:graphicFrame>
        <p:nvGraphicFramePr>
          <p:cNvPr id="6" name="Table 6">
            <a:extLst>
              <a:ext uri="{FF2B5EF4-FFF2-40B4-BE49-F238E27FC236}">
                <a16:creationId xmlns:a16="http://schemas.microsoft.com/office/drawing/2014/main" xmlns="" id="{AC9E14EC-3F02-449A-AD8E-DE30BE95F792}"/>
              </a:ext>
            </a:extLst>
          </p:cNvPr>
          <p:cNvGraphicFramePr>
            <a:graphicFrameLocks noGrp="1"/>
          </p:cNvGraphicFramePr>
          <p:nvPr>
            <p:extLst>
              <p:ext uri="{D42A27DB-BD31-4B8C-83A1-F6EECF244321}">
                <p14:modId xmlns:p14="http://schemas.microsoft.com/office/powerpoint/2010/main" xmlns="" val="893868250"/>
              </p:ext>
            </p:extLst>
          </p:nvPr>
        </p:nvGraphicFramePr>
        <p:xfrm>
          <a:off x="843378" y="870017"/>
          <a:ext cx="10510421" cy="5303520"/>
        </p:xfrm>
        <a:graphic>
          <a:graphicData uri="http://schemas.openxmlformats.org/drawingml/2006/table">
            <a:tbl>
              <a:tblPr firstRow="1" bandRow="1">
                <a:tableStyleId>{2D5ABB26-0587-4C30-8999-92F81FD0307C}</a:tableStyleId>
              </a:tblPr>
              <a:tblGrid>
                <a:gridCol w="661800">
                  <a:extLst>
                    <a:ext uri="{9D8B030D-6E8A-4147-A177-3AD203B41FA5}">
                      <a16:colId xmlns:a16="http://schemas.microsoft.com/office/drawing/2014/main" xmlns="" val="3448325611"/>
                    </a:ext>
                  </a:extLst>
                </a:gridCol>
                <a:gridCol w="9848621">
                  <a:extLst>
                    <a:ext uri="{9D8B030D-6E8A-4147-A177-3AD203B41FA5}">
                      <a16:colId xmlns:a16="http://schemas.microsoft.com/office/drawing/2014/main" xmlns="" val="393581948"/>
                    </a:ext>
                  </a:extLst>
                </a:gridCol>
              </a:tblGrid>
              <a:tr h="633882">
                <a:tc>
                  <a:txBody>
                    <a:bodyPr/>
                    <a:lstStyle/>
                    <a:p>
                      <a:r>
                        <a:rPr lang="en-US" dirty="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Y. Wang, M. Liu and Z. Bao, "Deep learning neural network for power system fault diagnosis," </a:t>
                      </a:r>
                      <a:r>
                        <a:rPr lang="en-IN" sz="1800" i="1" kern="1200" dirty="0">
                          <a:solidFill>
                            <a:schemeClr val="tx1"/>
                          </a:solidFill>
                          <a:effectLst/>
                          <a:latin typeface="+mn-lt"/>
                          <a:ea typeface="+mn-ea"/>
                          <a:cs typeface="+mn-cs"/>
                        </a:rPr>
                        <a:t>2016 35th Chinese Control Conference (CCC)</a:t>
                      </a:r>
                      <a:r>
                        <a:rPr lang="en-IN" sz="1800" kern="1200" dirty="0">
                          <a:solidFill>
                            <a:schemeClr val="tx1"/>
                          </a:solidFill>
                          <a:effectLst/>
                          <a:latin typeface="+mn-lt"/>
                          <a:ea typeface="+mn-ea"/>
                          <a:cs typeface="+mn-cs"/>
                        </a:rPr>
                        <a:t>, Chengdu, 2016, pp. 6678-6683.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82736879"/>
                  </a:ext>
                </a:extLst>
              </a:tr>
              <a:tr h="633882">
                <a:tc>
                  <a:txBody>
                    <a:bodyPr/>
                    <a:lstStyle/>
                    <a:p>
                      <a:r>
                        <a:rPr lang="en-US" dirty="0"/>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kern="1200" dirty="0" err="1">
                          <a:solidFill>
                            <a:schemeClr val="tx1"/>
                          </a:solidFill>
                          <a:effectLst/>
                          <a:latin typeface="+mn-lt"/>
                          <a:ea typeface="+mn-ea"/>
                          <a:cs typeface="+mn-cs"/>
                        </a:rPr>
                        <a:t>Michau</a:t>
                      </a:r>
                      <a:r>
                        <a:rPr lang="en-US" sz="1800" kern="1200" dirty="0">
                          <a:solidFill>
                            <a:schemeClr val="tx1"/>
                          </a:solidFill>
                          <a:effectLst/>
                          <a:latin typeface="+mn-lt"/>
                          <a:ea typeface="+mn-ea"/>
                          <a:cs typeface="+mn-cs"/>
                        </a:rPr>
                        <a:t>, Gabriel &amp; </a:t>
                      </a:r>
                      <a:r>
                        <a:rPr lang="en-US" sz="1800" kern="1200" dirty="0" err="1">
                          <a:solidFill>
                            <a:schemeClr val="tx1"/>
                          </a:solidFill>
                          <a:effectLst/>
                          <a:latin typeface="+mn-lt"/>
                          <a:ea typeface="+mn-ea"/>
                          <a:cs typeface="+mn-cs"/>
                        </a:rPr>
                        <a:t>Palmé</a:t>
                      </a:r>
                      <a:r>
                        <a:rPr lang="en-US" sz="1800" kern="1200" dirty="0">
                          <a:solidFill>
                            <a:schemeClr val="tx1"/>
                          </a:solidFill>
                          <a:effectLst/>
                          <a:latin typeface="+mn-lt"/>
                          <a:ea typeface="+mn-ea"/>
                          <a:cs typeface="+mn-cs"/>
                        </a:rPr>
                        <a:t>, Thomas &amp; Fink, Olga. (2017). Deep Feature Learning Network for Fault Detection and Isolation.</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00277682"/>
                  </a:ext>
                </a:extLst>
              </a:tr>
              <a:tr h="822642">
                <a:tc>
                  <a:txBody>
                    <a:bodyPr/>
                    <a:lstStyle/>
                    <a:p>
                      <a:r>
                        <a:rPr lang="en-US" dirty="0"/>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Florian Rudin, Guo-</a:t>
                      </a:r>
                      <a:r>
                        <a:rPr lang="en-IN" sz="1800" kern="1200" dirty="0" err="1">
                          <a:solidFill>
                            <a:schemeClr val="tx1"/>
                          </a:solidFill>
                          <a:effectLst/>
                          <a:latin typeface="+mn-lt"/>
                          <a:ea typeface="+mn-ea"/>
                          <a:cs typeface="+mn-cs"/>
                        </a:rPr>
                        <a:t>Jie</a:t>
                      </a:r>
                      <a:r>
                        <a:rPr lang="en-IN" sz="1800" kern="1200" dirty="0">
                          <a:solidFill>
                            <a:schemeClr val="tx1"/>
                          </a:solidFill>
                          <a:effectLst/>
                          <a:latin typeface="+mn-lt"/>
                          <a:ea typeface="+mn-ea"/>
                          <a:cs typeface="+mn-cs"/>
                        </a:rPr>
                        <a:t> Li and </a:t>
                      </a:r>
                      <a:r>
                        <a:rPr lang="en-IN" sz="1800" kern="1200" dirty="0" err="1">
                          <a:solidFill>
                            <a:schemeClr val="tx1"/>
                          </a:solidFill>
                          <a:effectLst/>
                          <a:latin typeface="+mn-lt"/>
                          <a:ea typeface="+mn-ea"/>
                          <a:cs typeface="+mn-cs"/>
                        </a:rPr>
                        <a:t>Keyou</a:t>
                      </a:r>
                      <a:r>
                        <a:rPr lang="en-IN" sz="1800" kern="1200" dirty="0">
                          <a:solidFill>
                            <a:schemeClr val="tx1"/>
                          </a:solidFill>
                          <a:effectLst/>
                          <a:latin typeface="+mn-lt"/>
                          <a:ea typeface="+mn-ea"/>
                          <a:cs typeface="+mn-cs"/>
                        </a:rPr>
                        <a:t> Wang, “An Algorithm for Power System Fault Analysis based on Convolutional Deep Learning Neural Networks”, International Journal of All Research Education and Scientific Methods (IJARESM), Volume 5, Issue 9, September- 2017.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92891298"/>
                  </a:ext>
                </a:extLst>
              </a:tr>
              <a:tr h="633882">
                <a:tc>
                  <a:txBody>
                    <a:bodyPr/>
                    <a:lstStyle/>
                    <a:p>
                      <a:r>
                        <a:rPr lang="en-US" dirty="0"/>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B. Bhattacharya and A. Sinha, "Intelligent Fault Analysis in Electrical Power Grids," </a:t>
                      </a:r>
                      <a:r>
                        <a:rPr lang="en-IN" sz="1800" i="1" kern="1200" dirty="0">
                          <a:solidFill>
                            <a:schemeClr val="tx1"/>
                          </a:solidFill>
                          <a:effectLst/>
                          <a:latin typeface="+mn-lt"/>
                          <a:ea typeface="+mn-ea"/>
                          <a:cs typeface="+mn-cs"/>
                        </a:rPr>
                        <a:t>2017 IEEE 29th International Conference on Tools with Artificial Intelligence (ICTAI)</a:t>
                      </a:r>
                      <a:r>
                        <a:rPr lang="en-IN" sz="1800" kern="1200" dirty="0">
                          <a:solidFill>
                            <a:schemeClr val="tx1"/>
                          </a:solidFill>
                          <a:effectLst/>
                          <a:latin typeface="+mn-lt"/>
                          <a:ea typeface="+mn-ea"/>
                          <a:cs typeface="+mn-cs"/>
                        </a:rPr>
                        <a:t>, Boston, MA, 2017, pp. 985-990.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548713284"/>
                  </a:ext>
                </a:extLst>
              </a:tr>
              <a:tr h="822642">
                <a:tc>
                  <a:txBody>
                    <a:bodyPr/>
                    <a:lstStyle/>
                    <a:p>
                      <a:r>
                        <a:rPr lang="en-US" dirty="0"/>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H. A. </a:t>
                      </a:r>
                      <a:r>
                        <a:rPr lang="en-IN" sz="1800" kern="1200" dirty="0" err="1">
                          <a:solidFill>
                            <a:schemeClr val="tx1"/>
                          </a:solidFill>
                          <a:effectLst/>
                          <a:latin typeface="+mn-lt"/>
                          <a:ea typeface="+mn-ea"/>
                          <a:cs typeface="+mn-cs"/>
                        </a:rPr>
                        <a:t>Tokel</a:t>
                      </a:r>
                      <a:r>
                        <a:rPr lang="en-IN" sz="1800" kern="1200" dirty="0">
                          <a:solidFill>
                            <a:schemeClr val="tx1"/>
                          </a:solidFill>
                          <a:effectLst/>
                          <a:latin typeface="+mn-lt"/>
                          <a:ea typeface="+mn-ea"/>
                          <a:cs typeface="+mn-cs"/>
                        </a:rPr>
                        <a:t>, R. A. </a:t>
                      </a:r>
                      <a:r>
                        <a:rPr lang="en-IN" sz="1800" kern="1200" dirty="0" err="1">
                          <a:solidFill>
                            <a:schemeClr val="tx1"/>
                          </a:solidFill>
                          <a:effectLst/>
                          <a:latin typeface="+mn-lt"/>
                          <a:ea typeface="+mn-ea"/>
                          <a:cs typeface="+mn-cs"/>
                        </a:rPr>
                        <a:t>Halaseh</a:t>
                      </a:r>
                      <a:r>
                        <a:rPr lang="en-IN" sz="1800" kern="1200" dirty="0">
                          <a:solidFill>
                            <a:schemeClr val="tx1"/>
                          </a:solidFill>
                          <a:effectLst/>
                          <a:latin typeface="+mn-lt"/>
                          <a:ea typeface="+mn-ea"/>
                          <a:cs typeface="+mn-cs"/>
                        </a:rPr>
                        <a:t>, G. </a:t>
                      </a:r>
                      <a:r>
                        <a:rPr lang="en-IN" sz="1800" kern="1200" dirty="0" err="1">
                          <a:solidFill>
                            <a:schemeClr val="tx1"/>
                          </a:solidFill>
                          <a:effectLst/>
                          <a:latin typeface="+mn-lt"/>
                          <a:ea typeface="+mn-ea"/>
                          <a:cs typeface="+mn-cs"/>
                        </a:rPr>
                        <a:t>Alirezaei</a:t>
                      </a:r>
                      <a:r>
                        <a:rPr lang="en-IN" sz="1800" kern="1200" dirty="0">
                          <a:solidFill>
                            <a:schemeClr val="tx1"/>
                          </a:solidFill>
                          <a:effectLst/>
                          <a:latin typeface="+mn-lt"/>
                          <a:ea typeface="+mn-ea"/>
                          <a:cs typeface="+mn-cs"/>
                        </a:rPr>
                        <a:t> and R. </a:t>
                      </a:r>
                      <a:r>
                        <a:rPr lang="en-IN" sz="1800" kern="1200" dirty="0" err="1">
                          <a:solidFill>
                            <a:schemeClr val="tx1"/>
                          </a:solidFill>
                          <a:effectLst/>
                          <a:latin typeface="+mn-lt"/>
                          <a:ea typeface="+mn-ea"/>
                          <a:cs typeface="+mn-cs"/>
                        </a:rPr>
                        <a:t>Mathar</a:t>
                      </a:r>
                      <a:r>
                        <a:rPr lang="en-IN" sz="1800" kern="1200" dirty="0">
                          <a:solidFill>
                            <a:schemeClr val="tx1"/>
                          </a:solidFill>
                          <a:effectLst/>
                          <a:latin typeface="+mn-lt"/>
                          <a:ea typeface="+mn-ea"/>
                          <a:cs typeface="+mn-cs"/>
                        </a:rPr>
                        <a:t>, "A new approach for machine learning-based fault detection and classification in power systems," </a:t>
                      </a:r>
                      <a:r>
                        <a:rPr lang="en-IN" sz="1800" i="1" kern="1200" dirty="0">
                          <a:solidFill>
                            <a:schemeClr val="tx1"/>
                          </a:solidFill>
                          <a:effectLst/>
                          <a:latin typeface="+mn-lt"/>
                          <a:ea typeface="+mn-ea"/>
                          <a:cs typeface="+mn-cs"/>
                        </a:rPr>
                        <a:t>2018 IEEE Power &amp; Energy Society Innovative Smart Grid Technologies Conference (ISGT)</a:t>
                      </a:r>
                      <a:r>
                        <a:rPr lang="en-IN" sz="1800" kern="1200" dirty="0">
                          <a:solidFill>
                            <a:schemeClr val="tx1"/>
                          </a:solidFill>
                          <a:effectLst/>
                          <a:latin typeface="+mn-lt"/>
                          <a:ea typeface="+mn-ea"/>
                          <a:cs typeface="+mn-cs"/>
                        </a:rPr>
                        <a:t>, Washington, DC, 2018, pp. 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2214642"/>
                  </a:ext>
                </a:extLst>
              </a:tr>
              <a:tr h="822564">
                <a:tc>
                  <a:txBody>
                    <a:bodyPr/>
                    <a:lstStyle/>
                    <a:p>
                      <a:r>
                        <a:rPr lang="en-US" dirty="0"/>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G. Cardoso, J. G. </a:t>
                      </a:r>
                      <a:r>
                        <a:rPr lang="en-IN" sz="1800" kern="1200" dirty="0" err="1">
                          <a:solidFill>
                            <a:schemeClr val="tx1"/>
                          </a:solidFill>
                          <a:effectLst/>
                          <a:latin typeface="+mn-lt"/>
                          <a:ea typeface="+mn-ea"/>
                          <a:cs typeface="+mn-cs"/>
                        </a:rPr>
                        <a:t>Rolim</a:t>
                      </a:r>
                      <a:r>
                        <a:rPr lang="en-IN" sz="1800" kern="1200" dirty="0">
                          <a:solidFill>
                            <a:schemeClr val="tx1"/>
                          </a:solidFill>
                          <a:effectLst/>
                          <a:latin typeface="+mn-lt"/>
                          <a:ea typeface="+mn-ea"/>
                          <a:cs typeface="+mn-cs"/>
                        </a:rPr>
                        <a:t> and H. H. Zurn, "Application of neural-network modules to electric power system fault section estimation," in </a:t>
                      </a:r>
                      <a:r>
                        <a:rPr lang="en-IN" sz="1800" i="1" kern="1200" dirty="0">
                          <a:solidFill>
                            <a:schemeClr val="tx1"/>
                          </a:solidFill>
                          <a:effectLst/>
                          <a:latin typeface="+mn-lt"/>
                          <a:ea typeface="+mn-ea"/>
                          <a:cs typeface="+mn-cs"/>
                        </a:rPr>
                        <a:t>IEEE Transactions on Power Delivery</a:t>
                      </a:r>
                      <a:r>
                        <a:rPr lang="en-IN" sz="1800" kern="1200" dirty="0">
                          <a:solidFill>
                            <a:schemeClr val="tx1"/>
                          </a:solidFill>
                          <a:effectLst/>
                          <a:latin typeface="+mn-lt"/>
                          <a:ea typeface="+mn-ea"/>
                          <a:cs typeface="+mn-cs"/>
                        </a:rPr>
                        <a:t>, vol. 19, no. 3, pp. 1034-1041, July 2004.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89601737"/>
                  </a:ext>
                </a:extLst>
              </a:tr>
              <a:tr h="633882">
                <a:tc>
                  <a:txBody>
                    <a:bodyPr/>
                    <a:lstStyle/>
                    <a:p>
                      <a:r>
                        <a:rPr lang="en-US" dirty="0"/>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kern="1200" dirty="0">
                          <a:solidFill>
                            <a:schemeClr val="tx1"/>
                          </a:solidFill>
                          <a:effectLst/>
                          <a:latin typeface="+mn-lt"/>
                          <a:ea typeface="+mn-ea"/>
                          <a:cs typeface="+mn-cs"/>
                        </a:rPr>
                        <a:t>Jamil, M., Sharma, S.K. &amp; Singh, R. </a:t>
                      </a:r>
                      <a:r>
                        <a:rPr lang="en-IN" sz="1800" kern="1200" dirty="0" err="1">
                          <a:solidFill>
                            <a:schemeClr val="tx1"/>
                          </a:solidFill>
                          <a:effectLst/>
                          <a:latin typeface="+mn-lt"/>
                          <a:ea typeface="+mn-ea"/>
                          <a:cs typeface="+mn-cs"/>
                        </a:rPr>
                        <a:t>SpringerPlus</a:t>
                      </a:r>
                      <a:r>
                        <a:rPr lang="en-IN" sz="1800" kern="1200" dirty="0">
                          <a:solidFill>
                            <a:schemeClr val="tx1"/>
                          </a:solidFill>
                          <a:effectLst/>
                          <a:latin typeface="+mn-lt"/>
                          <a:ea typeface="+mn-ea"/>
                          <a:cs typeface="+mn-cs"/>
                        </a:rPr>
                        <a:t> (2015) 4: 334. https://doi.org/10.1186/s40064-015-1080-x.</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88330897"/>
                  </a:ext>
                </a:extLst>
              </a:tr>
            </a:tbl>
          </a:graphicData>
        </a:graphic>
      </p:graphicFrame>
    </p:spTree>
    <p:extLst>
      <p:ext uri="{BB962C8B-B14F-4D97-AF65-F5344CB8AC3E}">
        <p14:creationId xmlns:p14="http://schemas.microsoft.com/office/powerpoint/2010/main" xmlns="" val="844048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CF9C68-F8E1-43F4-BDDF-866429EC9D1E}"/>
              </a:ext>
            </a:extLst>
          </p:cNvPr>
          <p:cNvSpPr>
            <a:spLocks noGrp="1"/>
          </p:cNvSpPr>
          <p:nvPr>
            <p:ph idx="1"/>
          </p:nvPr>
        </p:nvSpPr>
        <p:spPr>
          <a:xfrm>
            <a:off x="838200" y="1074198"/>
            <a:ext cx="10515600" cy="5102765"/>
          </a:xfrm>
        </p:spPr>
        <p:txBody>
          <a:bodyPr/>
          <a:lstStyle/>
          <a:p>
            <a:pPr marL="0" indent="0" algn="just">
              <a:buNone/>
            </a:pPr>
            <a:r>
              <a:rPr lang="en-US" dirty="0"/>
              <a:t>This project is to develop a deep neural network so that the power system faults can be diagnosed. We will try to classify them as much faults as possible using deep neural networks and further improvements in the project will be informed.</a:t>
            </a:r>
          </a:p>
        </p:txBody>
      </p:sp>
      <p:sp>
        <p:nvSpPr>
          <p:cNvPr id="4" name="Date Placeholder 3">
            <a:extLst>
              <a:ext uri="{FF2B5EF4-FFF2-40B4-BE49-F238E27FC236}">
                <a16:creationId xmlns:a16="http://schemas.microsoft.com/office/drawing/2014/main" xmlns="" id="{D76066D8-4017-49D3-A74C-39BDED6144EB}"/>
              </a:ext>
            </a:extLst>
          </p:cNvPr>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a:extLst>
              <a:ext uri="{FF2B5EF4-FFF2-40B4-BE49-F238E27FC236}">
                <a16:creationId xmlns:a16="http://schemas.microsoft.com/office/drawing/2014/main" xmlns="" id="{114D5F59-C1E5-4B1A-BA66-70D0B6F715EE}"/>
              </a:ext>
            </a:extLst>
          </p:cNvPr>
          <p:cNvSpPr>
            <a:spLocks noGrp="1"/>
          </p:cNvSpPr>
          <p:nvPr>
            <p:ph type="sldNum" sz="quarter" idx="12"/>
          </p:nvPr>
        </p:nvSpPr>
        <p:spPr/>
        <p:txBody>
          <a:bodyPr/>
          <a:lstStyle/>
          <a:p>
            <a:fld id="{330EA680-D336-4FF7-8B7A-9848BB0A1C32}" type="slidenum">
              <a:rPr lang="en-US" smtClean="0"/>
              <a:pPr/>
              <a:t>15</a:t>
            </a:fld>
            <a:endParaRPr lang="en-US"/>
          </a:p>
        </p:txBody>
      </p:sp>
      <p:sp>
        <p:nvSpPr>
          <p:cNvPr id="6" name="TextBox 5">
            <a:extLst>
              <a:ext uri="{FF2B5EF4-FFF2-40B4-BE49-F238E27FC236}">
                <a16:creationId xmlns:a16="http://schemas.microsoft.com/office/drawing/2014/main" xmlns="" id="{B6C99EC1-F94B-44CB-A3E1-D211B377218D}"/>
              </a:ext>
            </a:extLst>
          </p:cNvPr>
          <p:cNvSpPr txBox="1"/>
          <p:nvPr/>
        </p:nvSpPr>
        <p:spPr>
          <a:xfrm>
            <a:off x="838200" y="339109"/>
            <a:ext cx="10622872" cy="584775"/>
          </a:xfrm>
          <a:prstGeom prst="rect">
            <a:avLst/>
          </a:prstGeom>
          <a:noFill/>
        </p:spPr>
        <p:txBody>
          <a:bodyPr wrap="square" rtlCol="0">
            <a:spAutoFit/>
          </a:bodyPr>
          <a:lstStyle/>
          <a:p>
            <a:pPr algn="ctr"/>
            <a:r>
              <a:rPr lang="en-IN" sz="3200" b="1" u="sng" dirty="0" smtClean="0">
                <a:solidFill>
                  <a:srgbClr val="FF0000"/>
                </a:solidFill>
              </a:rPr>
              <a:t>CO – PO Mapping </a:t>
            </a:r>
            <a:endParaRPr lang="en-IN" sz="3200" b="1" u="sng" dirty="0">
              <a:solidFill>
                <a:srgbClr val="FF0000"/>
              </a:solidFill>
            </a:endParaRPr>
          </a:p>
        </p:txBody>
      </p:sp>
    </p:spTree>
    <p:extLst>
      <p:ext uri="{BB962C8B-B14F-4D97-AF65-F5344CB8AC3E}">
        <p14:creationId xmlns:p14="http://schemas.microsoft.com/office/powerpoint/2010/main" xmlns="" val="4028563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B1159-D691-4B53-B1A6-D9B3A79BE525}"/>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xmlns="" id="{6DEC8314-1F46-43E9-87EC-9D327CFD75A2}"/>
              </a:ext>
            </a:extLst>
          </p:cNvPr>
          <p:cNvSpPr>
            <a:spLocks noGrp="1"/>
          </p:cNvSpPr>
          <p:nvPr>
            <p:ph type="dt" sz="half" idx="10"/>
          </p:nvPr>
        </p:nvSpPr>
        <p:spPr/>
        <p:txBody>
          <a:bodyPr/>
          <a:lstStyle/>
          <a:p>
            <a:fld id="{55429E5B-FFDD-47CA-AE66-D39F45E52B55}" type="datetime1">
              <a:rPr lang="en-US" smtClean="0"/>
              <a:pPr/>
              <a:t>1/29/2020</a:t>
            </a:fld>
            <a:endParaRPr lang="en-US"/>
          </a:p>
        </p:txBody>
      </p:sp>
      <p:sp>
        <p:nvSpPr>
          <p:cNvPr id="4" name="Slide Number Placeholder 3">
            <a:extLst>
              <a:ext uri="{FF2B5EF4-FFF2-40B4-BE49-F238E27FC236}">
                <a16:creationId xmlns:a16="http://schemas.microsoft.com/office/drawing/2014/main" xmlns="" id="{60585039-2C10-4B0D-ABFA-290767B07452}"/>
              </a:ext>
            </a:extLst>
          </p:cNvPr>
          <p:cNvSpPr>
            <a:spLocks noGrp="1"/>
          </p:cNvSpPr>
          <p:nvPr>
            <p:ph type="sldNum" sz="quarter" idx="12"/>
          </p:nvPr>
        </p:nvSpPr>
        <p:spPr/>
        <p:txBody>
          <a:bodyPr/>
          <a:lstStyle/>
          <a:p>
            <a:fld id="{330EA680-D336-4FF7-8B7A-9848BB0A1C32}" type="slidenum">
              <a:rPr lang="en-US" smtClean="0"/>
              <a:pPr/>
              <a:t>16</a:t>
            </a:fld>
            <a:endParaRPr lang="en-US"/>
          </a:p>
        </p:txBody>
      </p:sp>
      <p:pic>
        <p:nvPicPr>
          <p:cNvPr id="8" name="Picture 7">
            <a:extLst>
              <a:ext uri="{FF2B5EF4-FFF2-40B4-BE49-F238E27FC236}">
                <a16:creationId xmlns:a16="http://schemas.microsoft.com/office/drawing/2014/main" xmlns="" id="{63F881B9-BB6E-445C-BA3F-A72AD63B912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365126"/>
            <a:ext cx="10515600" cy="5991224"/>
          </a:xfrm>
          <a:prstGeom prst="rect">
            <a:avLst/>
          </a:prstGeom>
        </p:spPr>
      </p:pic>
    </p:spTree>
    <p:extLst>
      <p:ext uri="{BB962C8B-B14F-4D97-AF65-F5344CB8AC3E}">
        <p14:creationId xmlns:p14="http://schemas.microsoft.com/office/powerpoint/2010/main" xmlns="" val="3574002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25C99C0B-24DC-464E-AEB0-124B0DECD18C}"/>
              </a:ext>
            </a:extLst>
          </p:cNvPr>
          <p:cNvSpPr>
            <a:spLocks noGrp="1"/>
          </p:cNvSpPr>
          <p:nvPr>
            <p:ph type="subTitle" idx="1"/>
          </p:nvPr>
        </p:nvSpPr>
        <p:spPr>
          <a:xfrm>
            <a:off x="1605378" y="1065319"/>
            <a:ext cx="8981243" cy="5282214"/>
          </a:xfrm>
        </p:spPr>
        <p:txBody>
          <a:bodyPr>
            <a:noAutofit/>
          </a:bodyPr>
          <a:lstStyle/>
          <a:p>
            <a:pPr marL="457200" indent="-457200" algn="l">
              <a:buFont typeface="Wingdings" panose="05000000000000000000" pitchFamily="2" charset="2"/>
              <a:buChar char="Ø"/>
            </a:pPr>
            <a:r>
              <a:rPr lang="en-IN" sz="2800" dirty="0"/>
              <a:t>Objective</a:t>
            </a:r>
          </a:p>
          <a:p>
            <a:pPr marL="457200" indent="-457200" algn="l">
              <a:buFont typeface="Wingdings" panose="05000000000000000000" pitchFamily="2" charset="2"/>
              <a:buChar char="Ø"/>
            </a:pPr>
            <a:r>
              <a:rPr lang="en-IN" sz="2800" dirty="0" smtClean="0"/>
              <a:t>Introduction</a:t>
            </a:r>
          </a:p>
          <a:p>
            <a:pPr marL="457200" indent="-457200" algn="l">
              <a:buFont typeface="Wingdings" panose="05000000000000000000" pitchFamily="2" charset="2"/>
              <a:buChar char="Ø"/>
            </a:pPr>
            <a:r>
              <a:rPr lang="en-IN" sz="2800" dirty="0" smtClean="0"/>
              <a:t>Components Information</a:t>
            </a:r>
          </a:p>
          <a:p>
            <a:pPr marL="457200" indent="-457200" algn="l">
              <a:buFont typeface="Wingdings" panose="05000000000000000000" pitchFamily="2" charset="2"/>
              <a:buChar char="Ø"/>
            </a:pPr>
            <a:r>
              <a:rPr lang="en-IN" sz="2800" dirty="0" smtClean="0"/>
              <a:t>Simulation Results</a:t>
            </a:r>
          </a:p>
          <a:p>
            <a:pPr marL="457200" indent="-457200" algn="l">
              <a:buFont typeface="Wingdings" panose="05000000000000000000" pitchFamily="2" charset="2"/>
              <a:buChar char="Ø"/>
            </a:pPr>
            <a:r>
              <a:rPr lang="en-IN" sz="2800" dirty="0" smtClean="0"/>
              <a:t>Road Map</a:t>
            </a:r>
            <a:endParaRPr lang="en-IN" sz="2800" dirty="0"/>
          </a:p>
          <a:p>
            <a:pPr marL="457200" indent="-457200" algn="l">
              <a:buFont typeface="Wingdings" panose="05000000000000000000" pitchFamily="2" charset="2"/>
              <a:buChar char="Ø"/>
            </a:pPr>
            <a:r>
              <a:rPr lang="en-IN" sz="2800" dirty="0"/>
              <a:t>Applications</a:t>
            </a:r>
          </a:p>
          <a:p>
            <a:pPr marL="457200" indent="-457200" algn="l">
              <a:buFont typeface="Wingdings" panose="05000000000000000000" pitchFamily="2" charset="2"/>
              <a:buChar char="Ø"/>
            </a:pPr>
            <a:r>
              <a:rPr lang="en-IN" sz="2800" dirty="0" smtClean="0"/>
              <a:t>Conclusion</a:t>
            </a:r>
            <a:endParaRPr lang="en-IN" sz="2800" dirty="0"/>
          </a:p>
          <a:p>
            <a:pPr marL="457200" indent="-457200" algn="l">
              <a:buFont typeface="Wingdings" panose="05000000000000000000" pitchFamily="2" charset="2"/>
              <a:buChar char="Ø"/>
            </a:pPr>
            <a:r>
              <a:rPr lang="en-IN" sz="2800" dirty="0" smtClean="0"/>
              <a:t>References</a:t>
            </a:r>
          </a:p>
          <a:p>
            <a:pPr marL="457200" indent="-457200" algn="l">
              <a:buFont typeface="Wingdings" panose="05000000000000000000" pitchFamily="2" charset="2"/>
              <a:buChar char="Ø"/>
            </a:pPr>
            <a:r>
              <a:rPr lang="en-IN" sz="2800" dirty="0" smtClean="0"/>
              <a:t>CO – PO Mapping</a:t>
            </a:r>
            <a:endParaRPr lang="en-IN" sz="2800" dirty="0"/>
          </a:p>
          <a:p>
            <a:pPr algn="l"/>
            <a:endParaRPr lang="en-IN" sz="2800" dirty="0"/>
          </a:p>
          <a:p>
            <a:pPr marL="457200" indent="-457200" algn="l">
              <a:buFont typeface="Wingdings" panose="05000000000000000000" pitchFamily="2" charset="2"/>
              <a:buChar char="Ø"/>
            </a:pPr>
            <a:endParaRPr lang="en-IN" sz="2800" dirty="0"/>
          </a:p>
          <a:p>
            <a:pPr algn="l"/>
            <a:endParaRPr lang="en-IN" sz="2800" dirty="0"/>
          </a:p>
        </p:txBody>
      </p:sp>
      <p:sp>
        <p:nvSpPr>
          <p:cNvPr id="6" name="TextBox 5">
            <a:extLst>
              <a:ext uri="{FF2B5EF4-FFF2-40B4-BE49-F238E27FC236}">
                <a16:creationId xmlns:a16="http://schemas.microsoft.com/office/drawing/2014/main" xmlns="" id="{243EF8A7-F534-4440-8C5C-A61C86D65859}"/>
              </a:ext>
            </a:extLst>
          </p:cNvPr>
          <p:cNvSpPr txBox="1"/>
          <p:nvPr/>
        </p:nvSpPr>
        <p:spPr>
          <a:xfrm>
            <a:off x="861134" y="279647"/>
            <a:ext cx="2725445" cy="646331"/>
          </a:xfrm>
          <a:prstGeom prst="rect">
            <a:avLst/>
          </a:prstGeom>
          <a:noFill/>
        </p:spPr>
        <p:txBody>
          <a:bodyPr wrap="square" rtlCol="0">
            <a:spAutoFit/>
          </a:bodyPr>
          <a:lstStyle/>
          <a:p>
            <a:r>
              <a:rPr lang="en-IN" sz="3600" b="1" u="sng" dirty="0">
                <a:solidFill>
                  <a:srgbClr val="FF0000"/>
                </a:solidFill>
              </a:rPr>
              <a:t>Contents</a:t>
            </a:r>
            <a:r>
              <a:rPr lang="en-IN" sz="3600" b="1" dirty="0">
                <a:solidFill>
                  <a:srgbClr val="FF0000"/>
                </a:solidFill>
              </a:rPr>
              <a:t> :</a:t>
            </a:r>
          </a:p>
        </p:txBody>
      </p:sp>
      <p:sp>
        <p:nvSpPr>
          <p:cNvPr id="2" name="Date Placeholder 1">
            <a:extLst>
              <a:ext uri="{FF2B5EF4-FFF2-40B4-BE49-F238E27FC236}">
                <a16:creationId xmlns:a16="http://schemas.microsoft.com/office/drawing/2014/main" xmlns="" id="{557D1C03-83FB-4A41-A673-D79050803B7D}"/>
              </a:ext>
            </a:extLst>
          </p:cNvPr>
          <p:cNvSpPr>
            <a:spLocks noGrp="1"/>
          </p:cNvSpPr>
          <p:nvPr>
            <p:ph type="dt" sz="half" idx="10"/>
          </p:nvPr>
        </p:nvSpPr>
        <p:spPr/>
        <p:txBody>
          <a:bodyPr/>
          <a:lstStyle/>
          <a:p>
            <a:fld id="{46AE972D-E9C9-463C-B8F6-D09D8C3356F7}" type="datetime1">
              <a:rPr lang="en-US" smtClean="0"/>
              <a:pPr/>
              <a:t>1/29/2020</a:t>
            </a:fld>
            <a:endParaRPr lang="en-US"/>
          </a:p>
        </p:txBody>
      </p:sp>
      <p:sp>
        <p:nvSpPr>
          <p:cNvPr id="3" name="Slide Number Placeholder 2">
            <a:extLst>
              <a:ext uri="{FF2B5EF4-FFF2-40B4-BE49-F238E27FC236}">
                <a16:creationId xmlns:a16="http://schemas.microsoft.com/office/drawing/2014/main" xmlns="" id="{159E4775-580B-43B1-BD6F-CC56A677381D}"/>
              </a:ext>
            </a:extLst>
          </p:cNvPr>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xmlns="" val="1975427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5100"/>
          </a:xfrm>
        </p:spPr>
        <p:txBody>
          <a:bodyPr>
            <a:normAutofit/>
          </a:bodyPr>
          <a:lstStyle/>
          <a:p>
            <a:pPr algn="ctr"/>
            <a:r>
              <a:rPr lang="en-US" sz="3200" b="1" dirty="0">
                <a:solidFill>
                  <a:schemeClr val="accent2">
                    <a:lumMod val="75000"/>
                  </a:schemeClr>
                </a:solidFill>
              </a:rPr>
              <a:t> </a:t>
            </a:r>
            <a:r>
              <a:rPr lang="en-IN" sz="3600" b="1" u="sng" dirty="0">
                <a:solidFill>
                  <a:srgbClr val="FF0000"/>
                </a:solidFill>
              </a:rPr>
              <a:t>Objective</a:t>
            </a:r>
            <a:endParaRPr lang="en-US" sz="3200" b="1" dirty="0">
              <a:solidFill>
                <a:schemeClr val="accent2">
                  <a:lumMod val="75000"/>
                </a:schemeClr>
              </a:solidFill>
            </a:endParaRPr>
          </a:p>
        </p:txBody>
      </p:sp>
      <p:sp>
        <p:nvSpPr>
          <p:cNvPr id="3" name="Content Placeholder 2"/>
          <p:cNvSpPr>
            <a:spLocks noGrp="1"/>
          </p:cNvSpPr>
          <p:nvPr>
            <p:ph idx="1"/>
          </p:nvPr>
        </p:nvSpPr>
        <p:spPr>
          <a:xfrm>
            <a:off x="846826" y="1260629"/>
            <a:ext cx="10515600" cy="4190260"/>
          </a:xfrm>
        </p:spPr>
        <p:txBody>
          <a:bodyPr/>
          <a:lstStyle/>
          <a:p>
            <a:endParaRPr lang="en-US" dirty="0"/>
          </a:p>
          <a:p>
            <a:pPr>
              <a:buFont typeface="Wingdings" panose="05000000000000000000" pitchFamily="2" charset="2"/>
              <a:buChar char="Ø"/>
            </a:pPr>
            <a:r>
              <a:rPr lang="en-US" dirty="0"/>
              <a:t>Power system fault diagnosis is the process of analyzing historical fault data </a:t>
            </a:r>
            <a:r>
              <a:rPr lang="en-US" dirty="0" smtClean="0"/>
              <a:t>for the detection and the classification of the current faults.</a:t>
            </a:r>
            <a:endParaRPr lang="en-US" dirty="0"/>
          </a:p>
          <a:p>
            <a:pPr>
              <a:buFont typeface="Wingdings" panose="05000000000000000000" pitchFamily="2" charset="2"/>
              <a:buChar char="Ø"/>
            </a:pPr>
            <a:r>
              <a:rPr lang="en-US" dirty="0"/>
              <a:t>The objective of </a:t>
            </a:r>
            <a:r>
              <a:rPr lang="en-US" dirty="0" smtClean="0"/>
              <a:t>our project is detection and the classification of the faults with the help of the artificial neural networks by using past data to train the neural network.</a:t>
            </a:r>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xmlns="" val="21171652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47B59D4-2B44-4776-860C-47B66B58FF3B}"/>
              </a:ext>
            </a:extLst>
          </p:cNvPr>
          <p:cNvSpPr txBox="1"/>
          <p:nvPr/>
        </p:nvSpPr>
        <p:spPr>
          <a:xfrm>
            <a:off x="838200" y="356865"/>
            <a:ext cx="10622872" cy="584775"/>
          </a:xfrm>
          <a:prstGeom prst="rect">
            <a:avLst/>
          </a:prstGeom>
          <a:noFill/>
        </p:spPr>
        <p:txBody>
          <a:bodyPr wrap="square" rtlCol="0">
            <a:spAutoFit/>
          </a:bodyPr>
          <a:lstStyle/>
          <a:p>
            <a:pPr algn="ctr"/>
            <a:r>
              <a:rPr lang="en-IN" sz="3200" b="1" u="sng" dirty="0">
                <a:solidFill>
                  <a:srgbClr val="FF0000"/>
                </a:solidFill>
              </a:rPr>
              <a:t>Introduction </a:t>
            </a:r>
          </a:p>
        </p:txBody>
      </p:sp>
      <p:sp>
        <p:nvSpPr>
          <p:cNvPr id="4" name="Subtitle 3">
            <a:extLst>
              <a:ext uri="{FF2B5EF4-FFF2-40B4-BE49-F238E27FC236}">
                <a16:creationId xmlns:a16="http://schemas.microsoft.com/office/drawing/2014/main" xmlns="" id="{5BAF7A38-E445-4B58-9796-4267284E645F}"/>
              </a:ext>
            </a:extLst>
          </p:cNvPr>
          <p:cNvSpPr>
            <a:spLocks noGrp="1"/>
          </p:cNvSpPr>
          <p:nvPr>
            <p:ph type="subTitle" idx="1"/>
          </p:nvPr>
        </p:nvSpPr>
        <p:spPr>
          <a:xfrm>
            <a:off x="825623" y="1260629"/>
            <a:ext cx="10635449" cy="5042517"/>
          </a:xfrm>
        </p:spPr>
        <p:txBody>
          <a:bodyPr>
            <a:normAutofit fontScale="92500"/>
          </a:bodyPr>
          <a:lstStyle/>
          <a:p>
            <a:pPr marL="342900" indent="-342900" algn="just">
              <a:lnSpc>
                <a:spcPct val="150000"/>
              </a:lnSpc>
              <a:buFont typeface="Wingdings" panose="05000000000000000000" pitchFamily="2" charset="2"/>
              <a:buChar char="Ø"/>
            </a:pPr>
            <a:r>
              <a:rPr lang="en-IN" sz="2800" dirty="0" smtClean="0"/>
              <a:t>From past few decades we are very much depending on the electric power.</a:t>
            </a:r>
          </a:p>
          <a:p>
            <a:pPr marL="342900" indent="-342900" algn="just">
              <a:lnSpc>
                <a:spcPct val="150000"/>
              </a:lnSpc>
              <a:buFont typeface="Wingdings" panose="05000000000000000000" pitchFamily="2" charset="2"/>
              <a:buChar char="Ø"/>
            </a:pPr>
            <a:r>
              <a:rPr lang="en-IN" sz="2800" dirty="0" smtClean="0"/>
              <a:t>Transmission lines are the bridges between generating station to distribution station. </a:t>
            </a:r>
          </a:p>
          <a:p>
            <a:pPr marL="342900" indent="-342900" algn="just">
              <a:lnSpc>
                <a:spcPct val="150000"/>
              </a:lnSpc>
              <a:buFont typeface="Wingdings" panose="05000000000000000000" pitchFamily="2" charset="2"/>
              <a:buChar char="Ø"/>
            </a:pPr>
            <a:r>
              <a:rPr lang="en-IN" sz="2800" dirty="0" smtClean="0"/>
              <a:t>Transmission lines will undergo many types of faults as they are exposed to the open air.</a:t>
            </a:r>
          </a:p>
          <a:p>
            <a:pPr marL="342900" indent="-342900" algn="just">
              <a:lnSpc>
                <a:spcPct val="150000"/>
              </a:lnSpc>
              <a:buFont typeface="Wingdings" panose="05000000000000000000" pitchFamily="2" charset="2"/>
              <a:buChar char="Ø"/>
            </a:pPr>
            <a:r>
              <a:rPr lang="en-IN" sz="2800" dirty="0" smtClean="0"/>
              <a:t>The fault detection and the classification in the transmission line is very much important. </a:t>
            </a:r>
            <a:endParaRPr lang="en-IN" sz="2800" dirty="0"/>
          </a:p>
        </p:txBody>
      </p:sp>
      <p:sp>
        <p:nvSpPr>
          <p:cNvPr id="3" name="Date Placeholder 2">
            <a:extLst>
              <a:ext uri="{FF2B5EF4-FFF2-40B4-BE49-F238E27FC236}">
                <a16:creationId xmlns:a16="http://schemas.microsoft.com/office/drawing/2014/main" xmlns="" id="{885E3CB4-25D1-4287-82D6-F9574CEE3BDF}"/>
              </a:ext>
            </a:extLst>
          </p:cNvPr>
          <p:cNvSpPr>
            <a:spLocks noGrp="1"/>
          </p:cNvSpPr>
          <p:nvPr>
            <p:ph type="dt" sz="half" idx="10"/>
          </p:nvPr>
        </p:nvSpPr>
        <p:spPr/>
        <p:txBody>
          <a:bodyPr/>
          <a:lstStyle/>
          <a:p>
            <a:fld id="{D7B85C41-A637-4317-A4DB-B59D3E1A9940}" type="datetime1">
              <a:rPr lang="en-US" smtClean="0"/>
              <a:pPr/>
              <a:t>1/29/2020</a:t>
            </a:fld>
            <a:endParaRPr lang="en-US"/>
          </a:p>
        </p:txBody>
      </p:sp>
      <p:sp>
        <p:nvSpPr>
          <p:cNvPr id="5" name="Slide Number Placeholder 4">
            <a:extLst>
              <a:ext uri="{FF2B5EF4-FFF2-40B4-BE49-F238E27FC236}">
                <a16:creationId xmlns:a16="http://schemas.microsoft.com/office/drawing/2014/main" xmlns="" id="{298F78CD-D8AB-4C18-8B69-D4483DA72939}"/>
              </a:ext>
            </a:extLst>
          </p:cNvPr>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xmlns="" val="991653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430"/>
            <a:ext cx="10515600" cy="4351338"/>
          </a:xfrm>
        </p:spPr>
        <p:txBody>
          <a:bodyPr/>
          <a:lstStyle/>
          <a:p>
            <a:pPr algn="just">
              <a:buFont typeface="Wingdings" panose="05000000000000000000" pitchFamily="2" charset="2"/>
              <a:buChar char="Ø"/>
            </a:pPr>
            <a:r>
              <a:rPr lang="en-US" dirty="0" smtClean="0"/>
              <a:t>In recent days lot of data is generating due to SCADA.</a:t>
            </a:r>
          </a:p>
          <a:p>
            <a:pPr algn="just">
              <a:buFont typeface="Wingdings" panose="05000000000000000000" pitchFamily="2" charset="2"/>
              <a:buChar char="Ø"/>
            </a:pPr>
            <a:r>
              <a:rPr lang="en-US" dirty="0" smtClean="0"/>
              <a:t>By using the deep neural networks we can classify the type of fault which is occurred in the transmission line.</a:t>
            </a:r>
          </a:p>
          <a:p>
            <a:pPr algn="just">
              <a:buFont typeface="Wingdings" panose="05000000000000000000" pitchFamily="2" charset="2"/>
              <a:buChar char="Ø"/>
            </a:pPr>
            <a:r>
              <a:rPr lang="en-US" dirty="0" smtClean="0"/>
              <a:t>But for that we need past data.</a:t>
            </a:r>
          </a:p>
          <a:p>
            <a:pPr algn="just">
              <a:buNone/>
            </a:pPr>
            <a:endParaRPr lang="en-US" dirty="0"/>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5</a:t>
            </a:fld>
            <a:endParaRPr lang="en-US"/>
          </a:p>
        </p:txBody>
      </p:sp>
      <p:sp>
        <p:nvSpPr>
          <p:cNvPr id="6" name="TextBox 5">
            <a:extLst>
              <a:ext uri="{FF2B5EF4-FFF2-40B4-BE49-F238E27FC236}">
                <a16:creationId xmlns:a16="http://schemas.microsoft.com/office/drawing/2014/main" xmlns="" id="{627EDDBC-2D68-45D1-8FFC-C063F89D8F33}"/>
              </a:ext>
            </a:extLst>
          </p:cNvPr>
          <p:cNvSpPr txBox="1"/>
          <p:nvPr/>
        </p:nvSpPr>
        <p:spPr>
          <a:xfrm>
            <a:off x="10777491" y="186431"/>
            <a:ext cx="883062"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xmlns="" val="4136263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4097"/>
            <a:ext cx="10515600" cy="5022866"/>
          </a:xfrm>
        </p:spPr>
        <p:txBody>
          <a:bodyPr/>
          <a:lstStyle/>
          <a:p>
            <a:pPr algn="just">
              <a:buFont typeface="Wingdings" panose="05000000000000000000" pitchFamily="2" charset="2"/>
              <a:buChar char="Ø"/>
            </a:pPr>
            <a:r>
              <a:rPr lang="en-US" dirty="0" smtClean="0"/>
              <a:t>Here we using MATLAB for the generation of the </a:t>
            </a:r>
            <a:r>
              <a:rPr lang="en-US" dirty="0" smtClean="0"/>
              <a:t>faults</a:t>
            </a:r>
            <a:r>
              <a:rPr lang="en-US" dirty="0" smtClean="0"/>
              <a:t> </a:t>
            </a:r>
            <a:r>
              <a:rPr lang="en-US" dirty="0" smtClean="0"/>
              <a:t>data for the deep neural network.</a:t>
            </a:r>
          </a:p>
          <a:p>
            <a:pPr algn="just">
              <a:buFont typeface="Wingdings" panose="05000000000000000000" pitchFamily="2" charset="2"/>
              <a:buChar char="Ø"/>
            </a:pPr>
            <a:r>
              <a:rPr lang="en-US" dirty="0" smtClean="0"/>
              <a:t>We are using Microsoft Excel with NeuroSolutions software for the training and the testing of the network.</a:t>
            </a:r>
          </a:p>
          <a:p>
            <a:pPr algn="just">
              <a:buFont typeface="Wingdings" panose="05000000000000000000" pitchFamily="2" charset="2"/>
              <a:buChar char="Ø"/>
            </a:pPr>
            <a:r>
              <a:rPr lang="en-US" dirty="0" smtClean="0"/>
              <a:t>We are using Recurrent Neural </a:t>
            </a:r>
            <a:r>
              <a:rPr lang="en-US" dirty="0" smtClean="0"/>
              <a:t>Network for </a:t>
            </a:r>
            <a:r>
              <a:rPr lang="en-US" dirty="0" smtClean="0"/>
              <a:t>the classification of the shunt faults in the transmission line.</a:t>
            </a:r>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6</a:t>
            </a:fld>
            <a:endParaRPr lang="en-US"/>
          </a:p>
        </p:txBody>
      </p:sp>
      <p:sp>
        <p:nvSpPr>
          <p:cNvPr id="6" name="TextBox 5">
            <a:extLst>
              <a:ext uri="{FF2B5EF4-FFF2-40B4-BE49-F238E27FC236}">
                <a16:creationId xmlns:a16="http://schemas.microsoft.com/office/drawing/2014/main" xmlns=""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Components</a:t>
            </a:r>
            <a:endParaRPr lang="en-IN" sz="3200" b="1" u="sng" dirty="0">
              <a:solidFill>
                <a:srgbClr val="FF0000"/>
              </a:solidFill>
            </a:endParaRPr>
          </a:p>
        </p:txBody>
      </p:sp>
      <p:pic>
        <p:nvPicPr>
          <p:cNvPr id="7" name="Picture 6" descr="matlab.jpg"/>
          <p:cNvPicPr>
            <a:picLocks noChangeAspect="1"/>
          </p:cNvPicPr>
          <p:nvPr/>
        </p:nvPicPr>
        <p:blipFill>
          <a:blip r:embed="rId2"/>
          <a:stretch>
            <a:fillRect/>
          </a:stretch>
        </p:blipFill>
        <p:spPr>
          <a:xfrm>
            <a:off x="1656200" y="3928685"/>
            <a:ext cx="1805940" cy="1623060"/>
          </a:xfrm>
          <a:prstGeom prst="rect">
            <a:avLst/>
          </a:prstGeom>
        </p:spPr>
      </p:pic>
      <p:pic>
        <p:nvPicPr>
          <p:cNvPr id="8" name="Picture 7" descr="NS logo.jpg"/>
          <p:cNvPicPr>
            <a:picLocks noChangeAspect="1"/>
          </p:cNvPicPr>
          <p:nvPr/>
        </p:nvPicPr>
        <p:blipFill>
          <a:blip r:embed="rId3"/>
          <a:stretch>
            <a:fillRect/>
          </a:stretch>
        </p:blipFill>
        <p:spPr>
          <a:xfrm>
            <a:off x="5052708" y="4086691"/>
            <a:ext cx="2293620" cy="1272540"/>
          </a:xfrm>
          <a:prstGeom prst="rect">
            <a:avLst/>
          </a:prstGeom>
        </p:spPr>
      </p:pic>
      <p:pic>
        <p:nvPicPr>
          <p:cNvPr id="10" name="Picture 9" descr="excel logo.png"/>
          <p:cNvPicPr>
            <a:picLocks noChangeAspect="1"/>
          </p:cNvPicPr>
          <p:nvPr/>
        </p:nvPicPr>
        <p:blipFill>
          <a:blip r:embed="rId4"/>
          <a:stretch>
            <a:fillRect/>
          </a:stretch>
        </p:blipFill>
        <p:spPr>
          <a:xfrm>
            <a:off x="8652295" y="3640272"/>
            <a:ext cx="2287511" cy="2287511"/>
          </a:xfrm>
          <a:prstGeom prst="rect">
            <a:avLst/>
          </a:prstGeom>
        </p:spPr>
      </p:pic>
      <p:sp>
        <p:nvSpPr>
          <p:cNvPr id="11" name="TextBox 10"/>
          <p:cNvSpPr txBox="1"/>
          <p:nvPr/>
        </p:nvSpPr>
        <p:spPr>
          <a:xfrm>
            <a:off x="1828799" y="5745192"/>
            <a:ext cx="1604514" cy="369332"/>
          </a:xfrm>
          <a:prstGeom prst="rect">
            <a:avLst/>
          </a:prstGeom>
          <a:noFill/>
        </p:spPr>
        <p:txBody>
          <a:bodyPr wrap="square" rtlCol="0">
            <a:spAutoFit/>
          </a:bodyPr>
          <a:lstStyle/>
          <a:p>
            <a:r>
              <a:rPr lang="en-US" dirty="0" smtClean="0"/>
              <a:t>Fig . 1 . Matlab</a:t>
            </a:r>
            <a:endParaRPr lang="en-US" dirty="0"/>
          </a:p>
        </p:txBody>
      </p:sp>
      <p:sp>
        <p:nvSpPr>
          <p:cNvPr id="12" name="TextBox 11"/>
          <p:cNvSpPr txBox="1"/>
          <p:nvPr/>
        </p:nvSpPr>
        <p:spPr>
          <a:xfrm>
            <a:off x="5080959" y="5719313"/>
            <a:ext cx="2293705" cy="369332"/>
          </a:xfrm>
          <a:prstGeom prst="rect">
            <a:avLst/>
          </a:prstGeom>
          <a:noFill/>
        </p:spPr>
        <p:txBody>
          <a:bodyPr wrap="none" rtlCol="0">
            <a:spAutoFit/>
          </a:bodyPr>
          <a:lstStyle/>
          <a:p>
            <a:r>
              <a:rPr lang="en-US" dirty="0" smtClean="0"/>
              <a:t>Fig. 2 . NeuroSolutions</a:t>
            </a:r>
            <a:endParaRPr lang="en-US" dirty="0"/>
          </a:p>
        </p:txBody>
      </p:sp>
      <p:sp>
        <p:nvSpPr>
          <p:cNvPr id="13" name="TextBox 12"/>
          <p:cNvSpPr txBox="1"/>
          <p:nvPr/>
        </p:nvSpPr>
        <p:spPr>
          <a:xfrm>
            <a:off x="8816196" y="5762446"/>
            <a:ext cx="2527540" cy="369332"/>
          </a:xfrm>
          <a:prstGeom prst="rect">
            <a:avLst/>
          </a:prstGeom>
          <a:noFill/>
        </p:spPr>
        <p:txBody>
          <a:bodyPr wrap="square" rtlCol="0">
            <a:spAutoFit/>
          </a:bodyPr>
          <a:lstStyle/>
          <a:p>
            <a:r>
              <a:rPr lang="en-US" dirty="0" smtClean="0"/>
              <a:t>Fig. 3. Microsoft Excel</a:t>
            </a:r>
            <a:endParaRPr lang="en-US" dirty="0"/>
          </a:p>
        </p:txBody>
      </p:sp>
    </p:spTree>
    <p:extLst>
      <p:ext uri="{BB962C8B-B14F-4D97-AF65-F5344CB8AC3E}">
        <p14:creationId xmlns:p14="http://schemas.microsoft.com/office/powerpoint/2010/main" xmlns="" val="1906710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RNN.jpeg"/>
          <p:cNvPicPr>
            <a:picLocks noGrp="1" noChangeAspect="1"/>
          </p:cNvPicPr>
          <p:nvPr>
            <p:ph idx="1"/>
          </p:nvPr>
        </p:nvPicPr>
        <p:blipFill>
          <a:blip r:embed="rId2"/>
          <a:stretch>
            <a:fillRect/>
          </a:stretch>
        </p:blipFill>
        <p:spPr>
          <a:xfrm>
            <a:off x="2444799" y="905773"/>
            <a:ext cx="7216140" cy="4683500"/>
          </a:xfrm>
        </p:spPr>
      </p:pic>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7</a:t>
            </a:fld>
            <a:endParaRPr lang="en-US"/>
          </a:p>
        </p:txBody>
      </p:sp>
      <p:sp>
        <p:nvSpPr>
          <p:cNvPr id="7" name="TextBox 6"/>
          <p:cNvSpPr txBox="1"/>
          <p:nvPr/>
        </p:nvSpPr>
        <p:spPr>
          <a:xfrm>
            <a:off x="3761117" y="5650302"/>
            <a:ext cx="3256404" cy="369332"/>
          </a:xfrm>
          <a:prstGeom prst="rect">
            <a:avLst/>
          </a:prstGeom>
          <a:noFill/>
        </p:spPr>
        <p:txBody>
          <a:bodyPr wrap="none" rtlCol="0">
            <a:spAutoFit/>
          </a:bodyPr>
          <a:lstStyle/>
          <a:p>
            <a:r>
              <a:rPr lang="en-US" dirty="0" smtClean="0"/>
              <a:t>Fig. 3. Recurrent Neural Network</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9722" y="733245"/>
            <a:ext cx="5305244" cy="5521355"/>
          </a:xfrm>
        </p:spPr>
        <p:txBody>
          <a:bodyPr/>
          <a:lstStyle/>
          <a:p>
            <a:pPr>
              <a:buNone/>
            </a:pPr>
            <a:r>
              <a:rPr lang="en-US" dirty="0" smtClean="0">
                <a:solidFill>
                  <a:schemeClr val="accent2"/>
                </a:solidFill>
              </a:rPr>
              <a:t>Line Voltage V</a:t>
            </a:r>
            <a:r>
              <a:rPr lang="en-US" sz="1400" dirty="0" smtClean="0">
                <a:solidFill>
                  <a:schemeClr val="accent2"/>
                </a:solidFill>
              </a:rPr>
              <a:t>L-L  </a:t>
            </a:r>
            <a:r>
              <a:rPr lang="en-US" sz="1400" dirty="0" smtClean="0">
                <a:solidFill>
                  <a:schemeClr val="accent2"/>
                </a:solidFill>
              </a:rPr>
              <a:t> </a:t>
            </a:r>
            <a:r>
              <a:rPr lang="en-US" dirty="0" smtClean="0">
                <a:solidFill>
                  <a:schemeClr val="accent2"/>
                </a:solidFill>
              </a:rPr>
              <a:t>= </a:t>
            </a:r>
            <a:r>
              <a:rPr lang="en-US" dirty="0" smtClean="0">
                <a:solidFill>
                  <a:schemeClr val="accent2"/>
                </a:solidFill>
              </a:rPr>
              <a:t>220 kV</a:t>
            </a:r>
          </a:p>
          <a:p>
            <a:pPr>
              <a:buNone/>
            </a:pPr>
            <a:r>
              <a:rPr lang="en-US" dirty="0" smtClean="0">
                <a:solidFill>
                  <a:schemeClr val="accent2"/>
                </a:solidFill>
              </a:rPr>
              <a:t>Line Length </a:t>
            </a:r>
            <a:r>
              <a:rPr lang="en-US" dirty="0" smtClean="0">
                <a:solidFill>
                  <a:schemeClr val="accent2"/>
                </a:solidFill>
              </a:rPr>
              <a:t>        = </a:t>
            </a:r>
            <a:r>
              <a:rPr lang="en-US" dirty="0" smtClean="0">
                <a:solidFill>
                  <a:schemeClr val="accent2"/>
                </a:solidFill>
              </a:rPr>
              <a:t>200 km</a:t>
            </a:r>
          </a:p>
          <a:p>
            <a:pPr>
              <a:buNone/>
            </a:pPr>
            <a:r>
              <a:rPr lang="en-US" dirty="0" smtClean="0">
                <a:solidFill>
                  <a:schemeClr val="accent2"/>
                </a:solidFill>
              </a:rPr>
              <a:t>Frequency f </a:t>
            </a:r>
            <a:r>
              <a:rPr lang="en-US" dirty="0" smtClean="0">
                <a:solidFill>
                  <a:schemeClr val="accent2"/>
                </a:solidFill>
              </a:rPr>
              <a:t>       = </a:t>
            </a:r>
            <a:r>
              <a:rPr lang="en-US" dirty="0" smtClean="0">
                <a:solidFill>
                  <a:schemeClr val="accent2"/>
                </a:solidFill>
              </a:rPr>
              <a:t>50 Hz</a:t>
            </a:r>
          </a:p>
          <a:p>
            <a:pPr>
              <a:buNone/>
            </a:pPr>
            <a:r>
              <a:rPr lang="en-US" dirty="0" smtClean="0">
                <a:solidFill>
                  <a:schemeClr val="accent2"/>
                </a:solidFill>
              </a:rPr>
              <a:t>Z</a:t>
            </a:r>
            <a:r>
              <a:rPr lang="en-US" sz="1800" dirty="0" smtClean="0">
                <a:solidFill>
                  <a:schemeClr val="accent2"/>
                </a:solidFill>
              </a:rPr>
              <a:t>1 </a:t>
            </a:r>
            <a:r>
              <a:rPr lang="en-US" sz="1800" dirty="0" smtClean="0">
                <a:solidFill>
                  <a:schemeClr val="accent2"/>
                </a:solidFill>
              </a:rPr>
              <a:t>                                       </a:t>
            </a:r>
            <a:r>
              <a:rPr lang="en-US" dirty="0" smtClean="0">
                <a:solidFill>
                  <a:schemeClr val="accent2"/>
                </a:solidFill>
              </a:rPr>
              <a:t>= </a:t>
            </a:r>
            <a:r>
              <a:rPr lang="en-US" sz="2000" dirty="0" smtClean="0">
                <a:solidFill>
                  <a:schemeClr val="accent2"/>
                </a:solidFill>
              </a:rPr>
              <a:t>4.76 + j*59.75 ohms</a:t>
            </a:r>
            <a:endParaRPr lang="en-US" dirty="0" smtClean="0">
              <a:solidFill>
                <a:schemeClr val="accent2"/>
              </a:solidFill>
            </a:endParaRPr>
          </a:p>
          <a:p>
            <a:pPr>
              <a:buNone/>
            </a:pPr>
            <a:r>
              <a:rPr lang="en-US" dirty="0" smtClean="0">
                <a:solidFill>
                  <a:schemeClr val="accent2"/>
                </a:solidFill>
              </a:rPr>
              <a:t>Z</a:t>
            </a:r>
            <a:r>
              <a:rPr lang="en-US" sz="1600" dirty="0" smtClean="0">
                <a:solidFill>
                  <a:schemeClr val="accent2"/>
                </a:solidFill>
              </a:rPr>
              <a:t>0 </a:t>
            </a:r>
            <a:r>
              <a:rPr lang="en-US" sz="1600" dirty="0" smtClean="0">
                <a:solidFill>
                  <a:schemeClr val="accent2"/>
                </a:solidFill>
              </a:rPr>
              <a:t>                                             </a:t>
            </a:r>
            <a:r>
              <a:rPr lang="en-US" dirty="0" smtClean="0">
                <a:solidFill>
                  <a:schemeClr val="accent2"/>
                </a:solidFill>
              </a:rPr>
              <a:t>= </a:t>
            </a:r>
            <a:r>
              <a:rPr lang="en-US" sz="2000" dirty="0" smtClean="0">
                <a:solidFill>
                  <a:schemeClr val="accent2"/>
                </a:solidFill>
              </a:rPr>
              <a:t>77.70 + j*204.26 ohms</a:t>
            </a:r>
            <a:endParaRPr lang="en-US" dirty="0" smtClean="0">
              <a:solidFill>
                <a:schemeClr val="accent2"/>
              </a:solidFill>
            </a:endParaRPr>
          </a:p>
          <a:p>
            <a:pPr>
              <a:buNone/>
            </a:pPr>
            <a:r>
              <a:rPr lang="en-US" dirty="0" smtClean="0">
                <a:solidFill>
                  <a:schemeClr val="accent2"/>
                </a:solidFill>
              </a:rPr>
              <a:t>Fault Types </a:t>
            </a:r>
            <a:r>
              <a:rPr lang="en-US" dirty="0" smtClean="0">
                <a:solidFill>
                  <a:schemeClr val="accent2"/>
                </a:solidFill>
              </a:rPr>
              <a:t>         : </a:t>
            </a:r>
            <a:r>
              <a:rPr lang="en-US" sz="2000" dirty="0" smtClean="0">
                <a:solidFill>
                  <a:schemeClr val="accent2"/>
                </a:solidFill>
              </a:rPr>
              <a:t>a-g, b-g, c-g, </a:t>
            </a:r>
            <a:r>
              <a:rPr lang="en-US" sz="2000" dirty="0" err="1" smtClean="0">
                <a:solidFill>
                  <a:schemeClr val="accent2"/>
                </a:solidFill>
              </a:rPr>
              <a:t>ab</a:t>
            </a:r>
            <a:r>
              <a:rPr lang="en-US" sz="2000" dirty="0" smtClean="0">
                <a:solidFill>
                  <a:schemeClr val="accent2"/>
                </a:solidFill>
              </a:rPr>
              <a:t>, </a:t>
            </a:r>
            <a:r>
              <a:rPr lang="en-US" sz="2000" dirty="0" err="1" smtClean="0">
                <a:solidFill>
                  <a:schemeClr val="accent2"/>
                </a:solidFill>
              </a:rPr>
              <a:t>bc</a:t>
            </a:r>
            <a:r>
              <a:rPr lang="en-US" sz="2000" dirty="0" smtClean="0">
                <a:solidFill>
                  <a:schemeClr val="accent2"/>
                </a:solidFill>
              </a:rPr>
              <a:t>, ac, 		</a:t>
            </a:r>
            <a:r>
              <a:rPr lang="en-US" sz="2000" dirty="0" smtClean="0">
                <a:solidFill>
                  <a:schemeClr val="accent2"/>
                </a:solidFill>
              </a:rPr>
              <a:t>             </a:t>
            </a:r>
            <a:r>
              <a:rPr lang="en-US" sz="2000" dirty="0" err="1" smtClean="0">
                <a:solidFill>
                  <a:schemeClr val="accent2"/>
                </a:solidFill>
              </a:rPr>
              <a:t>ab</a:t>
            </a:r>
            <a:r>
              <a:rPr lang="en-US" sz="2000" dirty="0" smtClean="0">
                <a:solidFill>
                  <a:schemeClr val="accent2"/>
                </a:solidFill>
              </a:rPr>
              <a:t>-g</a:t>
            </a:r>
            <a:r>
              <a:rPr lang="en-US" sz="2000" dirty="0" smtClean="0">
                <a:solidFill>
                  <a:schemeClr val="accent2"/>
                </a:solidFill>
              </a:rPr>
              <a:t>, </a:t>
            </a:r>
            <a:r>
              <a:rPr lang="en-US" sz="2000" dirty="0" err="1" smtClean="0">
                <a:solidFill>
                  <a:schemeClr val="accent2"/>
                </a:solidFill>
              </a:rPr>
              <a:t>bc</a:t>
            </a:r>
            <a:r>
              <a:rPr lang="en-US" sz="2000" dirty="0" smtClean="0">
                <a:solidFill>
                  <a:schemeClr val="accent2"/>
                </a:solidFill>
              </a:rPr>
              <a:t>-g, ac-g, </a:t>
            </a:r>
            <a:r>
              <a:rPr lang="en-US" sz="2000" dirty="0" err="1" smtClean="0">
                <a:solidFill>
                  <a:schemeClr val="accent2"/>
                </a:solidFill>
              </a:rPr>
              <a:t>abc</a:t>
            </a:r>
            <a:r>
              <a:rPr lang="en-US" sz="2000" dirty="0" smtClean="0">
                <a:solidFill>
                  <a:schemeClr val="accent2"/>
                </a:solidFill>
              </a:rPr>
              <a:t>, </a:t>
            </a:r>
          </a:p>
          <a:p>
            <a:pPr>
              <a:buNone/>
            </a:pPr>
            <a:r>
              <a:rPr lang="en-US" sz="2000" dirty="0" smtClean="0">
                <a:solidFill>
                  <a:schemeClr val="accent2"/>
                </a:solidFill>
              </a:rPr>
              <a:t>			</a:t>
            </a:r>
            <a:r>
              <a:rPr lang="en-US" sz="2000" dirty="0" smtClean="0">
                <a:solidFill>
                  <a:schemeClr val="accent2"/>
                </a:solidFill>
              </a:rPr>
              <a:t>             no fault</a:t>
            </a:r>
          </a:p>
          <a:p>
            <a:pPr>
              <a:buNone/>
            </a:pPr>
            <a:r>
              <a:rPr lang="en-US" dirty="0" smtClean="0">
                <a:solidFill>
                  <a:schemeClr val="accent2"/>
                </a:solidFill>
              </a:rPr>
              <a:t>Fault Resistance </a:t>
            </a:r>
            <a:r>
              <a:rPr lang="en-US" dirty="0" smtClean="0">
                <a:solidFill>
                  <a:schemeClr val="accent2"/>
                </a:solidFill>
              </a:rPr>
              <a:t>: </a:t>
            </a:r>
            <a:r>
              <a:rPr lang="en-US" sz="1800" dirty="0" smtClean="0">
                <a:solidFill>
                  <a:schemeClr val="accent2"/>
                </a:solidFill>
              </a:rPr>
              <a:t>0.001, 5 ,10, 15,20 ohms</a:t>
            </a:r>
          </a:p>
          <a:p>
            <a:pPr>
              <a:buNone/>
            </a:pPr>
            <a:r>
              <a:rPr lang="en-US" dirty="0" smtClean="0">
                <a:solidFill>
                  <a:schemeClr val="accent2"/>
                </a:solidFill>
              </a:rPr>
              <a:t>Fault Location     : </a:t>
            </a:r>
            <a:r>
              <a:rPr lang="en-US" sz="1800" dirty="0" smtClean="0">
                <a:solidFill>
                  <a:schemeClr val="accent2"/>
                </a:solidFill>
              </a:rPr>
              <a:t>0,50,100,150,200 </a:t>
            </a:r>
            <a:r>
              <a:rPr lang="en-US" sz="1800" dirty="0" err="1" smtClean="0">
                <a:solidFill>
                  <a:schemeClr val="accent2"/>
                </a:solidFill>
              </a:rPr>
              <a:t>kms</a:t>
            </a:r>
            <a:r>
              <a:rPr lang="en-US" dirty="0" smtClean="0">
                <a:solidFill>
                  <a:schemeClr val="accent2"/>
                </a:solidFill>
              </a:rPr>
              <a:t> </a:t>
            </a:r>
            <a:endParaRPr lang="en-US" dirty="0">
              <a:solidFill>
                <a:schemeClr val="accent2"/>
              </a:solidFill>
            </a:endParaRPr>
          </a:p>
        </p:txBody>
      </p:sp>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8</a:t>
            </a:fld>
            <a:endParaRPr lang="en-US"/>
          </a:p>
        </p:txBody>
      </p:sp>
      <p:pic>
        <p:nvPicPr>
          <p:cNvPr id="7" name="Picture 6" descr="Capture.PNG"/>
          <p:cNvPicPr>
            <a:picLocks noChangeAspect="1"/>
          </p:cNvPicPr>
          <p:nvPr/>
        </p:nvPicPr>
        <p:blipFill>
          <a:blip r:embed="rId2"/>
          <a:stretch>
            <a:fillRect/>
          </a:stretch>
        </p:blipFill>
        <p:spPr>
          <a:xfrm>
            <a:off x="961867" y="1617458"/>
            <a:ext cx="5275032" cy="1242168"/>
          </a:xfrm>
          <a:prstGeom prst="rect">
            <a:avLst/>
          </a:prstGeom>
        </p:spPr>
      </p:pic>
      <p:sp>
        <p:nvSpPr>
          <p:cNvPr id="9" name="TextBox 8"/>
          <p:cNvSpPr txBox="1"/>
          <p:nvPr/>
        </p:nvSpPr>
        <p:spPr>
          <a:xfrm>
            <a:off x="810883" y="3614457"/>
            <a:ext cx="5735224" cy="369332"/>
          </a:xfrm>
          <a:prstGeom prst="rect">
            <a:avLst/>
          </a:prstGeom>
          <a:noFill/>
        </p:spPr>
        <p:txBody>
          <a:bodyPr wrap="none" rtlCol="0">
            <a:spAutoFit/>
          </a:bodyPr>
          <a:lstStyle/>
          <a:p>
            <a:r>
              <a:rPr lang="en-US" dirty="0" smtClean="0"/>
              <a:t>Fig. 4. Transmission </a:t>
            </a:r>
            <a:r>
              <a:rPr lang="en-US" dirty="0" smtClean="0"/>
              <a:t>network considered for the simulations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3FDB0B-B014-4C47-949F-40696701F18D}" type="datetime1">
              <a:rPr lang="en-US" smtClean="0"/>
              <a:pPr/>
              <a:t>1/29/2020</a:t>
            </a:fld>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9</a:t>
            </a:fld>
            <a:endParaRPr lang="en-US"/>
          </a:p>
        </p:txBody>
      </p:sp>
      <p:sp>
        <p:nvSpPr>
          <p:cNvPr id="6" name="TextBox 5">
            <a:extLst>
              <a:ext uri="{FF2B5EF4-FFF2-40B4-BE49-F238E27FC236}">
                <a16:creationId xmlns:a16="http://schemas.microsoft.com/office/drawing/2014/main" xmlns="" id="{74347C76-4F23-44C2-8A76-7BCB3209A5F3}"/>
              </a:ext>
            </a:extLst>
          </p:cNvPr>
          <p:cNvSpPr txBox="1"/>
          <p:nvPr/>
        </p:nvSpPr>
        <p:spPr>
          <a:xfrm>
            <a:off x="838200" y="347987"/>
            <a:ext cx="10622872" cy="584775"/>
          </a:xfrm>
          <a:prstGeom prst="rect">
            <a:avLst/>
          </a:prstGeom>
          <a:noFill/>
        </p:spPr>
        <p:txBody>
          <a:bodyPr wrap="square" rtlCol="0">
            <a:spAutoFit/>
          </a:bodyPr>
          <a:lstStyle/>
          <a:p>
            <a:pPr algn="ctr"/>
            <a:r>
              <a:rPr lang="en-IN" sz="3200" b="1" u="sng" dirty="0" smtClean="0">
                <a:solidFill>
                  <a:srgbClr val="FF0000"/>
                </a:solidFill>
              </a:rPr>
              <a:t>Simulation </a:t>
            </a:r>
            <a:r>
              <a:rPr lang="en-IN" sz="3200" b="1" u="sng" dirty="0" smtClean="0">
                <a:solidFill>
                  <a:srgbClr val="FF0000"/>
                </a:solidFill>
              </a:rPr>
              <a:t>Results</a:t>
            </a:r>
            <a:endParaRPr lang="en-IN" sz="3200" b="1" u="sng" dirty="0">
              <a:solidFill>
                <a:srgbClr val="FF0000"/>
              </a:solidFill>
            </a:endParaRPr>
          </a:p>
        </p:txBody>
      </p:sp>
      <p:graphicFrame>
        <p:nvGraphicFramePr>
          <p:cNvPr id="7" name="MSE"/>
          <p:cNvGraphicFramePr>
            <a:graphicFrameLocks noGrp="1"/>
          </p:cNvGraphicFramePr>
          <p:nvPr>
            <p:ph idx="1"/>
          </p:nvPr>
        </p:nvGraphicFramePr>
        <p:xfrm>
          <a:off x="838200" y="1154113"/>
          <a:ext cx="6382110" cy="4893004"/>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2147978" y="6012611"/>
            <a:ext cx="3248710" cy="369332"/>
          </a:xfrm>
          <a:prstGeom prst="rect">
            <a:avLst/>
          </a:prstGeom>
          <a:noFill/>
        </p:spPr>
        <p:txBody>
          <a:bodyPr wrap="none" rtlCol="0">
            <a:spAutoFit/>
          </a:bodyPr>
          <a:lstStyle/>
          <a:p>
            <a:r>
              <a:rPr lang="en-US" dirty="0" smtClean="0"/>
              <a:t>Fig. 5. MSE vs Epoch for Training </a:t>
            </a:r>
            <a:endParaRPr lang="en-US" dirty="0"/>
          </a:p>
        </p:txBody>
      </p:sp>
      <p:graphicFrame>
        <p:nvGraphicFramePr>
          <p:cNvPr id="11" name="Table 10"/>
          <p:cNvGraphicFramePr>
            <a:graphicFrameLocks noGrp="1"/>
          </p:cNvGraphicFramePr>
          <p:nvPr/>
        </p:nvGraphicFramePr>
        <p:xfrm>
          <a:off x="7897841" y="2760788"/>
          <a:ext cx="3954853" cy="1146980"/>
        </p:xfrm>
        <a:graphic>
          <a:graphicData uri="http://schemas.openxmlformats.org/drawingml/2006/table">
            <a:tbl>
              <a:tblPr>
                <a:tableStyleId>{35758FB7-9AC5-4552-8A53-C91805E547FA}</a:tableStyleId>
              </a:tblPr>
              <a:tblGrid>
                <a:gridCol w="1287979"/>
                <a:gridCol w="1287979"/>
                <a:gridCol w="1378895"/>
              </a:tblGrid>
              <a:tr h="286745">
                <a:tc>
                  <a:txBody>
                    <a:bodyPr/>
                    <a:lstStyle/>
                    <a:p>
                      <a:pPr algn="l" fontAlgn="b"/>
                      <a:r>
                        <a:rPr lang="en-US" sz="1400" u="none" strike="noStrike" dirty="0"/>
                        <a:t>Best Networks</a:t>
                      </a:r>
                      <a:endParaRPr lang="en-US" sz="1400" b="1" i="1" u="none" strike="noStrike" dirty="0">
                        <a:solidFill>
                          <a:srgbClr val="800000"/>
                        </a:solidFill>
                        <a:latin typeface="Calibri"/>
                      </a:endParaRPr>
                    </a:p>
                  </a:txBody>
                  <a:tcPr marL="0" marR="0" marT="0" marB="0" anchor="ctr">
                    <a:solidFill>
                      <a:srgbClr val="00B0F0"/>
                    </a:solidFill>
                  </a:tcPr>
                </a:tc>
                <a:tc>
                  <a:txBody>
                    <a:bodyPr/>
                    <a:lstStyle/>
                    <a:p>
                      <a:pPr algn="ctr" fontAlgn="b"/>
                      <a:r>
                        <a:rPr lang="en-US" sz="1400" u="none" strike="noStrike" dirty="0"/>
                        <a:t>Training</a:t>
                      </a:r>
                      <a:endParaRPr lang="en-US" sz="1400" b="1" i="1" u="none" strike="noStrike" dirty="0">
                        <a:solidFill>
                          <a:srgbClr val="800000"/>
                        </a:solidFill>
                        <a:latin typeface="Calibri"/>
                      </a:endParaRPr>
                    </a:p>
                  </a:txBody>
                  <a:tcPr marL="0" marR="0" marT="0" marB="0" anchor="ctr">
                    <a:solidFill>
                      <a:srgbClr val="00B0F0"/>
                    </a:solidFill>
                  </a:tcPr>
                </a:tc>
                <a:tc>
                  <a:txBody>
                    <a:bodyPr/>
                    <a:lstStyle/>
                    <a:p>
                      <a:pPr algn="ctr" fontAlgn="b"/>
                      <a:r>
                        <a:rPr lang="en-US" sz="1400" u="none" strike="noStrike" dirty="0"/>
                        <a:t>Cross Validation</a:t>
                      </a:r>
                      <a:endParaRPr lang="en-US" sz="1400" b="1" i="1" u="none" strike="noStrike" dirty="0">
                        <a:solidFill>
                          <a:srgbClr val="800000"/>
                        </a:solidFill>
                        <a:latin typeface="Calibri"/>
                      </a:endParaRPr>
                    </a:p>
                  </a:txBody>
                  <a:tcPr marL="0" marR="0" marT="0" marB="0" anchor="ctr">
                    <a:solidFill>
                      <a:srgbClr val="00B0F0"/>
                    </a:solidFill>
                  </a:tcPr>
                </a:tc>
              </a:tr>
              <a:tr h="286745">
                <a:tc>
                  <a:txBody>
                    <a:bodyPr/>
                    <a:lstStyle/>
                    <a:p>
                      <a:pPr algn="l" fontAlgn="b"/>
                      <a:r>
                        <a:rPr lang="en-US" sz="1400" u="none" strike="noStrike" dirty="0"/>
                        <a:t>Epoch #</a:t>
                      </a:r>
                      <a:endParaRPr lang="en-US" sz="1400" b="0" i="0" u="none" strike="noStrike" dirty="0">
                        <a:solidFill>
                          <a:srgbClr val="000000"/>
                        </a:solidFill>
                        <a:latin typeface="Calibri"/>
                      </a:endParaRPr>
                    </a:p>
                  </a:txBody>
                  <a:tcPr marL="0" marR="0" marT="0" marB="0" anchor="ctr">
                    <a:solidFill>
                      <a:srgbClr val="00B0F0"/>
                    </a:solidFill>
                  </a:tcPr>
                </a:tc>
                <a:tc>
                  <a:txBody>
                    <a:bodyPr/>
                    <a:lstStyle/>
                    <a:p>
                      <a:pPr algn="ctr" fontAlgn="b"/>
                      <a:r>
                        <a:rPr lang="en-US" sz="1400" u="none" strike="noStrike" dirty="0"/>
                        <a:t>1000</a:t>
                      </a:r>
                      <a:endParaRPr lang="en-US" sz="14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400" u="none" strike="noStrike" dirty="0"/>
                        <a:t>1000</a:t>
                      </a:r>
                      <a:endParaRPr lang="en-US" sz="1400" b="0" i="0" u="none" strike="noStrike" dirty="0">
                        <a:solidFill>
                          <a:srgbClr val="000000"/>
                        </a:solidFill>
                        <a:latin typeface="Calibri"/>
                      </a:endParaRPr>
                    </a:p>
                  </a:txBody>
                  <a:tcPr marL="0" marR="0" marT="0" marB="0" anchor="ctr">
                    <a:solidFill>
                      <a:schemeClr val="bg1"/>
                    </a:solidFill>
                  </a:tcPr>
                </a:tc>
              </a:tr>
              <a:tr h="286745">
                <a:tc>
                  <a:txBody>
                    <a:bodyPr/>
                    <a:lstStyle/>
                    <a:p>
                      <a:pPr algn="l" fontAlgn="b"/>
                      <a:r>
                        <a:rPr lang="en-US" sz="1400" u="none" strike="noStrike" dirty="0"/>
                        <a:t>Minimum MSE</a:t>
                      </a:r>
                      <a:endParaRPr lang="en-US" sz="1400" b="0" i="0" u="none" strike="noStrike" dirty="0">
                        <a:solidFill>
                          <a:srgbClr val="000000"/>
                        </a:solidFill>
                        <a:latin typeface="Calibri"/>
                      </a:endParaRPr>
                    </a:p>
                  </a:txBody>
                  <a:tcPr marL="0" marR="0" marT="0" marB="0" anchor="ctr">
                    <a:solidFill>
                      <a:srgbClr val="00B0F0"/>
                    </a:solidFill>
                  </a:tcPr>
                </a:tc>
                <a:tc>
                  <a:txBody>
                    <a:bodyPr/>
                    <a:lstStyle/>
                    <a:p>
                      <a:pPr algn="ctr" fontAlgn="b"/>
                      <a:r>
                        <a:rPr lang="en-US" sz="1400" u="none" strike="noStrike" dirty="0"/>
                        <a:t>0.001670653</a:t>
                      </a:r>
                      <a:endParaRPr lang="en-US" sz="14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400" u="none" strike="noStrike" dirty="0"/>
                        <a:t>0.001660362</a:t>
                      </a:r>
                      <a:endParaRPr lang="en-US" sz="1400" b="0" i="0" u="none" strike="noStrike" dirty="0">
                        <a:solidFill>
                          <a:srgbClr val="000000"/>
                        </a:solidFill>
                        <a:latin typeface="Calibri"/>
                      </a:endParaRPr>
                    </a:p>
                  </a:txBody>
                  <a:tcPr marL="0" marR="0" marT="0" marB="0" anchor="ctr">
                    <a:solidFill>
                      <a:schemeClr val="bg1"/>
                    </a:solidFill>
                  </a:tcPr>
                </a:tc>
              </a:tr>
              <a:tr h="286745">
                <a:tc>
                  <a:txBody>
                    <a:bodyPr/>
                    <a:lstStyle/>
                    <a:p>
                      <a:pPr algn="l" fontAlgn="b"/>
                      <a:r>
                        <a:rPr lang="en-US" sz="1400" u="none" strike="noStrike" dirty="0"/>
                        <a:t>Final MSE</a:t>
                      </a:r>
                      <a:endParaRPr lang="en-US" sz="1400" b="0" i="0" u="none" strike="noStrike" dirty="0">
                        <a:solidFill>
                          <a:srgbClr val="000000"/>
                        </a:solidFill>
                        <a:latin typeface="Calibri"/>
                      </a:endParaRPr>
                    </a:p>
                  </a:txBody>
                  <a:tcPr marL="0" marR="0" marT="0" marB="0" anchor="ctr">
                    <a:solidFill>
                      <a:srgbClr val="00B0F0"/>
                    </a:solidFill>
                  </a:tcPr>
                </a:tc>
                <a:tc>
                  <a:txBody>
                    <a:bodyPr/>
                    <a:lstStyle/>
                    <a:p>
                      <a:pPr algn="ctr" fontAlgn="b"/>
                      <a:r>
                        <a:rPr lang="en-US" sz="1400" u="none" strike="noStrike" dirty="0"/>
                        <a:t>0.001670653</a:t>
                      </a:r>
                      <a:endParaRPr lang="en-US" sz="1400" b="0" i="0" u="none" strike="noStrike" dirty="0">
                        <a:solidFill>
                          <a:srgbClr val="000000"/>
                        </a:solidFill>
                        <a:latin typeface="Calibri"/>
                      </a:endParaRPr>
                    </a:p>
                  </a:txBody>
                  <a:tcPr marL="0" marR="0" marT="0" marB="0" anchor="ctr">
                    <a:solidFill>
                      <a:schemeClr val="bg1"/>
                    </a:solidFill>
                  </a:tcPr>
                </a:tc>
                <a:tc>
                  <a:txBody>
                    <a:bodyPr/>
                    <a:lstStyle/>
                    <a:p>
                      <a:pPr algn="ctr" fontAlgn="b"/>
                      <a:r>
                        <a:rPr lang="en-US" sz="1400" u="none" strike="noStrike" dirty="0"/>
                        <a:t>0.001660362</a:t>
                      </a:r>
                      <a:endParaRPr lang="en-US" sz="1400" b="0" i="0" u="none" strike="noStrike" dirty="0">
                        <a:solidFill>
                          <a:srgbClr val="000000"/>
                        </a:solidFill>
                        <a:latin typeface="Calibri"/>
                      </a:endParaRPr>
                    </a:p>
                  </a:txBody>
                  <a:tcPr marL="0" marR="0" marT="0" marB="0" anchor="ctr">
                    <a:solidFill>
                      <a:schemeClr val="bg1"/>
                    </a:solidFill>
                  </a:tcPr>
                </a:tc>
              </a:tr>
            </a:tbl>
          </a:graphicData>
        </a:graphic>
      </p:graphicFrame>
      <p:sp>
        <p:nvSpPr>
          <p:cNvPr id="12" name="TextBox 11"/>
          <p:cNvSpPr txBox="1"/>
          <p:nvPr/>
        </p:nvSpPr>
        <p:spPr>
          <a:xfrm>
            <a:off x="8540151" y="4166558"/>
            <a:ext cx="2480744" cy="369332"/>
          </a:xfrm>
          <a:prstGeom prst="rect">
            <a:avLst/>
          </a:prstGeom>
          <a:noFill/>
        </p:spPr>
        <p:txBody>
          <a:bodyPr wrap="none" rtlCol="0">
            <a:spAutoFit/>
          </a:bodyPr>
          <a:lstStyle/>
          <a:p>
            <a:r>
              <a:rPr lang="en-US" dirty="0" smtClean="0"/>
              <a:t>Table. 1. Training Results</a:t>
            </a:r>
            <a:endParaRPr lang="en-US" dirty="0"/>
          </a:p>
        </p:txBody>
      </p:sp>
    </p:spTree>
    <p:extLst>
      <p:ext uri="{BB962C8B-B14F-4D97-AF65-F5344CB8AC3E}">
        <p14:creationId xmlns:p14="http://schemas.microsoft.com/office/powerpoint/2010/main" xmlns="" val="1906710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2394</TotalTime>
  <Words>898</Words>
  <Application>Microsoft Office PowerPoint</Application>
  <PresentationFormat>Custom</PresentationFormat>
  <Paragraphs>237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 Objective</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Pavankumar Edagotti</dc:creator>
  <cp:lastModifiedBy>Edagotti Pavankumar</cp:lastModifiedBy>
  <cp:revision>280</cp:revision>
  <dcterms:created xsi:type="dcterms:W3CDTF">2013-07-15T20:26:40Z</dcterms:created>
  <dcterms:modified xsi:type="dcterms:W3CDTF">2020-01-29T07:57:54Z</dcterms:modified>
</cp:coreProperties>
</file>