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3" r:id="rId2"/>
    <p:sldId id="265" r:id="rId3"/>
    <p:sldId id="291" r:id="rId4"/>
    <p:sldId id="264" r:id="rId5"/>
    <p:sldId id="301" r:id="rId6"/>
    <p:sldId id="305" r:id="rId7"/>
    <p:sldId id="306" r:id="rId8"/>
    <p:sldId id="302" r:id="rId9"/>
    <p:sldId id="308" r:id="rId10"/>
    <p:sldId id="307" r:id="rId11"/>
    <p:sldId id="309" r:id="rId12"/>
    <p:sldId id="294" r:id="rId13"/>
    <p:sldId id="297" r:id="rId14"/>
    <p:sldId id="261" r:id="rId15"/>
    <p:sldId id="304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kumar Edagotti" userId="df4e17ca87e6c874" providerId="LiveId" clId="{58F69729-1D33-48DD-9707-D194A46A9FDE}"/>
    <pc:docChg chg="undo custSel addSld modSld">
      <pc:chgData name="Pavankumar Edagotti" userId="df4e17ca87e6c874" providerId="LiveId" clId="{58F69729-1D33-48DD-9707-D194A46A9FDE}" dt="2019-04-01T17:21:36.712" v="1894"/>
      <pc:docMkLst>
        <pc:docMk/>
      </pc:docMkLst>
      <pc:sldChg chg="modSp">
        <pc:chgData name="Pavankumar Edagotti" userId="df4e17ca87e6c874" providerId="LiveId" clId="{58F69729-1D33-48DD-9707-D194A46A9FDE}" dt="2019-04-01T14:35:42.208" v="433" actId="20577"/>
        <pc:sldMkLst>
          <pc:docMk/>
          <pc:sldMk cId="1975427906" sldId="265"/>
        </pc:sldMkLst>
        <pc:spChg chg="mod">
          <ac:chgData name="Pavankumar Edagotti" userId="df4e17ca87e6c874" providerId="LiveId" clId="{58F69729-1D33-48DD-9707-D194A46A9FDE}" dt="2019-04-01T14:35:42.208" v="433" actId="20577"/>
          <ac:spMkLst>
            <pc:docMk/>
            <pc:sldMk cId="1975427906" sldId="265"/>
            <ac:spMk id="5" creationId="{25C99C0B-24DC-464E-AEB0-124B0DECD18C}"/>
          </ac:spMkLst>
        </pc:spChg>
      </pc:sldChg>
      <pc:sldChg chg="modSp">
        <pc:chgData name="Pavankumar Edagotti" userId="df4e17ca87e6c874" providerId="LiveId" clId="{58F69729-1D33-48DD-9707-D194A46A9FDE}" dt="2019-03-31T14:33:14.868" v="88" actId="1076"/>
        <pc:sldMkLst>
          <pc:docMk/>
          <pc:sldMk cId="4050469631" sldId="272"/>
        </pc:sldMkLst>
        <pc:spChg chg="mod">
          <ac:chgData name="Pavankumar Edagotti" userId="df4e17ca87e6c874" providerId="LiveId" clId="{58F69729-1D33-48DD-9707-D194A46A9FDE}" dt="2019-03-31T14:33:12.869" v="87" actId="1076"/>
          <ac:spMkLst>
            <pc:docMk/>
            <pc:sldMk cId="4050469631" sldId="272"/>
            <ac:spMk id="2" creationId="{B168EB90-FA9A-4AFF-8EEF-7A94C2407679}"/>
          </ac:spMkLst>
        </pc:spChg>
        <pc:picChg chg="mod">
          <ac:chgData name="Pavankumar Edagotti" userId="df4e17ca87e6c874" providerId="LiveId" clId="{58F69729-1D33-48DD-9707-D194A46A9FDE}" dt="2019-03-31T14:33:14.868" v="88" actId="1076"/>
          <ac:picMkLst>
            <pc:docMk/>
            <pc:sldMk cId="4050469631" sldId="272"/>
            <ac:picMk id="3" creationId="{6E833C2F-6B76-4AF6-B5F3-36B2670DACDF}"/>
          </ac:picMkLst>
        </pc:picChg>
      </pc:sldChg>
      <pc:sldChg chg="modSp">
        <pc:chgData name="Pavankumar Edagotti" userId="df4e17ca87e6c874" providerId="LiveId" clId="{58F69729-1D33-48DD-9707-D194A46A9FDE}" dt="2019-03-31T14:14:55.648" v="60" actId="20577"/>
        <pc:sldMkLst>
          <pc:docMk/>
          <pc:sldMk cId="2172623522" sldId="274"/>
        </pc:sldMkLst>
        <pc:spChg chg="mod">
          <ac:chgData name="Pavankumar Edagotti" userId="df4e17ca87e6c874" providerId="LiveId" clId="{58F69729-1D33-48DD-9707-D194A46A9FDE}" dt="2019-03-31T14:14:55.648" v="60" actId="20577"/>
          <ac:spMkLst>
            <pc:docMk/>
            <pc:sldMk cId="2172623522" sldId="274"/>
            <ac:spMk id="5" creationId="{4D802481-78BA-464A-A1BD-A3ADF917E9DB}"/>
          </ac:spMkLst>
        </pc:spChg>
      </pc:sldChg>
      <pc:sldChg chg="modSp">
        <pc:chgData name="Pavankumar Edagotti" userId="df4e17ca87e6c874" providerId="LiveId" clId="{58F69729-1D33-48DD-9707-D194A46A9FDE}" dt="2019-04-01T14:38:22.094" v="475" actId="20577"/>
        <pc:sldMkLst>
          <pc:docMk/>
          <pc:sldMk cId="3099462230" sldId="279"/>
        </pc:sldMkLst>
        <pc:spChg chg="mod">
          <ac:chgData name="Pavankumar Edagotti" userId="df4e17ca87e6c874" providerId="LiveId" clId="{58F69729-1D33-48DD-9707-D194A46A9FDE}" dt="2019-04-01T14:38:22.094" v="475" actId="20577"/>
          <ac:spMkLst>
            <pc:docMk/>
            <pc:sldMk cId="3099462230" sldId="279"/>
            <ac:spMk id="3" creationId="{47232DC3-F095-48D9-8741-5B206381CDDE}"/>
          </ac:spMkLst>
        </pc:spChg>
        <pc:spChg chg="mod">
          <ac:chgData name="Pavankumar Edagotti" userId="df4e17ca87e6c874" providerId="LiveId" clId="{58F69729-1D33-48DD-9707-D194A46A9FDE}" dt="2019-03-30T12:15:51.964" v="3" actId="20577"/>
          <ac:spMkLst>
            <pc:docMk/>
            <pc:sldMk cId="3099462230" sldId="279"/>
            <ac:spMk id="6" creationId="{87021763-95A2-4A5A-B516-39D54F8207D7}"/>
          </ac:spMkLst>
        </pc:spChg>
        <pc:spChg chg="mod">
          <ac:chgData name="Pavankumar Edagotti" userId="df4e17ca87e6c874" providerId="LiveId" clId="{58F69729-1D33-48DD-9707-D194A46A9FDE}" dt="2019-03-30T12:15:56.126" v="5" actId="20577"/>
          <ac:spMkLst>
            <pc:docMk/>
            <pc:sldMk cId="3099462230" sldId="279"/>
            <ac:spMk id="9" creationId="{DF8760EC-3628-4047-8BB4-9A27D121F93F}"/>
          </ac:spMkLst>
        </pc:spChg>
      </pc:sldChg>
      <pc:sldChg chg="modSp">
        <pc:chgData name="Pavankumar Edagotti" userId="df4e17ca87e6c874" providerId="LiveId" clId="{58F69729-1D33-48DD-9707-D194A46A9FDE}" dt="2019-03-30T12:15:40.357" v="1" actId="20577"/>
        <pc:sldMkLst>
          <pc:docMk/>
          <pc:sldMk cId="3640944318" sldId="280"/>
        </pc:sldMkLst>
        <pc:spChg chg="mod">
          <ac:chgData name="Pavankumar Edagotti" userId="df4e17ca87e6c874" providerId="LiveId" clId="{58F69729-1D33-48DD-9707-D194A46A9FDE}" dt="2019-03-30T12:15:40.357" v="1" actId="20577"/>
          <ac:spMkLst>
            <pc:docMk/>
            <pc:sldMk cId="3640944318" sldId="280"/>
            <ac:spMk id="5" creationId="{14D1DD18-D1D7-43DC-B650-F4BE0B469C48}"/>
          </ac:spMkLst>
        </pc:spChg>
      </pc:sldChg>
      <pc:sldChg chg="modSp">
        <pc:chgData name="Pavankumar Edagotti" userId="df4e17ca87e6c874" providerId="LiveId" clId="{58F69729-1D33-48DD-9707-D194A46A9FDE}" dt="2019-03-30T12:16:14.951" v="12" actId="20577"/>
        <pc:sldMkLst>
          <pc:docMk/>
          <pc:sldMk cId="648123203" sldId="282"/>
        </pc:sldMkLst>
        <pc:spChg chg="mod">
          <ac:chgData name="Pavankumar Edagotti" userId="df4e17ca87e6c874" providerId="LiveId" clId="{58F69729-1D33-48DD-9707-D194A46A9FDE}" dt="2019-03-30T12:16:08.469" v="8" actId="20577"/>
          <ac:spMkLst>
            <pc:docMk/>
            <pc:sldMk cId="648123203" sldId="282"/>
            <ac:spMk id="10" creationId="{FE9DAECD-7CD8-425C-A7AB-CCBEF769F13E}"/>
          </ac:spMkLst>
        </pc:spChg>
        <pc:spChg chg="mod">
          <ac:chgData name="Pavankumar Edagotti" userId="df4e17ca87e6c874" providerId="LiveId" clId="{58F69729-1D33-48DD-9707-D194A46A9FDE}" dt="2019-03-30T12:16:14.951" v="12" actId="20577"/>
          <ac:spMkLst>
            <pc:docMk/>
            <pc:sldMk cId="648123203" sldId="282"/>
            <ac:spMk id="11" creationId="{7AF439D5-6FEE-45A3-8430-407F62843958}"/>
          </ac:spMkLst>
        </pc:spChg>
      </pc:sldChg>
      <pc:sldChg chg="modSp">
        <pc:chgData name="Pavankumar Edagotti" userId="df4e17ca87e6c874" providerId="LiveId" clId="{58F69729-1D33-48DD-9707-D194A46A9FDE}" dt="2019-03-30T12:16:21.560" v="14" actId="20577"/>
        <pc:sldMkLst>
          <pc:docMk/>
          <pc:sldMk cId="304349089" sldId="283"/>
        </pc:sldMkLst>
        <pc:spChg chg="mod">
          <ac:chgData name="Pavankumar Edagotti" userId="df4e17ca87e6c874" providerId="LiveId" clId="{58F69729-1D33-48DD-9707-D194A46A9FDE}" dt="2019-03-30T12:16:21.560" v="14" actId="20577"/>
          <ac:spMkLst>
            <pc:docMk/>
            <pc:sldMk cId="304349089" sldId="283"/>
            <ac:spMk id="12" creationId="{BD80142D-64EE-4FCF-8B0C-65CEF3D66348}"/>
          </ac:spMkLst>
        </pc:spChg>
      </pc:sldChg>
      <pc:sldChg chg="modSp">
        <pc:chgData name="Pavankumar Edagotti" userId="df4e17ca87e6c874" providerId="LiveId" clId="{58F69729-1D33-48DD-9707-D194A46A9FDE}" dt="2019-04-01T14:23:10.853" v="117" actId="20577"/>
        <pc:sldMkLst>
          <pc:docMk/>
          <pc:sldMk cId="2878088248" sldId="284"/>
        </pc:sldMkLst>
        <pc:spChg chg="mod">
          <ac:chgData name="Pavankumar Edagotti" userId="df4e17ca87e6c874" providerId="LiveId" clId="{58F69729-1D33-48DD-9707-D194A46A9FDE}" dt="2019-04-01T14:23:10.853" v="117" actId="20577"/>
          <ac:spMkLst>
            <pc:docMk/>
            <pc:sldMk cId="2878088248" sldId="284"/>
            <ac:spMk id="5" creationId="{3DE1563D-E88F-4463-942F-37B96D150FC8}"/>
          </ac:spMkLst>
        </pc:spChg>
      </pc:sldChg>
      <pc:sldChg chg="modSp">
        <pc:chgData name="Pavankumar Edagotti" userId="df4e17ca87e6c874" providerId="LiveId" clId="{58F69729-1D33-48DD-9707-D194A46A9FDE}" dt="2019-04-01T14:35:07.471" v="415" actId="20577"/>
        <pc:sldMkLst>
          <pc:docMk/>
          <pc:sldMk cId="2514398980" sldId="287"/>
        </pc:sldMkLst>
        <pc:spChg chg="mod">
          <ac:chgData name="Pavankumar Edagotti" userId="df4e17ca87e6c874" providerId="LiveId" clId="{58F69729-1D33-48DD-9707-D194A46A9FDE}" dt="2019-04-01T14:35:07.471" v="415" actId="20577"/>
          <ac:spMkLst>
            <pc:docMk/>
            <pc:sldMk cId="2514398980" sldId="287"/>
            <ac:spMk id="3" creationId="{764CEF9A-FDCB-4F92-AAAB-5E275220361D}"/>
          </ac:spMkLst>
        </pc:spChg>
      </pc:sldChg>
      <pc:sldChg chg="modSp add">
        <pc:chgData name="Pavankumar Edagotti" userId="df4e17ca87e6c874" providerId="LiveId" clId="{58F69729-1D33-48DD-9707-D194A46A9FDE}" dt="2019-04-01T17:19:40.409" v="1891" actId="20577"/>
        <pc:sldMkLst>
          <pc:docMk/>
          <pc:sldMk cId="933591299" sldId="288"/>
        </pc:sldMkLst>
        <pc:spChg chg="mod">
          <ac:chgData name="Pavankumar Edagotti" userId="df4e17ca87e6c874" providerId="LiveId" clId="{58F69729-1D33-48DD-9707-D194A46A9FDE}" dt="2019-04-01T14:36:54.073" v="468" actId="122"/>
          <ac:spMkLst>
            <pc:docMk/>
            <pc:sldMk cId="933591299" sldId="288"/>
            <ac:spMk id="2" creationId="{FA1AED93-D631-4750-A8CD-6385D2509F9E}"/>
          </ac:spMkLst>
        </pc:spChg>
        <pc:spChg chg="mod">
          <ac:chgData name="Pavankumar Edagotti" userId="df4e17ca87e6c874" providerId="LiveId" clId="{58F69729-1D33-48DD-9707-D194A46A9FDE}" dt="2019-04-01T17:19:40.409" v="1891" actId="20577"/>
          <ac:spMkLst>
            <pc:docMk/>
            <pc:sldMk cId="933591299" sldId="288"/>
            <ac:spMk id="3" creationId="{DA0FC9D6-47CD-4CF9-8A42-843B7D1FE18F}"/>
          </ac:spMkLst>
        </pc:spChg>
      </pc:sldChg>
      <pc:sldChg chg="addSp delSp modSp add">
        <pc:chgData name="Pavankumar Edagotti" userId="df4e17ca87e6c874" providerId="LiveId" clId="{58F69729-1D33-48DD-9707-D194A46A9FDE}" dt="2019-04-01T17:21:36.712" v="1894"/>
        <pc:sldMkLst>
          <pc:docMk/>
          <pc:sldMk cId="1381813234" sldId="289"/>
        </pc:sldMkLst>
        <pc:spChg chg="del">
          <ac:chgData name="Pavankumar Edagotti" userId="df4e17ca87e6c874" providerId="LiveId" clId="{58F69729-1D33-48DD-9707-D194A46A9FDE}" dt="2019-04-01T16:41:05.971" v="1443" actId="478"/>
          <ac:spMkLst>
            <pc:docMk/>
            <pc:sldMk cId="1381813234" sldId="289"/>
            <ac:spMk id="2" creationId="{79DE2624-B65C-479E-A573-3B0EE5011F58}"/>
          </ac:spMkLst>
        </pc:spChg>
        <pc:spChg chg="mod">
          <ac:chgData name="Pavankumar Edagotti" userId="df4e17ca87e6c874" providerId="LiveId" clId="{58F69729-1D33-48DD-9707-D194A46A9FDE}" dt="2019-04-01T17:20:43.779" v="1893" actId="20577"/>
          <ac:spMkLst>
            <pc:docMk/>
            <pc:sldMk cId="1381813234" sldId="289"/>
            <ac:spMk id="3" creationId="{A4DC2B1A-303F-41D4-9845-ABEE80207C00}"/>
          </ac:spMkLst>
        </pc:spChg>
        <pc:spChg chg="add">
          <ac:chgData name="Pavankumar Edagotti" userId="df4e17ca87e6c874" providerId="LiveId" clId="{58F69729-1D33-48DD-9707-D194A46A9FDE}" dt="2019-04-01T17:21:36.712" v="1894"/>
          <ac:spMkLst>
            <pc:docMk/>
            <pc:sldMk cId="1381813234" sldId="289"/>
            <ac:spMk id="6" creationId="{06B30082-76F0-43BB-9541-7FB2FD48780D}"/>
          </ac:spMkLst>
        </pc:spChg>
      </pc:sldChg>
    </pc:docChg>
  </pc:docChgLst>
  <pc:docChgLst>
    <pc:chgData name="PavanKumar E" userId="9689f666-72da-4f3a-9b30-4bab9af8ee75" providerId="ADAL" clId="{21B47EAC-7862-493F-BE17-3F6E406A1FA5}"/>
    <pc:docChg chg="undo custSel modSld">
      <pc:chgData name="PavanKumar E" userId="9689f666-72da-4f3a-9b30-4bab9af8ee75" providerId="ADAL" clId="{21B47EAC-7862-493F-BE17-3F6E406A1FA5}" dt="2019-04-09T13:42:12.399" v="181" actId="20577"/>
      <pc:docMkLst>
        <pc:docMk/>
      </pc:docMkLst>
      <pc:sldChg chg="modSp">
        <pc:chgData name="PavanKumar E" userId="9689f666-72da-4f3a-9b30-4bab9af8ee75" providerId="ADAL" clId="{21B47EAC-7862-493F-BE17-3F6E406A1FA5}" dt="2019-04-08T09:13:12.204" v="150" actId="20577"/>
        <pc:sldMkLst>
          <pc:docMk/>
          <pc:sldMk cId="3394990694" sldId="262"/>
        </pc:sldMkLst>
        <pc:spChg chg="mod">
          <ac:chgData name="PavanKumar E" userId="9689f666-72da-4f3a-9b30-4bab9af8ee75" providerId="ADAL" clId="{21B47EAC-7862-493F-BE17-3F6E406A1FA5}" dt="2019-04-08T09:13:12.204" v="150" actId="20577"/>
          <ac:spMkLst>
            <pc:docMk/>
            <pc:sldMk cId="3394990694" sldId="262"/>
            <ac:spMk id="2" creationId="{D1BC2E13-882E-43E3-9CCA-B4CA88780A83}"/>
          </ac:spMkLst>
        </pc:spChg>
      </pc:sldChg>
      <pc:sldChg chg="modSp">
        <pc:chgData name="PavanKumar E" userId="9689f666-72da-4f3a-9b30-4bab9af8ee75" providerId="ADAL" clId="{21B47EAC-7862-493F-BE17-3F6E406A1FA5}" dt="2019-04-09T13:28:54.117" v="163" actId="1076"/>
        <pc:sldMkLst>
          <pc:docMk/>
          <pc:sldMk cId="3129956979" sldId="271"/>
        </pc:sldMkLst>
        <pc:spChg chg="mod">
          <ac:chgData name="PavanKumar E" userId="9689f666-72da-4f3a-9b30-4bab9af8ee75" providerId="ADAL" clId="{21B47EAC-7862-493F-BE17-3F6E406A1FA5}" dt="2019-04-09T13:28:28.017" v="162" actId="5793"/>
          <ac:spMkLst>
            <pc:docMk/>
            <pc:sldMk cId="3129956979" sldId="271"/>
            <ac:spMk id="3" creationId="{3B3E0DB8-671E-4C2E-8722-61B86569258F}"/>
          </ac:spMkLst>
        </pc:spChg>
        <pc:spChg chg="mod">
          <ac:chgData name="PavanKumar E" userId="9689f666-72da-4f3a-9b30-4bab9af8ee75" providerId="ADAL" clId="{21B47EAC-7862-493F-BE17-3F6E406A1FA5}" dt="2019-04-09T13:28:54.117" v="163" actId="1076"/>
          <ac:spMkLst>
            <pc:docMk/>
            <pc:sldMk cId="3129956979" sldId="271"/>
            <ac:spMk id="5" creationId="{FD03EE44-96DF-43F2-AB2B-D084FCCACCD4}"/>
          </ac:spMkLst>
        </pc:spChg>
      </pc:sldChg>
      <pc:sldChg chg="addSp modSp">
        <pc:chgData name="PavanKumar E" userId="9689f666-72da-4f3a-9b30-4bab9af8ee75" providerId="ADAL" clId="{21B47EAC-7862-493F-BE17-3F6E406A1FA5}" dt="2019-04-08T08:49:11.540" v="15" actId="1076"/>
        <pc:sldMkLst>
          <pc:docMk/>
          <pc:sldMk cId="2338296824" sldId="273"/>
        </pc:sldMkLst>
        <pc:picChg chg="add mod">
          <ac:chgData name="PavanKumar E" userId="9689f666-72da-4f3a-9b30-4bab9af8ee75" providerId="ADAL" clId="{21B47EAC-7862-493F-BE17-3F6E406A1FA5}" dt="2019-04-08T08:47:21.141" v="2" actId="14100"/>
          <ac:picMkLst>
            <pc:docMk/>
            <pc:sldMk cId="2338296824" sldId="273"/>
            <ac:picMk id="10" creationId="{75486BF5-09B2-48EB-93A1-D61604DFA1C5}"/>
          </ac:picMkLst>
        </pc:picChg>
        <pc:picChg chg="add mod">
          <ac:chgData name="PavanKumar E" userId="9689f666-72da-4f3a-9b30-4bab9af8ee75" providerId="ADAL" clId="{21B47EAC-7862-493F-BE17-3F6E406A1FA5}" dt="2019-04-08T08:47:49.495" v="5" actId="1076"/>
          <ac:picMkLst>
            <pc:docMk/>
            <pc:sldMk cId="2338296824" sldId="273"/>
            <ac:picMk id="12" creationId="{B37840BC-63EB-458D-B2B1-CCA6113FC6A5}"/>
          </ac:picMkLst>
        </pc:picChg>
        <pc:picChg chg="add mod">
          <ac:chgData name="PavanKumar E" userId="9689f666-72da-4f3a-9b30-4bab9af8ee75" providerId="ADAL" clId="{21B47EAC-7862-493F-BE17-3F6E406A1FA5}" dt="2019-04-08T08:48:26.461" v="8" actId="1076"/>
          <ac:picMkLst>
            <pc:docMk/>
            <pc:sldMk cId="2338296824" sldId="273"/>
            <ac:picMk id="13" creationId="{070B7F39-B4A8-46F9-A69A-5D0DC59CD79F}"/>
          </ac:picMkLst>
        </pc:picChg>
        <pc:picChg chg="add mod">
          <ac:chgData name="PavanKumar E" userId="9689f666-72da-4f3a-9b30-4bab9af8ee75" providerId="ADAL" clId="{21B47EAC-7862-493F-BE17-3F6E406A1FA5}" dt="2019-04-08T08:48:57.470" v="13" actId="1076"/>
          <ac:picMkLst>
            <pc:docMk/>
            <pc:sldMk cId="2338296824" sldId="273"/>
            <ac:picMk id="14" creationId="{D9AD0E67-45F9-4EEC-A03C-1F31C43889DA}"/>
          </ac:picMkLst>
        </pc:picChg>
        <pc:picChg chg="add mod">
          <ac:chgData name="PavanKumar E" userId="9689f666-72da-4f3a-9b30-4bab9af8ee75" providerId="ADAL" clId="{21B47EAC-7862-493F-BE17-3F6E406A1FA5}" dt="2019-04-08T08:49:11.540" v="15" actId="1076"/>
          <ac:picMkLst>
            <pc:docMk/>
            <pc:sldMk cId="2338296824" sldId="273"/>
            <ac:picMk id="15" creationId="{B2918C42-9ACC-4127-BBDF-749AD725F1AD}"/>
          </ac:picMkLst>
        </pc:picChg>
      </pc:sldChg>
      <pc:sldChg chg="modSp">
        <pc:chgData name="PavanKumar E" userId="9689f666-72da-4f3a-9b30-4bab9af8ee75" providerId="ADAL" clId="{21B47EAC-7862-493F-BE17-3F6E406A1FA5}" dt="2019-04-09T13:30:42.590" v="164" actId="20577"/>
        <pc:sldMkLst>
          <pc:docMk/>
          <pc:sldMk cId="1571101257" sldId="275"/>
        </pc:sldMkLst>
        <pc:spChg chg="mod">
          <ac:chgData name="PavanKumar E" userId="9689f666-72da-4f3a-9b30-4bab9af8ee75" providerId="ADAL" clId="{21B47EAC-7862-493F-BE17-3F6E406A1FA5}" dt="2019-04-09T13:30:42.590" v="164" actId="20577"/>
          <ac:spMkLst>
            <pc:docMk/>
            <pc:sldMk cId="1571101257" sldId="275"/>
            <ac:spMk id="3" creationId="{C5E15D79-0EAA-40A2-AD10-F2C7E3BDFC77}"/>
          </ac:spMkLst>
        </pc:spChg>
      </pc:sldChg>
      <pc:sldChg chg="modSp">
        <pc:chgData name="PavanKumar E" userId="9689f666-72da-4f3a-9b30-4bab9af8ee75" providerId="ADAL" clId="{21B47EAC-7862-493F-BE17-3F6E406A1FA5}" dt="2019-04-09T13:42:12.399" v="181" actId="20577"/>
        <pc:sldMkLst>
          <pc:docMk/>
          <pc:sldMk cId="1526788649" sldId="278"/>
        </pc:sldMkLst>
        <pc:spChg chg="mod">
          <ac:chgData name="PavanKumar E" userId="9689f666-72da-4f3a-9b30-4bab9af8ee75" providerId="ADAL" clId="{21B47EAC-7862-493F-BE17-3F6E406A1FA5}" dt="2019-04-09T13:42:12.399" v="181" actId="20577"/>
          <ac:spMkLst>
            <pc:docMk/>
            <pc:sldMk cId="1526788649" sldId="278"/>
            <ac:spMk id="3" creationId="{C13D1FCD-8CC9-4E5B-9FF4-F1DE0E15B2D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roject\Trails\RNN\Classification\Trail%207\PRNN_5_HL\Results%20PRNN_5_H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77676557352163E-2"/>
          <c:y val="7.7561350859308612E-2"/>
          <c:w val="0.7757606915552665"/>
          <c:h val="0.77896768529108051"/>
        </c:manualLayout>
      </c:layout>
      <c:lineChart>
        <c:grouping val="standard"/>
        <c:varyColors val="0"/>
        <c:ser>
          <c:idx val="0"/>
          <c:order val="0"/>
          <c:tx>
            <c:strRef>
              <c:f>'Train1 MSE'!$A$1</c:f>
              <c:strCache>
                <c:ptCount val="1"/>
                <c:pt idx="0">
                  <c:v>Training MSE</c:v>
                </c:pt>
              </c:strCache>
            </c:strRef>
          </c:tx>
          <c:marker>
            <c:symbol val="none"/>
          </c:marker>
          <c:val>
            <c:numRef>
              <c:f>'Train1 MSE'!$A$2:$A$1001</c:f>
              <c:numCache>
                <c:formatCode>General</c:formatCode>
                <c:ptCount val="1000"/>
                <c:pt idx="0">
                  <c:v>0.8512648839056115</c:v>
                </c:pt>
                <c:pt idx="1">
                  <c:v>0.70837026080579168</c:v>
                </c:pt>
                <c:pt idx="2">
                  <c:v>0.55397248924844444</c:v>
                </c:pt>
                <c:pt idx="3">
                  <c:v>0.42794427273715951</c:v>
                </c:pt>
                <c:pt idx="4">
                  <c:v>0.37791477452099675</c:v>
                </c:pt>
                <c:pt idx="5">
                  <c:v>0.32837227258917456</c:v>
                </c:pt>
                <c:pt idx="6">
                  <c:v>0.27098211514017584</c:v>
                </c:pt>
                <c:pt idx="7">
                  <c:v>0.23892981568655966</c:v>
                </c:pt>
                <c:pt idx="8">
                  <c:v>0.21106982454952294</c:v>
                </c:pt>
                <c:pt idx="9">
                  <c:v>0.18167370523863607</c:v>
                </c:pt>
                <c:pt idx="10">
                  <c:v>0.15941201532174429</c:v>
                </c:pt>
                <c:pt idx="11">
                  <c:v>0.14876075839356548</c:v>
                </c:pt>
                <c:pt idx="12">
                  <c:v>0.13825543513910463</c:v>
                </c:pt>
                <c:pt idx="13">
                  <c:v>0.13036932905695858</c:v>
                </c:pt>
                <c:pt idx="14">
                  <c:v>0.12223280852407346</c:v>
                </c:pt>
                <c:pt idx="15">
                  <c:v>0.11162976963983552</c:v>
                </c:pt>
                <c:pt idx="16">
                  <c:v>0.10489119250466858</c:v>
                </c:pt>
                <c:pt idx="17">
                  <c:v>9.7823664532513205E-2</c:v>
                </c:pt>
                <c:pt idx="18">
                  <c:v>8.8010372589640049E-2</c:v>
                </c:pt>
                <c:pt idx="19">
                  <c:v>7.5619408579135614E-2</c:v>
                </c:pt>
                <c:pt idx="20">
                  <c:v>6.558868307805503E-2</c:v>
                </c:pt>
                <c:pt idx="21">
                  <c:v>5.8529430644071408E-2</c:v>
                </c:pt>
                <c:pt idx="22">
                  <c:v>5.0479884024368982E-2</c:v>
                </c:pt>
                <c:pt idx="23">
                  <c:v>4.2218080528167494E-2</c:v>
                </c:pt>
                <c:pt idx="24">
                  <c:v>3.8488836772818787E-2</c:v>
                </c:pt>
                <c:pt idx="25">
                  <c:v>3.5968554147112669E-2</c:v>
                </c:pt>
                <c:pt idx="26">
                  <c:v>3.3834036597886176E-2</c:v>
                </c:pt>
                <c:pt idx="27">
                  <c:v>3.1753511606045691E-2</c:v>
                </c:pt>
                <c:pt idx="28">
                  <c:v>3.0000814872967262E-2</c:v>
                </c:pt>
                <c:pt idx="29">
                  <c:v>2.8670397695409144E-2</c:v>
                </c:pt>
                <c:pt idx="30">
                  <c:v>2.7566256953307371E-2</c:v>
                </c:pt>
                <c:pt idx="31">
                  <c:v>2.6549291312429415E-2</c:v>
                </c:pt>
                <c:pt idx="32">
                  <c:v>2.5598909931015556E-2</c:v>
                </c:pt>
                <c:pt idx="33">
                  <c:v>2.4727204954316694E-2</c:v>
                </c:pt>
                <c:pt idx="34">
                  <c:v>2.3932179885985602E-2</c:v>
                </c:pt>
                <c:pt idx="35">
                  <c:v>2.3209426188431047E-2</c:v>
                </c:pt>
                <c:pt idx="36">
                  <c:v>2.2557087485843851E-2</c:v>
                </c:pt>
                <c:pt idx="37">
                  <c:v>2.1964492301229738E-2</c:v>
                </c:pt>
                <c:pt idx="38">
                  <c:v>2.1416840328377672E-2</c:v>
                </c:pt>
                <c:pt idx="39">
                  <c:v>2.0906749542551402E-2</c:v>
                </c:pt>
                <c:pt idx="40">
                  <c:v>2.0433525581494159E-2</c:v>
                </c:pt>
                <c:pt idx="41">
                  <c:v>1.9996163970452913E-2</c:v>
                </c:pt>
                <c:pt idx="42">
                  <c:v>1.9590634921688634E-2</c:v>
                </c:pt>
                <c:pt idx="43">
                  <c:v>1.9211808330906729E-2</c:v>
                </c:pt>
                <c:pt idx="44">
                  <c:v>1.885569551920251E-2</c:v>
                </c:pt>
                <c:pt idx="45">
                  <c:v>1.8519853748435414E-2</c:v>
                </c:pt>
                <c:pt idx="46">
                  <c:v>1.8202452298817236E-2</c:v>
                </c:pt>
                <c:pt idx="47">
                  <c:v>1.790155539393112E-2</c:v>
                </c:pt>
                <c:pt idx="48">
                  <c:v>1.7615315018750424E-2</c:v>
                </c:pt>
                <c:pt idx="49">
                  <c:v>1.7342240179727977E-2</c:v>
                </c:pt>
                <c:pt idx="50">
                  <c:v>1.7081012580778043E-2</c:v>
                </c:pt>
                <c:pt idx="51">
                  <c:v>1.6830341239626231E-2</c:v>
                </c:pt>
                <c:pt idx="52">
                  <c:v>1.6589103823080403E-2</c:v>
                </c:pt>
                <c:pt idx="53">
                  <c:v>1.6356432157003071E-2</c:v>
                </c:pt>
                <c:pt idx="54">
                  <c:v>1.6131605136544182E-2</c:v>
                </c:pt>
                <c:pt idx="55">
                  <c:v>1.5913960147849373E-2</c:v>
                </c:pt>
                <c:pt idx="56">
                  <c:v>1.5702909939066471E-2</c:v>
                </c:pt>
                <c:pt idx="57">
                  <c:v>1.5497962926028888E-2</c:v>
                </c:pt>
                <c:pt idx="58">
                  <c:v>1.5298701650405073E-2</c:v>
                </c:pt>
                <c:pt idx="59">
                  <c:v>1.5104761151531389E-2</c:v>
                </c:pt>
                <c:pt idx="60">
                  <c:v>1.4915824819828508E-2</c:v>
                </c:pt>
                <c:pt idx="61">
                  <c:v>1.4731620562954345E-2</c:v>
                </c:pt>
                <c:pt idx="62">
                  <c:v>1.4551911789813941E-2</c:v>
                </c:pt>
                <c:pt idx="63">
                  <c:v>1.437649058413246E-2</c:v>
                </c:pt>
                <c:pt idx="64">
                  <c:v>1.4205174388596673E-2</c:v>
                </c:pt>
                <c:pt idx="65">
                  <c:v>1.4037802799622821E-2</c:v>
                </c:pt>
                <c:pt idx="66">
                  <c:v>1.3874234057250167E-2</c:v>
                </c:pt>
                <c:pt idx="67">
                  <c:v>1.3714342459656777E-2</c:v>
                </c:pt>
                <c:pt idx="68">
                  <c:v>1.355801641260946E-2</c:v>
                </c:pt>
                <c:pt idx="69">
                  <c:v>1.3405156251766066E-2</c:v>
                </c:pt>
                <c:pt idx="70">
                  <c:v>1.3255671857361501E-2</c:v>
                </c:pt>
                <c:pt idx="71">
                  <c:v>1.310948049752088E-2</c:v>
                </c:pt>
                <c:pt idx="72">
                  <c:v>1.2966505028026045E-2</c:v>
                </c:pt>
                <c:pt idx="73">
                  <c:v>1.2826672358152694E-2</c:v>
                </c:pt>
                <c:pt idx="74">
                  <c:v>1.2689912147085489E-2</c:v>
                </c:pt>
                <c:pt idx="75">
                  <c:v>1.2556155751826361E-2</c:v>
                </c:pt>
                <c:pt idx="76">
                  <c:v>1.2425335424386065E-2</c:v>
                </c:pt>
                <c:pt idx="77">
                  <c:v>1.2297383729217173E-2</c:v>
                </c:pt>
                <c:pt idx="78">
                  <c:v>1.2172233147091678E-2</c:v>
                </c:pt>
                <c:pt idx="79">
                  <c:v>1.2049815833477877E-2</c:v>
                </c:pt>
                <c:pt idx="80">
                  <c:v>1.1930063503444222E-2</c:v>
                </c:pt>
                <c:pt idx="81">
                  <c:v>1.1812907419825715E-2</c:v>
                </c:pt>
                <c:pt idx="82">
                  <c:v>1.1698278463005848E-2</c:v>
                </c:pt>
                <c:pt idx="83">
                  <c:v>1.1586107261421164E-2</c:v>
                </c:pt>
                <c:pt idx="84">
                  <c:v>1.1476324365331367E-2</c:v>
                </c:pt>
                <c:pt idx="85">
                  <c:v>1.1368860450198441E-2</c:v>
                </c:pt>
                <c:pt idx="86">
                  <c:v>1.1263646537100021E-2</c:v>
                </c:pt>
                <c:pt idx="87">
                  <c:v>1.1160614217637178E-2</c:v>
                </c:pt>
                <c:pt idx="88">
                  <c:v>1.10596958728653E-2</c:v>
                </c:pt>
                <c:pt idx="89">
                  <c:v>1.0960824879702402E-2</c:v>
                </c:pt>
                <c:pt idx="90">
                  <c:v>1.0863935802042923E-2</c:v>
                </c:pt>
                <c:pt idx="91">
                  <c:v>1.07689645662767E-2</c:v>
                </c:pt>
                <c:pt idx="92">
                  <c:v>1.0675848622169463E-2</c:v>
                </c:pt>
                <c:pt idx="93">
                  <c:v>1.0584527090278842E-2</c:v>
                </c:pt>
                <c:pt idx="94">
                  <c:v>1.0494940896387703E-2</c:v>
                </c:pt>
                <c:pt idx="95">
                  <c:v>1.0407032892332016E-2</c:v>
                </c:pt>
                <c:pt idx="96">
                  <c:v>1.0320747961726917E-2</c:v>
                </c:pt>
                <c:pt idx="97">
                  <c:v>1.0236033108828424E-2</c:v>
                </c:pt>
                <c:pt idx="98">
                  <c:v>1.0152837529067192E-2</c:v>
                </c:pt>
                <c:pt idx="99">
                  <c:v>1.0071112660435044E-2</c:v>
                </c:pt>
                <c:pt idx="100">
                  <c:v>9.9908122156647291E-3</c:v>
                </c:pt>
                <c:pt idx="101">
                  <c:v>9.9118921957884222E-3</c:v>
                </c:pt>
                <c:pt idx="102">
                  <c:v>9.8343108860958223E-3</c:v>
                </c:pt>
                <c:pt idx="103">
                  <c:v>9.758028835696736E-3</c:v>
                </c:pt>
                <c:pt idx="104">
                  <c:v>9.6830088219240079E-3</c:v>
                </c:pt>
                <c:pt idx="105">
                  <c:v>9.6092158007934046E-3</c:v>
                </c:pt>
                <c:pt idx="106">
                  <c:v>9.5366168447321067E-3</c:v>
                </c:pt>
                <c:pt idx="107">
                  <c:v>9.4651810688364778E-3</c:v>
                </c:pt>
                <c:pt idx="108">
                  <c:v>9.394879546992807E-3</c:v>
                </c:pt>
                <c:pt idx="109">
                  <c:v>9.3256852192723089E-3</c:v>
                </c:pt>
                <c:pt idx="110">
                  <c:v>9.2575727920558709E-3</c:v>
                </c:pt>
                <c:pt idx="111">
                  <c:v>9.1905186323493725E-3</c:v>
                </c:pt>
                <c:pt idx="112">
                  <c:v>9.1245006577059806E-3</c:v>
                </c:pt>
                <c:pt idx="113">
                  <c:v>9.0594982231003481E-3</c:v>
                </c:pt>
                <c:pt idx="114">
                  <c:v>8.9954920060145455E-3</c:v>
                </c:pt>
                <c:pt idx="115">
                  <c:v>8.9324638909080364E-3</c:v>
                </c:pt>
                <c:pt idx="116">
                  <c:v>8.8703968541649827E-3</c:v>
                </c:pt>
                <c:pt idx="117">
                  <c:v>8.8092748505379584E-3</c:v>
                </c:pt>
                <c:pt idx="118">
                  <c:v>8.7490827020397007E-3</c:v>
                </c:pt>
                <c:pt idx="119">
                  <c:v>8.6898059901606463E-3</c:v>
                </c:pt>
                <c:pt idx="120">
                  <c:v>8.631430952216421E-3</c:v>
                </c:pt>
                <c:pt idx="121">
                  <c:v>8.5739443825515998E-3</c:v>
                </c:pt>
                <c:pt idx="122">
                  <c:v>8.5173335392359755E-3</c:v>
                </c:pt>
                <c:pt idx="123">
                  <c:v>8.4615860568034301E-3</c:v>
                </c:pt>
                <c:pt idx="124">
                  <c:v>8.4066898654898761E-3</c:v>
                </c:pt>
                <c:pt idx="125">
                  <c:v>8.3526331173328881E-3</c:v>
                </c:pt>
                <c:pt idx="126">
                  <c:v>8.2994041194013636E-3</c:v>
                </c:pt>
                <c:pt idx="127">
                  <c:v>8.2469912743281248E-3</c:v>
                </c:pt>
                <c:pt idx="128">
                  <c:v>8.1953830282251571E-3</c:v>
                </c:pt>
                <c:pt idx="129">
                  <c:v>8.1445678259685957E-3</c:v>
                </c:pt>
                <c:pt idx="130">
                  <c:v>8.0945340737508045E-3</c:v>
                </c:pt>
                <c:pt idx="131">
                  <c:v>8.0452701087132834E-3</c:v>
                </c:pt>
                <c:pt idx="132">
                  <c:v>7.996764175398411E-3</c:v>
                </c:pt>
                <c:pt idx="133">
                  <c:v>7.9490044086845384E-3</c:v>
                </c:pt>
                <c:pt idx="134">
                  <c:v>7.9019788228121383E-3</c:v>
                </c:pt>
                <c:pt idx="135">
                  <c:v>7.8556753060574983E-3</c:v>
                </c:pt>
                <c:pt idx="136">
                  <c:v>7.8100816205684464E-3</c:v>
                </c:pt>
                <c:pt idx="137">
                  <c:v>7.7651854068492903E-3</c:v>
                </c:pt>
                <c:pt idx="138">
                  <c:v>7.7209741923614959E-3</c:v>
                </c:pt>
                <c:pt idx="139">
                  <c:v>7.6774354036973688E-3</c:v>
                </c:pt>
                <c:pt idx="140">
                  <c:v>7.63455638178334E-3</c:v>
                </c:pt>
                <c:pt idx="141">
                  <c:v>7.592324399578511E-3</c:v>
                </c:pt>
                <c:pt idx="142">
                  <c:v>7.5507266817491396E-3</c:v>
                </c:pt>
                <c:pt idx="143">
                  <c:v>7.50975042582474E-3</c:v>
                </c:pt>
                <c:pt idx="144">
                  <c:v>7.4693828243661805E-3</c:v>
                </c:pt>
                <c:pt idx="145">
                  <c:v>7.4296110877152318E-3</c:v>
                </c:pt>
                <c:pt idx="146">
                  <c:v>7.3904224669255726E-3</c:v>
                </c:pt>
                <c:pt idx="147">
                  <c:v>7.3518042765207004E-3</c:v>
                </c:pt>
                <c:pt idx="148">
                  <c:v>7.3137439167609607E-3</c:v>
                </c:pt>
                <c:pt idx="149">
                  <c:v>7.2762288951471544E-3</c:v>
                </c:pt>
                <c:pt idx="150">
                  <c:v>7.2392468469272006E-3</c:v>
                </c:pt>
                <c:pt idx="151">
                  <c:v>7.2027855544152634E-3</c:v>
                </c:pt>
                <c:pt idx="152">
                  <c:v>7.1668329649719901E-3</c:v>
                </c:pt>
                <c:pt idx="153">
                  <c:v>7.1313772075294376E-3</c:v>
                </c:pt>
                <c:pt idx="154">
                  <c:v>7.0964066075822375E-3</c:v>
                </c:pt>
                <c:pt idx="155">
                  <c:v>7.0619097005952345E-3</c:v>
                </c:pt>
                <c:pt idx="156">
                  <c:v>7.0278752438089681E-3</c:v>
                </c:pt>
                <c:pt idx="157">
                  <c:v>6.9942922264468552E-3</c:v>
                </c:pt>
                <c:pt idx="158">
                  <c:v>6.9611498783518034E-3</c:v>
                </c:pt>
                <c:pt idx="159">
                  <c:v>6.9284376770970824E-3</c:v>
                </c:pt>
                <c:pt idx="160">
                  <c:v>6.8961453536328958E-3</c:v>
                </c:pt>
                <c:pt idx="161">
                  <c:v>6.8642628965398461E-3</c:v>
                </c:pt>
                <c:pt idx="162">
                  <c:v>6.8327805549722098E-3</c:v>
                </c:pt>
                <c:pt idx="163">
                  <c:v>6.8016888403792464E-3</c:v>
                </c:pt>
                <c:pt idx="164">
                  <c:v>6.770978527096681E-3</c:v>
                </c:pt>
                <c:pt idx="165">
                  <c:v>6.7406406519043213E-3</c:v>
                </c:pt>
                <c:pt idx="166">
                  <c:v>6.7106665126441516E-3</c:v>
                </c:pt>
                <c:pt idx="167">
                  <c:v>6.6810476659941685E-3</c:v>
                </c:pt>
                <c:pt idx="168">
                  <c:v>6.6327798770875433E-3</c:v>
                </c:pt>
                <c:pt idx="169">
                  <c:v>6.6080297435847889E-3</c:v>
                </c:pt>
                <c:pt idx="170">
                  <c:v>6.5839893957505341E-3</c:v>
                </c:pt>
                <c:pt idx="171">
                  <c:v>6.5589056956695474E-3</c:v>
                </c:pt>
                <c:pt idx="172">
                  <c:v>6.533178158368993E-3</c:v>
                </c:pt>
                <c:pt idx="173">
                  <c:v>6.5070865378571022E-3</c:v>
                </c:pt>
                <c:pt idx="174">
                  <c:v>6.4808261350138398E-3</c:v>
                </c:pt>
                <c:pt idx="175">
                  <c:v>6.4545322833792816E-3</c:v>
                </c:pt>
                <c:pt idx="176">
                  <c:v>6.4282981184019703E-3</c:v>
                </c:pt>
                <c:pt idx="177">
                  <c:v>6.4021872792934314E-3</c:v>
                </c:pt>
                <c:pt idx="178">
                  <c:v>6.3762426637250704E-3</c:v>
                </c:pt>
                <c:pt idx="179">
                  <c:v>6.3504925362296207E-3</c:v>
                </c:pt>
                <c:pt idx="180">
                  <c:v>6.3249549650316143E-3</c:v>
                </c:pt>
                <c:pt idx="181">
                  <c:v>6.2996410227586629E-3</c:v>
                </c:pt>
                <c:pt idx="182">
                  <c:v>6.2745569903114914E-3</c:v>
                </c:pt>
                <c:pt idx="183">
                  <c:v>6.2497058514984797E-3</c:v>
                </c:pt>
                <c:pt idx="184">
                  <c:v>6.2250883423741361E-3</c:v>
                </c:pt>
                <c:pt idx="185">
                  <c:v>6.2007036985423933E-3</c:v>
                </c:pt>
                <c:pt idx="186">
                  <c:v>6.1765501657562094E-3</c:v>
                </c:pt>
                <c:pt idx="187">
                  <c:v>6.1526253354980435E-3</c:v>
                </c:pt>
                <c:pt idx="188">
                  <c:v>6.1289263706003974E-3</c:v>
                </c:pt>
                <c:pt idx="189">
                  <c:v>6.1054501639632502E-3</c:v>
                </c:pt>
                <c:pt idx="190">
                  <c:v>6.0821934494906561E-3</c:v>
                </c:pt>
                <c:pt idx="191">
                  <c:v>6.0591528770208725E-3</c:v>
                </c:pt>
                <c:pt idx="192">
                  <c:v>6.0363250636024631E-3</c:v>
                </c:pt>
                <c:pt idx="193">
                  <c:v>6.0137066305865428E-3</c:v>
                </c:pt>
                <c:pt idx="194">
                  <c:v>5.9912942308258518E-3</c:v>
                </c:pt>
                <c:pt idx="195">
                  <c:v>5.9690845677863105E-3</c:v>
                </c:pt>
                <c:pt idx="196">
                  <c:v>5.947074408470851E-3</c:v>
                </c:pt>
                <c:pt idx="197">
                  <c:v>5.9252605919920577E-3</c:v>
                </c:pt>
                <c:pt idx="198">
                  <c:v>5.9036400347738946E-3</c:v>
                </c:pt>
                <c:pt idx="199">
                  <c:v>5.8822097327987368E-3</c:v>
                </c:pt>
                <c:pt idx="200">
                  <c:v>5.860966761447442E-3</c:v>
                </c:pt>
                <c:pt idx="201">
                  <c:v>5.8399082737271655E-3</c:v>
                </c:pt>
                <c:pt idx="202">
                  <c:v>5.8190314976215964E-3</c:v>
                </c:pt>
                <c:pt idx="203">
                  <c:v>5.7983337330725793E-3</c:v>
                </c:pt>
                <c:pt idx="204">
                  <c:v>5.7778123489296311E-3</c:v>
                </c:pt>
                <c:pt idx="205">
                  <c:v>5.7574647800995053E-3</c:v>
                </c:pt>
                <c:pt idx="206">
                  <c:v>5.7372885249971379E-3</c:v>
                </c:pt>
                <c:pt idx="207">
                  <c:v>5.7172811432778829E-3</c:v>
                </c:pt>
                <c:pt idx="208">
                  <c:v>5.6974402537570516E-3</c:v>
                </c:pt>
                <c:pt idx="209">
                  <c:v>5.6777635324233109E-3</c:v>
                </c:pt>
                <c:pt idx="210">
                  <c:v>5.6582487104764921E-3</c:v>
                </c:pt>
                <c:pt idx="211">
                  <c:v>5.6388935723578719E-3</c:v>
                </c:pt>
                <c:pt idx="212">
                  <c:v>5.6196959537663403E-3</c:v>
                </c:pt>
                <c:pt idx="213">
                  <c:v>5.6006537396799828E-3</c:v>
                </c:pt>
                <c:pt idx="214">
                  <c:v>5.5817648624166558E-3</c:v>
                </c:pt>
                <c:pt idx="215">
                  <c:v>5.5630272997687132E-3</c:v>
                </c:pt>
                <c:pt idx="216">
                  <c:v>5.5444390732377925E-3</c:v>
                </c:pt>
                <c:pt idx="217">
                  <c:v>5.5259982463815105E-3</c:v>
                </c:pt>
                <c:pt idx="218">
                  <c:v>5.507702923274147E-3</c:v>
                </c:pt>
                <c:pt idx="219">
                  <c:v>5.4895512470702016E-3</c:v>
                </c:pt>
                <c:pt idx="220">
                  <c:v>5.4715413986584178E-3</c:v>
                </c:pt>
                <c:pt idx="221">
                  <c:v>5.453671595388984E-3</c:v>
                </c:pt>
                <c:pt idx="222">
                  <c:v>5.4359400898598819E-3</c:v>
                </c:pt>
                <c:pt idx="223">
                  <c:v>5.418345168753916E-3</c:v>
                </c:pt>
                <c:pt idx="224">
                  <c:v>5.4008851517188495E-3</c:v>
                </c:pt>
                <c:pt idx="225">
                  <c:v>5.3835583902905135E-3</c:v>
                </c:pt>
                <c:pt idx="226">
                  <c:v>5.3663632668568724E-3</c:v>
                </c:pt>
                <c:pt idx="227">
                  <c:v>5.3492981936647133E-3</c:v>
                </c:pt>
                <c:pt idx="228">
                  <c:v>5.3323616118679164E-3</c:v>
                </c:pt>
                <c:pt idx="229">
                  <c:v>5.3155519906167483E-3</c:v>
                </c:pt>
                <c:pt idx="230">
                  <c:v>5.2988678261858095E-3</c:v>
                </c:pt>
                <c:pt idx="231">
                  <c:v>5.2823076411373524E-3</c:v>
                </c:pt>
                <c:pt idx="232">
                  <c:v>5.2658699835179878E-3</c:v>
                </c:pt>
                <c:pt idx="233">
                  <c:v>5.2495534260850818E-3</c:v>
                </c:pt>
                <c:pt idx="234">
                  <c:v>5.2333565655615635E-3</c:v>
                </c:pt>
                <c:pt idx="235">
                  <c:v>5.217278021916542E-3</c:v>
                </c:pt>
                <c:pt idx="236">
                  <c:v>5.2013164376705423E-3</c:v>
                </c:pt>
                <c:pt idx="237">
                  <c:v>5.1854704772236106E-3</c:v>
                </c:pt>
                <c:pt idx="238">
                  <c:v>5.1697388262062285E-3</c:v>
                </c:pt>
                <c:pt idx="239">
                  <c:v>5.1541201908502331E-3</c:v>
                </c:pt>
                <c:pt idx="240">
                  <c:v>5.1386132973798631E-3</c:v>
                </c:pt>
                <c:pt idx="241">
                  <c:v>5.1232168914217514E-3</c:v>
                </c:pt>
                <c:pt idx="242">
                  <c:v>5.1079297374332904E-3</c:v>
                </c:pt>
                <c:pt idx="243">
                  <c:v>5.0927506181486564E-3</c:v>
                </c:pt>
                <c:pt idx="244">
                  <c:v>5.0776783340429179E-3</c:v>
                </c:pt>
                <c:pt idx="245">
                  <c:v>5.0627117028135653E-3</c:v>
                </c:pt>
                <c:pt idx="246">
                  <c:v>5.0478495588793726E-3</c:v>
                </c:pt>
                <c:pt idx="247">
                  <c:v>5.0330907528974888E-3</c:v>
                </c:pt>
                <c:pt idx="248">
                  <c:v>5.0184341512967273E-3</c:v>
                </c:pt>
                <c:pt idx="249">
                  <c:v>5.0038786358293074E-3</c:v>
                </c:pt>
                <c:pt idx="250">
                  <c:v>4.9894231031391819E-3</c:v>
                </c:pt>
                <c:pt idx="251">
                  <c:v>4.9750664643474192E-3</c:v>
                </c:pt>
                <c:pt idx="252">
                  <c:v>4.9608076446548133E-3</c:v>
                </c:pt>
                <c:pt idx="253">
                  <c:v>4.9466455829616958E-3</c:v>
                </c:pt>
                <c:pt idx="254">
                  <c:v>4.9325792315044253E-3</c:v>
                </c:pt>
                <c:pt idx="255">
                  <c:v>4.9186075555091502E-3</c:v>
                </c:pt>
                <c:pt idx="256">
                  <c:v>4.9047295328624365E-3</c:v>
                </c:pt>
                <c:pt idx="257">
                  <c:v>4.8909441537990424E-3</c:v>
                </c:pt>
                <c:pt idx="258">
                  <c:v>4.8772504206063523E-3</c:v>
                </c:pt>
                <c:pt idx="259">
                  <c:v>4.8636473473456943E-3</c:v>
                </c:pt>
                <c:pt idx="260">
                  <c:v>4.8501339595897353E-3</c:v>
                </c:pt>
                <c:pt idx="261">
                  <c:v>4.836709294176786E-3</c:v>
                </c:pt>
                <c:pt idx="262">
                  <c:v>4.8233723989804063E-3</c:v>
                </c:pt>
                <c:pt idx="263">
                  <c:v>4.8101223326950694E-3</c:v>
                </c:pt>
                <c:pt idx="264">
                  <c:v>4.7969581646367119E-3</c:v>
                </c:pt>
                <c:pt idx="265">
                  <c:v>4.7838789745583126E-3</c:v>
                </c:pt>
                <c:pt idx="266">
                  <c:v>4.7708838524796703E-3</c:v>
                </c:pt>
                <c:pt idx="267">
                  <c:v>4.7579718985309091E-3</c:v>
                </c:pt>
                <c:pt idx="268">
                  <c:v>4.7451422228093846E-3</c:v>
                </c:pt>
                <c:pt idx="269">
                  <c:v>4.7323939452488572E-3</c:v>
                </c:pt>
                <c:pt idx="270">
                  <c:v>4.71972619550082E-3</c:v>
                </c:pt>
                <c:pt idx="271">
                  <c:v>4.7071381128274874E-3</c:v>
                </c:pt>
                <c:pt idx="272">
                  <c:v>4.6946288460045435E-3</c:v>
                </c:pt>
                <c:pt idx="273">
                  <c:v>4.6821975532346741E-3</c:v>
                </c:pt>
                <c:pt idx="274">
                  <c:v>4.6698434020695919E-3</c:v>
                </c:pt>
                <c:pt idx="275">
                  <c:v>4.6575655693410073E-3</c:v>
                </c:pt>
                <c:pt idx="276">
                  <c:v>4.6453632410990145E-3</c:v>
                </c:pt>
                <c:pt idx="277">
                  <c:v>4.6332356125574799E-3</c:v>
                </c:pt>
                <c:pt idx="278">
                  <c:v>4.6211818880455965E-3</c:v>
                </c:pt>
                <c:pt idx="279">
                  <c:v>4.6092012809653138E-3</c:v>
                </c:pt>
                <c:pt idx="280">
                  <c:v>4.5972930137530088E-3</c:v>
                </c:pt>
                <c:pt idx="281">
                  <c:v>4.585456317845414E-3</c:v>
                </c:pt>
                <c:pt idx="282">
                  <c:v>4.5736904336493456E-3</c:v>
                </c:pt>
                <c:pt idx="283">
                  <c:v>4.5619946105133757E-3</c:v>
                </c:pt>
                <c:pt idx="284">
                  <c:v>4.5503681067026649E-3</c:v>
                </c:pt>
                <c:pt idx="285">
                  <c:v>4.5388101893741309E-3</c:v>
                </c:pt>
                <c:pt idx="286">
                  <c:v>4.5273201345537358E-3</c:v>
                </c:pt>
                <c:pt idx="287">
                  <c:v>4.5158972271133104E-3</c:v>
                </c:pt>
                <c:pt idx="288">
                  <c:v>4.5045407607478809E-3</c:v>
                </c:pt>
                <c:pt idx="289">
                  <c:v>4.4932500379520164E-3</c:v>
                </c:pt>
                <c:pt idx="290">
                  <c:v>4.4820243699956437E-3</c:v>
                </c:pt>
                <c:pt idx="291">
                  <c:v>4.4708630768982112E-3</c:v>
                </c:pt>
                <c:pt idx="292">
                  <c:v>4.4597654874014231E-3</c:v>
                </c:pt>
                <c:pt idx="293">
                  <c:v>4.4487309389396965E-3</c:v>
                </c:pt>
                <c:pt idx="294">
                  <c:v>4.4377587776085184E-3</c:v>
                </c:pt>
                <c:pt idx="295">
                  <c:v>4.4268483581305102E-3</c:v>
                </c:pt>
                <c:pt idx="296">
                  <c:v>4.4159990438182584E-3</c:v>
                </c:pt>
                <c:pt idx="297">
                  <c:v>4.4052102065347924E-3</c:v>
                </c:pt>
                <c:pt idx="298">
                  <c:v>4.3944812266509606E-3</c:v>
                </c:pt>
                <c:pt idx="299">
                  <c:v>4.3838114929991654E-3</c:v>
                </c:pt>
                <c:pt idx="300">
                  <c:v>4.373200402825103E-3</c:v>
                </c:pt>
                <c:pt idx="301">
                  <c:v>4.362647361734852E-3</c:v>
                </c:pt>
                <c:pt idx="302">
                  <c:v>4.3521517836400039E-3</c:v>
                </c:pt>
                <c:pt idx="303">
                  <c:v>4.3417130906985941E-3</c:v>
                </c:pt>
                <c:pt idx="304">
                  <c:v>4.3313307132535929E-3</c:v>
                </c:pt>
                <c:pt idx="305">
                  <c:v>4.3210040897678093E-3</c:v>
                </c:pt>
                <c:pt idx="306">
                  <c:v>4.3107326667557629E-3</c:v>
                </c:pt>
                <c:pt idx="307">
                  <c:v>4.3005158987127852E-3</c:v>
                </c:pt>
                <c:pt idx="308">
                  <c:v>4.290353248041133E-3</c:v>
                </c:pt>
                <c:pt idx="309">
                  <c:v>4.2802441849731617E-3</c:v>
                </c:pt>
                <c:pt idx="310">
                  <c:v>4.2701881874920231E-3</c:v>
                </c:pt>
                <c:pt idx="311">
                  <c:v>4.2601847412499861E-3</c:v>
                </c:pt>
                <c:pt idx="312">
                  <c:v>4.2502333394840918E-3</c:v>
                </c:pt>
                <c:pt idx="313">
                  <c:v>4.2403334829297446E-3</c:v>
                </c:pt>
                <c:pt idx="314">
                  <c:v>4.2304846797323178E-3</c:v>
                </c:pt>
                <c:pt idx="315">
                  <c:v>4.2206864453565298E-3</c:v>
                </c:pt>
                <c:pt idx="316">
                  <c:v>4.210938302494611E-3</c:v>
                </c:pt>
                <c:pt idx="317">
                  <c:v>4.2012397809723743E-3</c:v>
                </c:pt>
                <c:pt idx="318">
                  <c:v>4.1915904176540184E-3</c:v>
                </c:pt>
                <c:pt idx="319">
                  <c:v>4.1819897563460063E-3</c:v>
                </c:pt>
                <c:pt idx="320">
                  <c:v>4.1724373476991414E-3</c:v>
                </c:pt>
                <c:pt idx="321">
                  <c:v>4.1629327491103105E-3</c:v>
                </c:pt>
                <c:pt idx="322">
                  <c:v>4.1534755246232574E-3</c:v>
                </c:pt>
                <c:pt idx="323">
                  <c:v>4.1440652448286996E-3</c:v>
                </c:pt>
                <c:pt idx="324">
                  <c:v>4.1347014867635975E-3</c:v>
                </c:pt>
                <c:pt idx="325">
                  <c:v>4.1253838338107208E-3</c:v>
                </c:pt>
                <c:pt idx="326">
                  <c:v>4.1161118755975654E-3</c:v>
                </c:pt>
                <c:pt idx="327">
                  <c:v>4.1068852078952256E-3</c:v>
                </c:pt>
                <c:pt idx="328">
                  <c:v>4.0977034325172584E-3</c:v>
                </c:pt>
                <c:pt idx="329">
                  <c:v>4.0885661572189584E-3</c:v>
                </c:pt>
                <c:pt idx="330">
                  <c:v>4.079472995596624E-3</c:v>
                </c:pt>
                <c:pt idx="331">
                  <c:v>4.0704235669870433E-3</c:v>
                </c:pt>
                <c:pt idx="332">
                  <c:v>4.0614174963680763E-3</c:v>
                </c:pt>
                <c:pt idx="333">
                  <c:v>4.0524544142591535E-3</c:v>
                </c:pt>
                <c:pt idx="334">
                  <c:v>4.0435339566228705E-3</c:v>
                </c:pt>
                <c:pt idx="335">
                  <c:v>4.0346557647667298E-3</c:v>
                </c:pt>
                <c:pt idx="336">
                  <c:v>4.0258194852466865E-3</c:v>
                </c:pt>
                <c:pt idx="337">
                  <c:v>4.0170247697704203E-3</c:v>
                </c:pt>
                <c:pt idx="338">
                  <c:v>4.0082712751024303E-3</c:v>
                </c:pt>
                <c:pt idx="339">
                  <c:v>3.9995586629697896E-3</c:v>
                </c:pt>
                <c:pt idx="340">
                  <c:v>3.9908865999688115E-3</c:v>
                </c:pt>
                <c:pt idx="341">
                  <c:v>3.9822547574733342E-3</c:v>
                </c:pt>
                <c:pt idx="342">
                  <c:v>3.9736628115434602E-3</c:v>
                </c:pt>
                <c:pt idx="343">
                  <c:v>3.9651104428361939E-3</c:v>
                </c:pt>
                <c:pt idx="344">
                  <c:v>3.9565973365167876E-3</c:v>
                </c:pt>
                <c:pt idx="345">
                  <c:v>3.9481231821716081E-3</c:v>
                </c:pt>
                <c:pt idx="346">
                  <c:v>3.9396876737222012E-3</c:v>
                </c:pt>
                <c:pt idx="347">
                  <c:v>3.9312905093407792E-3</c:v>
                </c:pt>
                <c:pt idx="348">
                  <c:v>3.9229313913668618E-3</c:v>
                </c:pt>
                <c:pt idx="349">
                  <c:v>3.9146100262253689E-3</c:v>
                </c:pt>
                <c:pt idx="350">
                  <c:v>3.9063261243461982E-3</c:v>
                </c:pt>
                <c:pt idx="351">
                  <c:v>3.8980794000847041E-3</c:v>
                </c:pt>
                <c:pt idx="352">
                  <c:v>3.8898695716443887E-3</c:v>
                </c:pt>
                <c:pt idx="353">
                  <c:v>3.8816963610000003E-3</c:v>
                </c:pt>
                <c:pt idx="354">
                  <c:v>3.8735594938227452E-3</c:v>
                </c:pt>
                <c:pt idx="355">
                  <c:v>3.8654586994065218E-3</c:v>
                </c:pt>
                <c:pt idx="356">
                  <c:v>3.8573937105956841E-3</c:v>
                </c:pt>
                <c:pt idx="357">
                  <c:v>3.8493642637141114E-3</c:v>
                </c:pt>
                <c:pt idx="358">
                  <c:v>3.8413700984955526E-3</c:v>
                </c:pt>
                <c:pt idx="359">
                  <c:v>3.8334109580157199E-3</c:v>
                </c:pt>
                <c:pt idx="360">
                  <c:v>3.8254865886250813E-3</c:v>
                </c:pt>
                <c:pt idx="361">
                  <c:v>3.8175967398836729E-3</c:v>
                </c:pt>
                <c:pt idx="362">
                  <c:v>3.8097411644966964E-3</c:v>
                </c:pt>
                <c:pt idx="363">
                  <c:v>3.801919618251842E-3</c:v>
                </c:pt>
                <c:pt idx="364">
                  <c:v>3.7941318599576507E-3</c:v>
                </c:pt>
                <c:pt idx="365">
                  <c:v>3.7863776513830886E-3</c:v>
                </c:pt>
                <c:pt idx="366">
                  <c:v>3.7786567571988844E-3</c:v>
                </c:pt>
                <c:pt idx="367">
                  <c:v>3.7709689449193749E-3</c:v>
                </c:pt>
                <c:pt idx="368">
                  <c:v>3.7633139848463923E-3</c:v>
                </c:pt>
                <c:pt idx="369">
                  <c:v>3.7556916500134617E-3</c:v>
                </c:pt>
                <c:pt idx="370">
                  <c:v>3.7481017161321733E-3</c:v>
                </c:pt>
                <c:pt idx="371">
                  <c:v>3.7405439615389073E-3</c:v>
                </c:pt>
                <c:pt idx="372">
                  <c:v>3.7330181671432375E-3</c:v>
                </c:pt>
                <c:pt idx="373">
                  <c:v>3.7255241163772885E-3</c:v>
                </c:pt>
                <c:pt idx="374">
                  <c:v>3.7180615951460938E-3</c:v>
                </c:pt>
                <c:pt idx="375">
                  <c:v>3.7106303917792956E-3</c:v>
                </c:pt>
                <c:pt idx="376">
                  <c:v>3.7032302969838677E-3</c:v>
                </c:pt>
                <c:pt idx="377">
                  <c:v>3.6958611037976072E-3</c:v>
                </c:pt>
                <c:pt idx="378">
                  <c:v>3.6885226075442346E-3</c:v>
                </c:pt>
                <c:pt idx="379">
                  <c:v>3.6812146057889558E-3</c:v>
                </c:pt>
                <c:pt idx="380">
                  <c:v>3.6739368982953431E-3</c:v>
                </c:pt>
                <c:pt idx="381">
                  <c:v>3.666689286983132E-3</c:v>
                </c:pt>
                <c:pt idx="382">
                  <c:v>3.6594715758869458E-3</c:v>
                </c:pt>
                <c:pt idx="383">
                  <c:v>3.6522835711160048E-3</c:v>
                </c:pt>
                <c:pt idx="384">
                  <c:v>3.6451250808146752E-3</c:v>
                </c:pt>
                <c:pt idx="385">
                  <c:v>3.6379959151241355E-3</c:v>
                </c:pt>
                <c:pt idx="386">
                  <c:v>3.6308958861446475E-3</c:v>
                </c:pt>
                <c:pt idx="387">
                  <c:v>3.623824807898936E-3</c:v>
                </c:pt>
                <c:pt idx="388">
                  <c:v>3.6167824962962734E-3</c:v>
                </c:pt>
                <c:pt idx="389">
                  <c:v>3.6097687690974552E-3</c:v>
                </c:pt>
                <c:pt idx="390">
                  <c:v>3.6027834458805513E-3</c:v>
                </c:pt>
                <c:pt idx="391">
                  <c:v>3.5958263480075818E-3</c:v>
                </c:pt>
                <c:pt idx="392">
                  <c:v>3.5888972985917418E-3</c:v>
                </c:pt>
                <c:pt idx="393">
                  <c:v>3.5819961224656484E-3</c:v>
                </c:pt>
                <c:pt idx="394">
                  <c:v>3.5751226461501612E-3</c:v>
                </c:pt>
                <c:pt idx="395">
                  <c:v>3.5682766978238504E-3</c:v>
                </c:pt>
                <c:pt idx="396">
                  <c:v>3.5614581072935152E-3</c:v>
                </c:pt>
                <c:pt idx="397">
                  <c:v>3.5546667059651251E-3</c:v>
                </c:pt>
                <c:pt idx="398">
                  <c:v>3.5479023268154448E-3</c:v>
                </c:pt>
                <c:pt idx="399">
                  <c:v>3.5411648043644031E-3</c:v>
                </c:pt>
                <c:pt idx="400">
                  <c:v>3.5344539746481238E-3</c:v>
                </c:pt>
                <c:pt idx="401">
                  <c:v>3.5277696751926445E-3</c:v>
                </c:pt>
                <c:pt idx="402">
                  <c:v>3.5211117449879883E-3</c:v>
                </c:pt>
                <c:pt idx="403">
                  <c:v>3.5144800244631632E-3</c:v>
                </c:pt>
                <c:pt idx="404">
                  <c:v>3.5078743554616694E-3</c:v>
                </c:pt>
                <c:pt idx="405">
                  <c:v>3.5012945812173723E-3</c:v>
                </c:pt>
                <c:pt idx="406">
                  <c:v>3.494740546331314E-3</c:v>
                </c:pt>
                <c:pt idx="407">
                  <c:v>3.4882120967487319E-3</c:v>
                </c:pt>
                <c:pt idx="408">
                  <c:v>3.4817090797367059E-3</c:v>
                </c:pt>
                <c:pt idx="409">
                  <c:v>3.4752313438626147E-3</c:v>
                </c:pt>
                <c:pt idx="410">
                  <c:v>3.4687787389725325E-3</c:v>
                </c:pt>
                <c:pt idx="411">
                  <c:v>3.4623511161708202E-3</c:v>
                </c:pt>
                <c:pt idx="412">
                  <c:v>3.4559483277996341E-3</c:v>
                </c:pt>
                <c:pt idx="413">
                  <c:v>3.4495702274191216E-3</c:v>
                </c:pt>
                <c:pt idx="414">
                  <c:v>3.4432166697882611E-3</c:v>
                </c:pt>
                <c:pt idx="415">
                  <c:v>3.4368875108457819E-3</c:v>
                </c:pt>
                <c:pt idx="416">
                  <c:v>3.4305826076918965E-3</c:v>
                </c:pt>
                <c:pt idx="417">
                  <c:v>3.4243018185701858E-3</c:v>
                </c:pt>
                <c:pt idx="418">
                  <c:v>3.4180450028500503E-3</c:v>
                </c:pt>
                <c:pt idx="419">
                  <c:v>3.4118120210096191E-3</c:v>
                </c:pt>
                <c:pt idx="420">
                  <c:v>3.4056027346189752E-3</c:v>
                </c:pt>
                <c:pt idx="421">
                  <c:v>3.3994170063235845E-3</c:v>
                </c:pt>
                <c:pt idx="422">
                  <c:v>3.3932546998285641E-3</c:v>
                </c:pt>
                <c:pt idx="423">
                  <c:v>3.3871156798828909E-3</c:v>
                </c:pt>
                <c:pt idx="424">
                  <c:v>3.3809998122642519E-3</c:v>
                </c:pt>
                <c:pt idx="425">
                  <c:v>3.3749069637640456E-3</c:v>
                </c:pt>
                <c:pt idx="426">
                  <c:v>3.3688370021729142E-3</c:v>
                </c:pt>
                <c:pt idx="427">
                  <c:v>3.3627897962664249E-3</c:v>
                </c:pt>
                <c:pt idx="428">
                  <c:v>3.3567652157912792E-3</c:v>
                </c:pt>
                <c:pt idx="429">
                  <c:v>3.3507631314514943E-3</c:v>
                </c:pt>
                <c:pt idx="430">
                  <c:v>3.3447834148955845E-3</c:v>
                </c:pt>
                <c:pt idx="431">
                  <c:v>3.3388259387030421E-3</c:v>
                </c:pt>
                <c:pt idx="432">
                  <c:v>3.3328905763721248E-3</c:v>
                </c:pt>
                <c:pt idx="433">
                  <c:v>3.3269772023071867E-3</c:v>
                </c:pt>
                <c:pt idx="434">
                  <c:v>3.3210856918066663E-3</c:v>
                </c:pt>
                <c:pt idx="435">
                  <c:v>3.3152159210512698E-3</c:v>
                </c:pt>
                <c:pt idx="436">
                  <c:v>3.3093677670923524E-3</c:v>
                </c:pt>
                <c:pt idx="437">
                  <c:v>3.3035411078406484E-3</c:v>
                </c:pt>
                <c:pt idx="438">
                  <c:v>3.2977358220551019E-3</c:v>
                </c:pt>
                <c:pt idx="439">
                  <c:v>3.2919517893321816E-3</c:v>
                </c:pt>
                <c:pt idx="440">
                  <c:v>3.2861888900952299E-3</c:v>
                </c:pt>
                <c:pt idx="441">
                  <c:v>3.2804470055840937E-3</c:v>
                </c:pt>
                <c:pt idx="442">
                  <c:v>3.2747260178449433E-3</c:v>
                </c:pt>
                <c:pt idx="443">
                  <c:v>3.2690258097204687E-3</c:v>
                </c:pt>
                <c:pt idx="444">
                  <c:v>3.2633462648401965E-3</c:v>
                </c:pt>
                <c:pt idx="445">
                  <c:v>3.2576872676108089E-3</c:v>
                </c:pt>
                <c:pt idx="446">
                  <c:v>3.2520487032069744E-3</c:v>
                </c:pt>
                <c:pt idx="447">
                  <c:v>3.2464304575622414E-3</c:v>
                </c:pt>
                <c:pt idx="448">
                  <c:v>3.240832417360178E-3</c:v>
                </c:pt>
                <c:pt idx="449">
                  <c:v>3.2352544700254325E-3</c:v>
                </c:pt>
                <c:pt idx="450">
                  <c:v>3.2296965037154385E-3</c:v>
                </c:pt>
                <c:pt idx="451">
                  <c:v>3.2241584073119008E-3</c:v>
                </c:pt>
                <c:pt idx="452">
                  <c:v>3.2186400704125118E-3</c:v>
                </c:pt>
                <c:pt idx="453">
                  <c:v>3.2131413833230535E-3</c:v>
                </c:pt>
                <c:pt idx="454">
                  <c:v>3.2076622370494721E-3</c:v>
                </c:pt>
                <c:pt idx="455">
                  <c:v>3.2022025232900041E-3</c:v>
                </c:pt>
                <c:pt idx="456">
                  <c:v>3.1967621344277659E-3</c:v>
                </c:pt>
                <c:pt idx="457">
                  <c:v>3.1913409635232204E-3</c:v>
                </c:pt>
                <c:pt idx="458">
                  <c:v>3.1859389043068617E-3</c:v>
                </c:pt>
                <c:pt idx="459">
                  <c:v>3.1805558511720446E-3</c:v>
                </c:pt>
                <c:pt idx="460">
                  <c:v>3.1751916991680147E-3</c:v>
                </c:pt>
                <c:pt idx="461">
                  <c:v>3.1698463439928759E-3</c:v>
                </c:pt>
                <c:pt idx="462">
                  <c:v>3.1645196819869268E-3</c:v>
                </c:pt>
                <c:pt idx="463">
                  <c:v>3.1592116101259089E-3</c:v>
                </c:pt>
                <c:pt idx="464">
                  <c:v>3.1539220260144588E-3</c:v>
                </c:pt>
                <c:pt idx="465">
                  <c:v>3.1486508278797025E-3</c:v>
                </c:pt>
                <c:pt idx="466">
                  <c:v>3.1433979145649221E-3</c:v>
                </c:pt>
                <c:pt idx="467">
                  <c:v>3.1381631855232012E-3</c:v>
                </c:pt>
                <c:pt idx="468">
                  <c:v>3.1329465408114739E-3</c:v>
                </c:pt>
                <c:pt idx="469">
                  <c:v>3.1277478810843771E-3</c:v>
                </c:pt>
                <c:pt idx="470">
                  <c:v>3.1225671075883017E-3</c:v>
                </c:pt>
                <c:pt idx="471">
                  <c:v>3.1174041221556791E-3</c:v>
                </c:pt>
                <c:pt idx="472">
                  <c:v>3.1122588271990047E-3</c:v>
                </c:pt>
                <c:pt idx="473">
                  <c:v>3.1071311257053285E-3</c:v>
                </c:pt>
                <c:pt idx="474">
                  <c:v>3.1020209212306031E-3</c:v>
                </c:pt>
                <c:pt idx="475">
                  <c:v>3.0969281178940952E-3</c:v>
                </c:pt>
                <c:pt idx="476">
                  <c:v>3.0918526203730684E-3</c:v>
                </c:pt>
                <c:pt idx="477">
                  <c:v>3.0867943338973641E-3</c:v>
                </c:pt>
                <c:pt idx="478">
                  <c:v>3.0817531642439687E-3</c:v>
                </c:pt>
                <c:pt idx="479">
                  <c:v>3.0767290177320613E-3</c:v>
                </c:pt>
                <c:pt idx="480">
                  <c:v>3.0717218012174348E-3</c:v>
                </c:pt>
                <c:pt idx="481">
                  <c:v>3.0667314220877788E-3</c:v>
                </c:pt>
                <c:pt idx="482">
                  <c:v>3.0617577882573912E-3</c:v>
                </c:pt>
                <c:pt idx="483">
                  <c:v>3.0568008081622812E-3</c:v>
                </c:pt>
                <c:pt idx="484">
                  <c:v>3.0518603907551491E-3</c:v>
                </c:pt>
                <c:pt idx="485">
                  <c:v>3.046936445500532E-3</c:v>
                </c:pt>
                <c:pt idx="486">
                  <c:v>3.0420288823700056E-3</c:v>
                </c:pt>
                <c:pt idx="487">
                  <c:v>3.0371376118372884E-3</c:v>
                </c:pt>
                <c:pt idx="488">
                  <c:v>3.0322625448735152E-3</c:v>
                </c:pt>
                <c:pt idx="489">
                  <c:v>3.0274035929425862E-3</c:v>
                </c:pt>
                <c:pt idx="490">
                  <c:v>3.0225606679964811E-3</c:v>
                </c:pt>
                <c:pt idx="491">
                  <c:v>3.0177336824705227E-3</c:v>
                </c:pt>
                <c:pt idx="492">
                  <c:v>3.0129225492788497E-3</c:v>
                </c:pt>
                <c:pt idx="493">
                  <c:v>3.0081271818099397E-3</c:v>
                </c:pt>
                <c:pt idx="494">
                  <c:v>3.0033474939218856E-3</c:v>
                </c:pt>
                <c:pt idx="495">
                  <c:v>2.9985833999380475E-3</c:v>
                </c:pt>
                <c:pt idx="496">
                  <c:v>2.9938348146425447E-3</c:v>
                </c:pt>
                <c:pt idx="497">
                  <c:v>2.9891016532757092E-3</c:v>
                </c:pt>
                <c:pt idx="498">
                  <c:v>2.9843838315298213E-3</c:v>
                </c:pt>
                <c:pt idx="499">
                  <c:v>2.9796812655446237E-3</c:v>
                </c:pt>
                <c:pt idx="500">
                  <c:v>2.9749938719028758E-3</c:v>
                </c:pt>
                <c:pt idx="501">
                  <c:v>2.9703215676261294E-3</c:v>
                </c:pt>
                <c:pt idx="502">
                  <c:v>2.965664270170339E-3</c:v>
                </c:pt>
                <c:pt idx="503">
                  <c:v>2.9610218974214834E-3</c:v>
                </c:pt>
                <c:pt idx="504">
                  <c:v>2.9563943676913567E-3</c:v>
                </c:pt>
                <c:pt idx="505">
                  <c:v>2.9517815997131855E-3</c:v>
                </c:pt>
                <c:pt idx="506">
                  <c:v>2.9471835126374754E-3</c:v>
                </c:pt>
                <c:pt idx="507">
                  <c:v>2.9426000260275652E-3</c:v>
                </c:pt>
                <c:pt idx="508">
                  <c:v>2.9380310598555444E-3</c:v>
                </c:pt>
                <c:pt idx="509">
                  <c:v>2.9334765344979493E-3</c:v>
                </c:pt>
                <c:pt idx="510">
                  <c:v>2.9289363707314846E-3</c:v>
                </c:pt>
                <c:pt idx="511">
                  <c:v>2.9244104897288873E-3</c:v>
                </c:pt>
                <c:pt idx="512">
                  <c:v>2.9198988130546524E-3</c:v>
                </c:pt>
                <c:pt idx="513">
                  <c:v>2.915401262660816E-3</c:v>
                </c:pt>
                <c:pt idx="514">
                  <c:v>2.9109177608828184E-3</c:v>
                </c:pt>
                <c:pt idx="515">
                  <c:v>2.9064482304352922E-3</c:v>
                </c:pt>
                <c:pt idx="516">
                  <c:v>2.9019925944077552E-3</c:v>
                </c:pt>
                <c:pt idx="517">
                  <c:v>2.8975507762606248E-3</c:v>
                </c:pt>
                <c:pt idx="518">
                  <c:v>2.893122699820865E-3</c:v>
                </c:pt>
                <c:pt idx="519">
                  <c:v>2.88870828927794E-3</c:v>
                </c:pt>
                <c:pt idx="520">
                  <c:v>2.8843074691795186E-3</c:v>
                </c:pt>
                <c:pt idx="521">
                  <c:v>2.8799201644274445E-3</c:v>
                </c:pt>
                <c:pt idx="522">
                  <c:v>2.8755463002734351E-3</c:v>
                </c:pt>
                <c:pt idx="523">
                  <c:v>2.8711858023150721E-3</c:v>
                </c:pt>
                <c:pt idx="524">
                  <c:v>2.866838596491519E-3</c:v>
                </c:pt>
                <c:pt idx="525">
                  <c:v>2.8625046090793786E-3</c:v>
                </c:pt>
                <c:pt idx="526">
                  <c:v>2.8581837666886629E-3</c:v>
                </c:pt>
                <c:pt idx="527">
                  <c:v>2.8538759962585484E-3</c:v>
                </c:pt>
                <c:pt idx="528">
                  <c:v>2.8495812250532819E-3</c:v>
                </c:pt>
                <c:pt idx="529">
                  <c:v>2.8452993806580389E-3</c:v>
                </c:pt>
                <c:pt idx="530">
                  <c:v>2.8410303909747682E-3</c:v>
                </c:pt>
                <c:pt idx="531">
                  <c:v>2.8367741842181397E-3</c:v>
                </c:pt>
                <c:pt idx="532">
                  <c:v>2.8325306889114463E-3</c:v>
                </c:pt>
                <c:pt idx="533">
                  <c:v>2.8282998338824603E-3</c:v>
                </c:pt>
                <c:pt idx="534">
                  <c:v>2.8240815482592665E-3</c:v>
                </c:pt>
                <c:pt idx="535">
                  <c:v>2.8198757614663777E-3</c:v>
                </c:pt>
                <c:pt idx="536">
                  <c:v>2.8156824032205137E-3</c:v>
                </c:pt>
                <c:pt idx="537">
                  <c:v>2.8115014035266245E-3</c:v>
                </c:pt>
                <c:pt idx="538">
                  <c:v>2.8073326926738272E-3</c:v>
                </c:pt>
                <c:pt idx="539">
                  <c:v>2.8031762012313498E-3</c:v>
                </c:pt>
                <c:pt idx="540">
                  <c:v>2.7990318600445954E-3</c:v>
                </c:pt>
                <c:pt idx="541">
                  <c:v>2.7948996002310662E-3</c:v>
                </c:pt>
                <c:pt idx="542">
                  <c:v>2.7907793531765377E-3</c:v>
                </c:pt>
                <c:pt idx="543">
                  <c:v>2.7866710505309372E-3</c:v>
                </c:pt>
                <c:pt idx="544">
                  <c:v>2.7825746242045807E-3</c:v>
                </c:pt>
                <c:pt idx="545">
                  <c:v>2.7784900063641512E-3</c:v>
                </c:pt>
                <c:pt idx="546">
                  <c:v>2.7744171294289666E-3</c:v>
                </c:pt>
                <c:pt idx="547">
                  <c:v>2.7703559260669605E-3</c:v>
                </c:pt>
                <c:pt idx="548">
                  <c:v>2.766306329191059E-3</c:v>
                </c:pt>
                <c:pt idx="549">
                  <c:v>2.7622682719552895E-3</c:v>
                </c:pt>
                <c:pt idx="550">
                  <c:v>2.7582416877511254E-3</c:v>
                </c:pt>
                <c:pt idx="551">
                  <c:v>2.7542265102036448E-3</c:v>
                </c:pt>
                <c:pt idx="552">
                  <c:v>2.7502226731680752E-3</c:v>
                </c:pt>
                <c:pt idx="553">
                  <c:v>2.74623011072603E-3</c:v>
                </c:pt>
                <c:pt idx="554">
                  <c:v>2.7422487571819852E-3</c:v>
                </c:pt>
                <c:pt idx="555">
                  <c:v>2.7382785470597354E-3</c:v>
                </c:pt>
                <c:pt idx="556">
                  <c:v>2.7343194150989672E-3</c:v>
                </c:pt>
                <c:pt idx="557">
                  <c:v>2.7303712962518157E-3</c:v>
                </c:pt>
                <c:pt idx="558">
                  <c:v>2.7264341256794909E-3</c:v>
                </c:pt>
                <c:pt idx="559">
                  <c:v>2.7225078387490297E-3</c:v>
                </c:pt>
                <c:pt idx="560">
                  <c:v>2.7185923710299452E-3</c:v>
                </c:pt>
                <c:pt idx="561">
                  <c:v>2.7146876582911754E-3</c:v>
                </c:pt>
                <c:pt idx="562">
                  <c:v>2.7107936364978952E-3</c:v>
                </c:pt>
                <c:pt idx="563">
                  <c:v>2.7069102418085557E-3</c:v>
                </c:pt>
                <c:pt idx="564">
                  <c:v>2.7030374105718284E-3</c:v>
                </c:pt>
                <c:pt idx="565">
                  <c:v>2.6991750793237501E-3</c:v>
                </c:pt>
                <c:pt idx="566">
                  <c:v>2.6953231847849889E-3</c:v>
                </c:pt>
                <c:pt idx="567">
                  <c:v>2.6914816638580552E-3</c:v>
                </c:pt>
                <c:pt idx="568">
                  <c:v>2.6876504536246198E-3</c:v>
                </c:pt>
                <c:pt idx="569">
                  <c:v>2.6838294913430778E-3</c:v>
                </c:pt>
                <c:pt idx="570">
                  <c:v>2.6800187144460533E-3</c:v>
                </c:pt>
                <c:pt idx="571">
                  <c:v>2.6762180605380006E-3</c:v>
                </c:pt>
                <c:pt idx="572">
                  <c:v>2.6724274673930251E-3</c:v>
                </c:pt>
                <c:pt idx="573">
                  <c:v>2.6686468729526878E-3</c:v>
                </c:pt>
                <c:pt idx="574">
                  <c:v>2.6648762153239063E-3</c:v>
                </c:pt>
                <c:pt idx="575">
                  <c:v>2.6611154327771756E-3</c:v>
                </c:pt>
                <c:pt idx="576">
                  <c:v>2.6573644637445538E-3</c:v>
                </c:pt>
                <c:pt idx="577">
                  <c:v>2.6536232468181153E-3</c:v>
                </c:pt>
                <c:pt idx="578">
                  <c:v>2.6498917207482915E-3</c:v>
                </c:pt>
                <c:pt idx="579">
                  <c:v>2.6461698244424491E-3</c:v>
                </c:pt>
                <c:pt idx="580">
                  <c:v>2.6424574969635042E-3</c:v>
                </c:pt>
                <c:pt idx="581">
                  <c:v>2.638754677528784E-3</c:v>
                </c:pt>
                <c:pt idx="582">
                  <c:v>2.6350613055089378E-3</c:v>
                </c:pt>
                <c:pt idx="583">
                  <c:v>2.6313773204269903E-3</c:v>
                </c:pt>
                <c:pt idx="584">
                  <c:v>2.627702661957566E-3</c:v>
                </c:pt>
                <c:pt idx="585">
                  <c:v>2.6240372699263595E-3</c:v>
                </c:pt>
                <c:pt idx="586">
                  <c:v>2.62038108430939E-3</c:v>
                </c:pt>
                <c:pt idx="587">
                  <c:v>2.6167340452329978E-3</c:v>
                </c:pt>
                <c:pt idx="588">
                  <c:v>2.6130960929734237E-3</c:v>
                </c:pt>
                <c:pt idx="589">
                  <c:v>2.6094671679568796E-3</c:v>
                </c:pt>
                <c:pt idx="590">
                  <c:v>2.6058472107596369E-3</c:v>
                </c:pt>
                <c:pt idx="591">
                  <c:v>2.6022361621084907E-3</c:v>
                </c:pt>
                <c:pt idx="592">
                  <c:v>2.5986339628810626E-3</c:v>
                </c:pt>
                <c:pt idx="593">
                  <c:v>2.5950405541066012E-3</c:v>
                </c:pt>
                <c:pt idx="594">
                  <c:v>2.5914558769667409E-3</c:v>
                </c:pt>
                <c:pt idx="595">
                  <c:v>2.587879872796604E-3</c:v>
                </c:pt>
                <c:pt idx="596">
                  <c:v>2.5843124830859303E-3</c:v>
                </c:pt>
                <c:pt idx="597">
                  <c:v>2.5807536494805374E-3</c:v>
                </c:pt>
                <c:pt idx="598">
                  <c:v>2.5772033137839239E-3</c:v>
                </c:pt>
                <c:pt idx="599">
                  <c:v>2.5736614179590598E-3</c:v>
                </c:pt>
                <c:pt idx="600">
                  <c:v>2.5701279041303298E-3</c:v>
                </c:pt>
                <c:pt idx="601">
                  <c:v>2.5666027145858391E-3</c:v>
                </c:pt>
                <c:pt idx="602">
                  <c:v>2.5630857917798185E-3</c:v>
                </c:pt>
                <c:pt idx="603">
                  <c:v>2.5595770783351838E-3</c:v>
                </c:pt>
                <c:pt idx="604">
                  <c:v>2.5560765170464599E-3</c:v>
                </c:pt>
                <c:pt idx="605">
                  <c:v>2.5525840508828107E-3</c:v>
                </c:pt>
                <c:pt idx="606">
                  <c:v>2.5490996229914657E-3</c:v>
                </c:pt>
                <c:pt idx="607">
                  <c:v>2.5456231767010964E-3</c:v>
                </c:pt>
                <c:pt idx="608">
                  <c:v>2.5421546555257019E-3</c:v>
                </c:pt>
                <c:pt idx="609">
                  <c:v>2.5386940031685988E-3</c:v>
                </c:pt>
                <c:pt idx="610">
                  <c:v>2.5352411635267088E-3</c:v>
                </c:pt>
                <c:pt idx="611">
                  <c:v>2.5317960806950615E-3</c:v>
                </c:pt>
                <c:pt idx="612">
                  <c:v>2.5283586989715209E-3</c:v>
                </c:pt>
                <c:pt idx="613">
                  <c:v>2.5249289628618984E-3</c:v>
                </c:pt>
                <c:pt idx="614">
                  <c:v>2.5215068170852672E-3</c:v>
                </c:pt>
                <c:pt idx="615">
                  <c:v>2.5180922065794298E-3</c:v>
                </c:pt>
                <c:pt idx="616">
                  <c:v>2.5146850765068352E-3</c:v>
                </c:pt>
                <c:pt idx="617">
                  <c:v>2.5112853722607542E-3</c:v>
                </c:pt>
                <c:pt idx="618">
                  <c:v>2.5078930394715855E-3</c:v>
                </c:pt>
                <c:pt idx="619">
                  <c:v>2.5045080240136417E-3</c:v>
                </c:pt>
                <c:pt idx="620">
                  <c:v>2.5011302720121995E-3</c:v>
                </c:pt>
                <c:pt idx="621">
                  <c:v>2.4977597298506235E-3</c:v>
                </c:pt>
                <c:pt idx="622">
                  <c:v>2.4943963441782578E-3</c:v>
                </c:pt>
                <c:pt idx="623">
                  <c:v>2.4910400619182031E-3</c:v>
                </c:pt>
                <c:pt idx="624">
                  <c:v>2.4876908302755752E-3</c:v>
                </c:pt>
                <c:pt idx="625">
                  <c:v>2.48434859674608E-3</c:v>
                </c:pt>
                <c:pt idx="626">
                  <c:v>2.4810133091251172E-3</c:v>
                </c:pt>
                <c:pt idx="627">
                  <c:v>2.4776849155168177E-3</c:v>
                </c:pt>
                <c:pt idx="628">
                  <c:v>2.4743633643438054E-3</c:v>
                </c:pt>
                <c:pt idx="629">
                  <c:v>2.4710486043570826E-3</c:v>
                </c:pt>
                <c:pt idx="630">
                  <c:v>2.467740584646448E-3</c:v>
                </c:pt>
                <c:pt idx="631">
                  <c:v>2.4644392546511297E-3</c:v>
                </c:pt>
                <c:pt idx="632">
                  <c:v>2.4611445641709614E-3</c:v>
                </c:pt>
                <c:pt idx="633">
                  <c:v>2.4578564633776293E-3</c:v>
                </c:pt>
                <c:pt idx="634">
                  <c:v>2.4545749028268677E-3</c:v>
                </c:pt>
                <c:pt idx="635">
                  <c:v>2.4512998334703475E-3</c:v>
                </c:pt>
                <c:pt idx="636">
                  <c:v>2.4480312066686334E-3</c:v>
                </c:pt>
                <c:pt idx="637">
                  <c:v>2.4447689742040542E-3</c:v>
                </c:pt>
                <c:pt idx="638">
                  <c:v>2.4415130882943495E-3</c:v>
                </c:pt>
                <c:pt idx="639">
                  <c:v>2.4382635016064018E-3</c:v>
                </c:pt>
                <c:pt idx="640">
                  <c:v>2.4350201672708252E-3</c:v>
                </c:pt>
                <c:pt idx="641">
                  <c:v>2.4317830388965568E-3</c:v>
                </c:pt>
                <c:pt idx="642">
                  <c:v>2.4285520705862786E-3</c:v>
                </c:pt>
                <c:pt idx="643">
                  <c:v>2.4253272169520021E-3</c:v>
                </c:pt>
                <c:pt idx="644">
                  <c:v>2.422108433131326E-3</c:v>
                </c:pt>
                <c:pt idx="645">
                  <c:v>2.418895674804029E-3</c:v>
                </c:pt>
                <c:pt idx="646">
                  <c:v>2.4156888982092613E-3</c:v>
                </c:pt>
                <c:pt idx="647">
                  <c:v>2.4124880601630932E-3</c:v>
                </c:pt>
                <c:pt idx="648">
                  <c:v>2.4092931180767344E-3</c:v>
                </c:pt>
                <c:pt idx="649">
                  <c:v>2.4061040299749969E-3</c:v>
                </c:pt>
                <c:pt idx="650">
                  <c:v>2.4029207545155297E-3</c:v>
                </c:pt>
                <c:pt idx="651">
                  <c:v>2.3997432510084187E-3</c:v>
                </c:pt>
                <c:pt idx="652">
                  <c:v>2.3965714794363041E-3</c:v>
                </c:pt>
                <c:pt idx="653">
                  <c:v>2.3934054004750992E-3</c:v>
                </c:pt>
                <c:pt idx="654">
                  <c:v>2.3902449755150586E-3</c:v>
                </c:pt>
                <c:pt idx="655">
                  <c:v>2.3870901666826804E-3</c:v>
                </c:pt>
                <c:pt idx="656">
                  <c:v>2.383940936862857E-3</c:v>
                </c:pt>
                <c:pt idx="657">
                  <c:v>2.3807972497216197E-3</c:v>
                </c:pt>
                <c:pt idx="658">
                  <c:v>2.3776590697295245E-3</c:v>
                </c:pt>
                <c:pt idx="659">
                  <c:v>2.3745263621855429E-3</c:v>
                </c:pt>
                <c:pt idx="660">
                  <c:v>2.3713990932413076E-3</c:v>
                </c:pt>
                <c:pt idx="661">
                  <c:v>2.3682772299262089E-3</c:v>
                </c:pt>
                <c:pt idx="662">
                  <c:v>2.365160740172719E-3</c:v>
                </c:pt>
                <c:pt idx="663">
                  <c:v>2.3620495928423526E-3</c:v>
                </c:pt>
                <c:pt idx="664">
                  <c:v>2.3589437577523366E-3</c:v>
                </c:pt>
                <c:pt idx="665">
                  <c:v>2.355843205702343E-3</c:v>
                </c:pt>
                <c:pt idx="666">
                  <c:v>2.3527479085022193E-3</c:v>
                </c:pt>
                <c:pt idx="667">
                  <c:v>2.3496578389998954E-3</c:v>
                </c:pt>
                <c:pt idx="668">
                  <c:v>2.3465729711098088E-3</c:v>
                </c:pt>
                <c:pt idx="669">
                  <c:v>2.3434932798419789E-3</c:v>
                </c:pt>
                <c:pt idx="670">
                  <c:v>2.3404187413312086E-3</c:v>
                </c:pt>
                <c:pt idx="671">
                  <c:v>2.3373493328670502E-3</c:v>
                </c:pt>
                <c:pt idx="672">
                  <c:v>2.3342850329239185E-3</c:v>
                </c:pt>
                <c:pt idx="673">
                  <c:v>2.3312258211917779E-3</c:v>
                </c:pt>
                <c:pt idx="674">
                  <c:v>2.3281716786069744E-3</c:v>
                </c:pt>
                <c:pt idx="675">
                  <c:v>2.325122587383589E-3</c:v>
                </c:pt>
                <c:pt idx="676">
                  <c:v>2.3220785310449792E-3</c:v>
                </c:pt>
                <c:pt idx="677">
                  <c:v>2.3190394944555769E-3</c:v>
                </c:pt>
                <c:pt idx="678">
                  <c:v>2.3160054638529269E-3</c:v>
                </c:pt>
                <c:pt idx="679">
                  <c:v>2.3129764268798882E-3</c:v>
                </c:pt>
                <c:pt idx="680">
                  <c:v>2.3099523726169617E-3</c:v>
                </c:pt>
                <c:pt idx="681">
                  <c:v>2.3069332916145872E-3</c:v>
                </c:pt>
                <c:pt idx="682">
                  <c:v>2.303919175925641E-3</c:v>
                </c:pt>
                <c:pt idx="683">
                  <c:v>2.3009100191378577E-3</c:v>
                </c:pt>
                <c:pt idx="684">
                  <c:v>2.2979058164058893E-3</c:v>
                </c:pt>
                <c:pt idx="685">
                  <c:v>2.2949065644834806E-3</c:v>
                </c:pt>
                <c:pt idx="686">
                  <c:v>2.291912261755348E-3</c:v>
                </c:pt>
                <c:pt idx="687">
                  <c:v>2.2889229082685889E-3</c:v>
                </c:pt>
                <c:pt idx="688">
                  <c:v>2.2859385057637646E-3</c:v>
                </c:pt>
                <c:pt idx="689">
                  <c:v>2.2829590577055602E-3</c:v>
                </c:pt>
                <c:pt idx="690">
                  <c:v>2.2799845693126492E-3</c:v>
                </c:pt>
                <c:pt idx="691">
                  <c:v>2.2770150475871047E-3</c:v>
                </c:pt>
                <c:pt idx="692">
                  <c:v>2.274050501342809E-3</c:v>
                </c:pt>
                <c:pt idx="693">
                  <c:v>2.2710909412331499E-3</c:v>
                </c:pt>
                <c:pt idx="694">
                  <c:v>2.2681363797774443E-3</c:v>
                </c:pt>
                <c:pt idx="695">
                  <c:v>2.2651868313864781E-3</c:v>
                </c:pt>
                <c:pt idx="696">
                  <c:v>2.2622423123867092E-3</c:v>
                </c:pt>
                <c:pt idx="697">
                  <c:v>2.2593028410429396E-3</c:v>
                </c:pt>
                <c:pt idx="698">
                  <c:v>2.2563684375795003E-3</c:v>
                </c:pt>
                <c:pt idx="699">
                  <c:v>2.2534391242000251E-3</c:v>
                </c:pt>
                <c:pt idx="700">
                  <c:v>2.2505149251049999E-3</c:v>
                </c:pt>
                <c:pt idx="701">
                  <c:v>2.2475958665076241E-3</c:v>
                </c:pt>
                <c:pt idx="702">
                  <c:v>2.2446819766474063E-3</c:v>
                </c:pt>
                <c:pt idx="703">
                  <c:v>2.2417732858016513E-3</c:v>
                </c:pt>
                <c:pt idx="704">
                  <c:v>2.2388698262941972E-3</c:v>
                </c:pt>
                <c:pt idx="705">
                  <c:v>2.2359716325019434E-3</c:v>
                </c:pt>
                <c:pt idx="706">
                  <c:v>2.2330787408582089E-3</c:v>
                </c:pt>
                <c:pt idx="707">
                  <c:v>2.2301911898534488E-3</c:v>
                </c:pt>
                <c:pt idx="708">
                  <c:v>2.227309020032662E-3</c:v>
                </c:pt>
                <c:pt idx="709">
                  <c:v>2.2244322739896497E-3</c:v>
                </c:pt>
                <c:pt idx="710">
                  <c:v>2.2215609963577229E-3</c:v>
                </c:pt>
                <c:pt idx="711">
                  <c:v>2.2186952337967351E-3</c:v>
                </c:pt>
                <c:pt idx="712">
                  <c:v>2.215835034976495E-3</c:v>
                </c:pt>
                <c:pt idx="713">
                  <c:v>2.2129804505560948E-3</c:v>
                </c:pt>
                <c:pt idx="714">
                  <c:v>2.210131533159096E-3</c:v>
                </c:pt>
                <c:pt idx="715">
                  <c:v>2.2072883373445008E-3</c:v>
                </c:pt>
                <c:pt idx="716">
                  <c:v>2.2044509195732532E-3</c:v>
                </c:pt>
                <c:pt idx="717">
                  <c:v>2.2016193381702242E-3</c:v>
                </c:pt>
                <c:pt idx="718">
                  <c:v>2.1987936532814746E-3</c:v>
                </c:pt>
                <c:pt idx="719">
                  <c:v>2.1959739268265607E-3</c:v>
                </c:pt>
                <c:pt idx="720">
                  <c:v>2.1931602224462368E-3</c:v>
                </c:pt>
                <c:pt idx="721">
                  <c:v>2.1903526054446844E-3</c:v>
                </c:pt>
                <c:pt idx="722">
                  <c:v>2.1875511427270722E-3</c:v>
                </c:pt>
                <c:pt idx="723">
                  <c:v>2.1847559027315874E-3</c:v>
                </c:pt>
                <c:pt idx="724">
                  <c:v>2.1819669553564788E-3</c:v>
                </c:pt>
                <c:pt idx="725">
                  <c:v>2.1791843718816798E-3</c:v>
                </c:pt>
                <c:pt idx="726">
                  <c:v>2.1764082248853082E-3</c:v>
                </c:pt>
                <c:pt idx="727">
                  <c:v>2.1736385881548715E-3</c:v>
                </c:pt>
                <c:pt idx="728">
                  <c:v>2.1708755365931675E-3</c:v>
                </c:pt>
                <c:pt idx="729">
                  <c:v>2.1681191461193068E-3</c:v>
                </c:pt>
                <c:pt idx="730">
                  <c:v>2.1653694935643295E-3</c:v>
                </c:pt>
                <c:pt idx="731">
                  <c:v>2.1626266565622897E-3</c:v>
                </c:pt>
                <c:pt idx="732">
                  <c:v>2.1598907134362352E-3</c:v>
                </c:pt>
                <c:pt idx="733">
                  <c:v>2.157161743079802E-3</c:v>
                </c:pt>
                <c:pt idx="734">
                  <c:v>2.1544398248342592E-3</c:v>
                </c:pt>
                <c:pt idx="735">
                  <c:v>2.1517250383615567E-3</c:v>
                </c:pt>
                <c:pt idx="736">
                  <c:v>2.1490174635133727E-3</c:v>
                </c:pt>
                <c:pt idx="737">
                  <c:v>2.1463171801967208E-3</c:v>
                </c:pt>
                <c:pt idx="738">
                  <c:v>2.1436242682360989E-3</c:v>
                </c:pt>
                <c:pt idx="739">
                  <c:v>2.1409388072329743E-3</c:v>
                </c:pt>
                <c:pt idx="740">
                  <c:v>2.1382608764227103E-3</c:v>
                </c:pt>
                <c:pt idx="741">
                  <c:v>2.1355905545293462E-3</c:v>
                </c:pt>
                <c:pt idx="742">
                  <c:v>2.1329279196188903E-3</c:v>
                </c:pt>
                <c:pt idx="743">
                  <c:v>2.1302730489514547E-3</c:v>
                </c:pt>
                <c:pt idx="744">
                  <c:v>2.1276260188326226E-3</c:v>
                </c:pt>
                <c:pt idx="745">
                  <c:v>2.1249869044649198E-3</c:v>
                </c:pt>
                <c:pt idx="746">
                  <c:v>2.1223557797994458E-3</c:v>
                </c:pt>
                <c:pt idx="747">
                  <c:v>2.1197327173888563E-3</c:v>
                </c:pt>
                <c:pt idx="748">
                  <c:v>2.1171177882414191E-3</c:v>
                </c:pt>
                <c:pt idx="749">
                  <c:v>2.1145110616776733E-3</c:v>
                </c:pt>
                <c:pt idx="750">
                  <c:v>2.1119126051894091E-3</c:v>
                </c:pt>
                <c:pt idx="751">
                  <c:v>2.1093224843022353E-3</c:v>
                </c:pt>
                <c:pt idx="752">
                  <c:v>2.106740762441842E-3</c:v>
                </c:pt>
                <c:pt idx="753">
                  <c:v>2.1041675008047662E-3</c:v>
                </c:pt>
                <c:pt idx="754">
                  <c:v>2.1016027582342776E-3</c:v>
                </c:pt>
                <c:pt idx="755">
                  <c:v>2.0990465911016093E-3</c:v>
                </c:pt>
                <c:pt idx="756">
                  <c:v>2.0964990531935021E-3</c:v>
                </c:pt>
                <c:pt idx="757">
                  <c:v>2.093960195606218E-3</c:v>
                </c:pt>
                <c:pt idx="758">
                  <c:v>2.0914300666466392E-3</c:v>
                </c:pt>
                <c:pt idx="759">
                  <c:v>2.0889087117409097E-3</c:v>
                </c:pt>
                <c:pt idx="760">
                  <c:v>2.0863961733509915E-3</c:v>
                </c:pt>
                <c:pt idx="761">
                  <c:v>2.0838924908994651E-3</c:v>
                </c:pt>
                <c:pt idx="762">
                  <c:v>2.081397700702892E-3</c:v>
                </c:pt>
                <c:pt idx="763">
                  <c:v>2.0789118359141987E-3</c:v>
                </c:pt>
                <c:pt idx="764">
                  <c:v>2.0764349264739013E-3</c:v>
                </c:pt>
                <c:pt idx="765">
                  <c:v>2.0739669990708877E-3</c:v>
                </c:pt>
                <c:pt idx="766">
                  <c:v>2.0715080771122251E-3</c:v>
                </c:pt>
                <c:pt idx="767">
                  <c:v>2.0690581807028393E-3</c:v>
                </c:pt>
                <c:pt idx="768">
                  <c:v>2.0666173266342212E-3</c:v>
                </c:pt>
                <c:pt idx="769">
                  <c:v>2.064185528382805E-3</c:v>
                </c:pt>
                <c:pt idx="770">
                  <c:v>2.0617627961174736E-3</c:v>
                </c:pt>
                <c:pt idx="771">
                  <c:v>2.0593491367163711E-3</c:v>
                </c:pt>
                <c:pt idx="772">
                  <c:v>2.0569445537925359E-3</c:v>
                </c:pt>
                <c:pt idx="773">
                  <c:v>2.0545490477281844E-3</c:v>
                </c:pt>
                <c:pt idx="774">
                  <c:v>2.0521626157175032E-3</c:v>
                </c:pt>
                <c:pt idx="775">
                  <c:v>2.0497852518172846E-3</c:v>
                </c:pt>
                <c:pt idx="776">
                  <c:v>2.047416947005316E-3</c:v>
                </c:pt>
                <c:pt idx="777">
                  <c:v>2.0450576892459345E-3</c:v>
                </c:pt>
                <c:pt idx="778">
                  <c:v>2.0427074635622892E-3</c:v>
                </c:pt>
                <c:pt idx="779">
                  <c:v>2.0403662521149557E-3</c:v>
                </c:pt>
                <c:pt idx="780">
                  <c:v>2.0380340342860998E-3</c:v>
                </c:pt>
                <c:pt idx="781">
                  <c:v>2.0357107867690614E-3</c:v>
                </c:pt>
                <c:pt idx="782">
                  <c:v>2.0333964836624667E-3</c:v>
                </c:pt>
                <c:pt idx="783">
                  <c:v>2.0310910965684451E-3</c:v>
                </c:pt>
                <c:pt idx="784">
                  <c:v>2.0287945946945189E-3</c:v>
                </c:pt>
                <c:pt idx="785">
                  <c:v>2.0265069449581711E-3</c:v>
                </c:pt>
                <c:pt idx="786">
                  <c:v>2.0242281120941958E-3</c:v>
                </c:pt>
                <c:pt idx="787">
                  <c:v>2.021958058763703E-3</c:v>
                </c:pt>
                <c:pt idx="788">
                  <c:v>2.0196967456644717E-3</c:v>
                </c:pt>
                <c:pt idx="789">
                  <c:v>2.0174441316421336E-3</c:v>
                </c:pt>
                <c:pt idx="790">
                  <c:v>2.0152001738017191E-3</c:v>
                </c:pt>
                <c:pt idx="791">
                  <c:v>2.0129648276189455E-3</c:v>
                </c:pt>
                <c:pt idx="792">
                  <c:v>2.0107380470509098E-3</c:v>
                </c:pt>
                <c:pt idx="793">
                  <c:v>2.0085197846457328E-3</c:v>
                </c:pt>
                <c:pt idx="794">
                  <c:v>2.0063099916507571E-3</c:v>
                </c:pt>
                <c:pt idx="795">
                  <c:v>2.00410861811888E-3</c:v>
                </c:pt>
                <c:pt idx="796">
                  <c:v>2.0019156130127841E-3</c:v>
                </c:pt>
                <c:pt idx="797">
                  <c:v>1.999730924306652E-3</c:v>
                </c:pt>
                <c:pt idx="798">
                  <c:v>1.9975544990851121E-3</c:v>
                </c:pt>
                <c:pt idx="799">
                  <c:v>1.9953862836393581E-3</c:v>
                </c:pt>
                <c:pt idx="800">
                  <c:v>1.9932262235599582E-3</c:v>
                </c:pt>
                <c:pt idx="801">
                  <c:v>1.9910742638261942E-3</c:v>
                </c:pt>
                <c:pt idx="802">
                  <c:v>1.9889303488922561E-3</c:v>
                </c:pt>
                <c:pt idx="803">
                  <c:v>1.9867944227693586E-3</c:v>
                </c:pt>
                <c:pt idx="804">
                  <c:v>1.9846664291045635E-3</c:v>
                </c:pt>
                <c:pt idx="805">
                  <c:v>1.9825463112555872E-3</c:v>
                </c:pt>
                <c:pt idx="806">
                  <c:v>1.9804340123618395E-3</c:v>
                </c:pt>
                <c:pt idx="807">
                  <c:v>1.9783294754116983E-3</c:v>
                </c:pt>
                <c:pt idx="808">
                  <c:v>1.9762326433060686E-3</c:v>
                </c:pt>
                <c:pt idx="809">
                  <c:v>1.9741434589178835E-3</c:v>
                </c:pt>
                <c:pt idx="810">
                  <c:v>1.9720618651482371E-3</c:v>
                </c:pt>
                <c:pt idx="811">
                  <c:v>1.9699878049785971E-3</c:v>
                </c:pt>
                <c:pt idx="812">
                  <c:v>1.9679212215195749E-3</c:v>
                </c:pt>
                <c:pt idx="813">
                  <c:v>1.9658620580561685E-3</c:v>
                </c:pt>
                <c:pt idx="814">
                  <c:v>1.9638102580895678E-3</c:v>
                </c:pt>
                <c:pt idx="815">
                  <c:v>1.9617657653758385E-3</c:v>
                </c:pt>
                <c:pt idx="816">
                  <c:v>1.9597285239612281E-3</c:v>
                </c:pt>
                <c:pt idx="817">
                  <c:v>1.9576984782147125E-3</c:v>
                </c:pt>
                <c:pt idx="818">
                  <c:v>1.9556755728573423E-3</c:v>
                </c:pt>
                <c:pt idx="819">
                  <c:v>1.9536597529891467E-3</c:v>
                </c:pt>
                <c:pt idx="820">
                  <c:v>1.9516509641131006E-3</c:v>
                </c:pt>
                <c:pt idx="821">
                  <c:v>1.9496491521568029E-3</c:v>
                </c:pt>
                <c:pt idx="822">
                  <c:v>1.9476542634917443E-3</c:v>
                </c:pt>
                <c:pt idx="823">
                  <c:v>1.9456662449502881E-3</c:v>
                </c:pt>
                <c:pt idx="824">
                  <c:v>1.9436850438406647E-3</c:v>
                </c:pt>
                <c:pt idx="825">
                  <c:v>1.9417106079597801E-3</c:v>
                </c:pt>
                <c:pt idx="826">
                  <c:v>1.9397428856046388E-3</c:v>
                </c:pt>
                <c:pt idx="827">
                  <c:v>1.9377818255814706E-3</c:v>
                </c:pt>
                <c:pt idx="828">
                  <c:v>1.9358273772138131E-3</c:v>
                </c:pt>
                <c:pt idx="829">
                  <c:v>1.9338794903486724E-3</c:v>
                </c:pt>
                <c:pt idx="830">
                  <c:v>1.9319381153616374E-3</c:v>
                </c:pt>
                <c:pt idx="831">
                  <c:v>1.9300032031605795E-3</c:v>
                </c:pt>
                <c:pt idx="832">
                  <c:v>1.9280747051882612E-3</c:v>
                </c:pt>
                <c:pt idx="833">
                  <c:v>1.9261525734238247E-3</c:v>
                </c:pt>
                <c:pt idx="834">
                  <c:v>1.9242367603833641E-3</c:v>
                </c:pt>
                <c:pt idx="835">
                  <c:v>1.9223272191195395E-3</c:v>
                </c:pt>
                <c:pt idx="836">
                  <c:v>1.9204239032205713E-3</c:v>
                </c:pt>
                <c:pt idx="837">
                  <c:v>1.9185267668082443E-3</c:v>
                </c:pt>
                <c:pt idx="838">
                  <c:v>1.9166357645354669E-3</c:v>
                </c:pt>
                <c:pt idx="839">
                  <c:v>1.9147508515832013E-3</c:v>
                </c:pt>
                <c:pt idx="840">
                  <c:v>1.912871983656786E-3</c:v>
                </c:pt>
                <c:pt idx="841">
                  <c:v>1.9109991169818782E-3</c:v>
                </c:pt>
                <c:pt idx="842">
                  <c:v>1.9091322082999661E-3</c:v>
                </c:pt>
                <c:pt idx="843">
                  <c:v>1.9072712148634921E-3</c:v>
                </c:pt>
                <c:pt idx="844">
                  <c:v>1.9054160944306981E-3</c:v>
                </c:pt>
                <c:pt idx="845">
                  <c:v>1.903566805260184E-3</c:v>
                </c:pt>
                <c:pt idx="846">
                  <c:v>1.9017233061052055E-3</c:v>
                </c:pt>
                <c:pt idx="847">
                  <c:v>1.8998855562078136E-3</c:v>
                </c:pt>
                <c:pt idx="848">
                  <c:v>1.898053515292803E-3</c:v>
                </c:pt>
                <c:pt idx="849">
                  <c:v>1.8962271435615438E-3</c:v>
                </c:pt>
                <c:pt idx="850">
                  <c:v>1.8944064016856816E-3</c:v>
                </c:pt>
                <c:pt idx="851">
                  <c:v>1.8925912508007999E-3</c:v>
                </c:pt>
                <c:pt idx="852">
                  <c:v>1.8907816524999343E-3</c:v>
                </c:pt>
                <c:pt idx="853">
                  <c:v>1.888977568827179E-3</c:v>
                </c:pt>
                <c:pt idx="854">
                  <c:v>1.8871789622710812E-3</c:v>
                </c:pt>
                <c:pt idx="855">
                  <c:v>1.8853857957582369E-3</c:v>
                </c:pt>
                <c:pt idx="856">
                  <c:v>1.8835980326467907E-3</c:v>
                </c:pt>
                <c:pt idx="857">
                  <c:v>1.881815636719898E-3</c:v>
                </c:pt>
                <c:pt idx="858">
                  <c:v>1.8800385721792897E-3</c:v>
                </c:pt>
                <c:pt idx="859">
                  <c:v>1.8782668036390071E-3</c:v>
                </c:pt>
                <c:pt idx="860">
                  <c:v>1.8765002961188665E-3</c:v>
                </c:pt>
                <c:pt idx="861">
                  <c:v>1.8747390150382704E-3</c:v>
                </c:pt>
                <c:pt idx="862">
                  <c:v>1.8729829262100323E-3</c:v>
                </c:pt>
                <c:pt idx="863">
                  <c:v>1.8712319958340824E-3</c:v>
                </c:pt>
                <c:pt idx="864">
                  <c:v>1.8694861904915855E-3</c:v>
                </c:pt>
                <c:pt idx="865">
                  <c:v>1.8677454771387665E-3</c:v>
                </c:pt>
                <c:pt idx="866">
                  <c:v>1.8660098231010962E-3</c:v>
                </c:pt>
                <c:pt idx="867">
                  <c:v>1.8642791960675072E-3</c:v>
                </c:pt>
                <c:pt idx="868">
                  <c:v>1.8625535640845626E-3</c:v>
                </c:pt>
                <c:pt idx="869">
                  <c:v>1.8608328955509207E-3</c:v>
                </c:pt>
                <c:pt idx="870">
                  <c:v>1.8591171592116779E-3</c:v>
                </c:pt>
                <c:pt idx="871">
                  <c:v>1.8574063241530428E-3</c:v>
                </c:pt>
                <c:pt idx="872">
                  <c:v>1.8557003597968766E-3</c:v>
                </c:pt>
                <c:pt idx="873">
                  <c:v>1.8539992358955093E-3</c:v>
                </c:pt>
                <c:pt idx="874">
                  <c:v>1.8523029225265099E-3</c:v>
                </c:pt>
                <c:pt idx="875">
                  <c:v>1.8506113900876294E-3</c:v>
                </c:pt>
                <c:pt idx="876">
                  <c:v>1.8489246092918792E-3</c:v>
                </c:pt>
                <c:pt idx="877">
                  <c:v>1.8472425511625577E-3</c:v>
                </c:pt>
                <c:pt idx="878">
                  <c:v>1.845565187028527E-3</c:v>
                </c:pt>
                <c:pt idx="879">
                  <c:v>1.8438924885194425E-3</c:v>
                </c:pt>
                <c:pt idx="880">
                  <c:v>1.8422244275612528E-3</c:v>
                </c:pt>
                <c:pt idx="881">
                  <c:v>1.8405609763715595E-3</c:v>
                </c:pt>
                <c:pt idx="882">
                  <c:v>1.8389021074552447E-3</c:v>
                </c:pt>
                <c:pt idx="883">
                  <c:v>1.8372477936001424E-3</c:v>
                </c:pt>
                <c:pt idx="884">
                  <c:v>1.8355980078726981E-3</c:v>
                </c:pt>
                <c:pt idx="885">
                  <c:v>1.8339527236139208E-3</c:v>
                </c:pt>
                <c:pt idx="886">
                  <c:v>1.8323119144351002E-3</c:v>
                </c:pt>
                <c:pt idx="887">
                  <c:v>1.8306755542140097E-3</c:v>
                </c:pt>
                <c:pt idx="888">
                  <c:v>1.8290436170907501E-3</c:v>
                </c:pt>
                <c:pt idx="889">
                  <c:v>1.8274160774641181E-3</c:v>
                </c:pt>
                <c:pt idx="890">
                  <c:v>1.8257929099875856E-3</c:v>
                </c:pt>
                <c:pt idx="891">
                  <c:v>1.8241740895657843E-3</c:v>
                </c:pt>
                <c:pt idx="892">
                  <c:v>1.8225595913507241E-3</c:v>
                </c:pt>
                <c:pt idx="893">
                  <c:v>1.8209493907384005E-3</c:v>
                </c:pt>
                <c:pt idx="894">
                  <c:v>1.8193434633650724E-3</c:v>
                </c:pt>
                <c:pt idx="895">
                  <c:v>1.8177417851039941E-3</c:v>
                </c:pt>
                <c:pt idx="896">
                  <c:v>1.8161443320620281E-3</c:v>
                </c:pt>
                <c:pt idx="897">
                  <c:v>1.8145510805763164E-3</c:v>
                </c:pt>
                <c:pt idx="898">
                  <c:v>1.8129620072110527E-3</c:v>
                </c:pt>
                <c:pt idx="899">
                  <c:v>1.8113770887542837E-3</c:v>
                </c:pt>
                <c:pt idx="900">
                  <c:v>1.809796302214874E-3</c:v>
                </c:pt>
                <c:pt idx="901">
                  <c:v>1.8082196248193716E-3</c:v>
                </c:pt>
                <c:pt idx="902">
                  <c:v>1.8066470340090321E-3</c:v>
                </c:pt>
                <c:pt idx="903">
                  <c:v>1.8050785074369248E-3</c:v>
                </c:pt>
                <c:pt idx="904">
                  <c:v>1.8035140229649685E-3</c:v>
                </c:pt>
                <c:pt idx="905">
                  <c:v>1.8019535586611629E-3</c:v>
                </c:pt>
                <c:pt idx="906">
                  <c:v>1.8003970927967987E-3</c:v>
                </c:pt>
                <c:pt idx="907">
                  <c:v>1.7988446038436573E-3</c:v>
                </c:pt>
                <c:pt idx="908">
                  <c:v>1.7972960704714838E-3</c:v>
                </c:pt>
                <c:pt idx="909">
                  <c:v>1.7957514715451876E-3</c:v>
                </c:pt>
                <c:pt idx="910">
                  <c:v>1.7942107861223452E-3</c:v>
                </c:pt>
                <c:pt idx="911">
                  <c:v>1.7926739934507048E-3</c:v>
                </c:pt>
                <c:pt idx="912">
                  <c:v>1.7911410729655852E-3</c:v>
                </c:pt>
                <c:pt idx="913">
                  <c:v>1.789612004287503E-3</c:v>
                </c:pt>
                <c:pt idx="914">
                  <c:v>1.788086767219815E-3</c:v>
                </c:pt>
                <c:pt idx="915">
                  <c:v>1.7865653417461806E-3</c:v>
                </c:pt>
                <c:pt idx="916">
                  <c:v>1.7850477080284667E-3</c:v>
                </c:pt>
                <c:pt idx="917">
                  <c:v>1.7835338464043139E-3</c:v>
                </c:pt>
                <c:pt idx="918">
                  <c:v>1.7820237373849335E-3</c:v>
                </c:pt>
                <c:pt idx="919">
                  <c:v>1.7805173616529226E-3</c:v>
                </c:pt>
                <c:pt idx="920">
                  <c:v>1.7790147000600939E-3</c:v>
                </c:pt>
                <c:pt idx="921">
                  <c:v>1.7775157336253531E-3</c:v>
                </c:pt>
                <c:pt idx="922">
                  <c:v>1.7760204435325684E-3</c:v>
                </c:pt>
                <c:pt idx="923">
                  <c:v>1.7745288111285912E-3</c:v>
                </c:pt>
                <c:pt idx="924">
                  <c:v>1.7730408179211369E-3</c:v>
                </c:pt>
                <c:pt idx="925">
                  <c:v>1.7715564455768953E-3</c:v>
                </c:pt>
                <c:pt idx="926">
                  <c:v>1.7700756759195179E-3</c:v>
                </c:pt>
                <c:pt idx="927">
                  <c:v>1.7685984909276385E-3</c:v>
                </c:pt>
                <c:pt idx="928">
                  <c:v>1.7671248727331626E-3</c:v>
                </c:pt>
                <c:pt idx="929">
                  <c:v>1.7656548036192052E-3</c:v>
                </c:pt>
                <c:pt idx="930">
                  <c:v>1.7641882660183491E-3</c:v>
                </c:pt>
                <c:pt idx="931">
                  <c:v>1.7627252425108939E-3</c:v>
                </c:pt>
                <c:pt idx="932">
                  <c:v>1.7612657158229792E-3</c:v>
                </c:pt>
                <c:pt idx="933">
                  <c:v>1.7598096688248993E-3</c:v>
                </c:pt>
                <c:pt idx="934">
                  <c:v>1.7583570845294101E-3</c:v>
                </c:pt>
                <c:pt idx="935">
                  <c:v>1.756907946089953E-3</c:v>
                </c:pt>
                <c:pt idx="936">
                  <c:v>1.7554622367990766E-3</c:v>
                </c:pt>
                <c:pt idx="937">
                  <c:v>1.7540199400867735E-3</c:v>
                </c:pt>
                <c:pt idx="938">
                  <c:v>1.7525810395188155E-3</c:v>
                </c:pt>
                <c:pt idx="939">
                  <c:v>1.7511455187952908E-3</c:v>
                </c:pt>
                <c:pt idx="940">
                  <c:v>1.7497133617489266E-3</c:v>
                </c:pt>
                <c:pt idx="941">
                  <c:v>1.7482845523435488E-3</c:v>
                </c:pt>
                <c:pt idx="942">
                  <c:v>1.7468590746726601E-3</c:v>
                </c:pt>
                <c:pt idx="943">
                  <c:v>1.7454369129578584E-3</c:v>
                </c:pt>
                <c:pt idx="944">
                  <c:v>1.7440180515474501E-3</c:v>
                </c:pt>
                <c:pt idx="945">
                  <c:v>1.7426024749148893E-3</c:v>
                </c:pt>
                <c:pt idx="946">
                  <c:v>1.7411901676574609E-3</c:v>
                </c:pt>
                <c:pt idx="947">
                  <c:v>1.7397811144948395E-3</c:v>
                </c:pt>
                <c:pt idx="948">
                  <c:v>1.7383753002676704E-3</c:v>
                </c:pt>
                <c:pt idx="949">
                  <c:v>1.7369727099362264E-3</c:v>
                </c:pt>
                <c:pt idx="950">
                  <c:v>1.7355733285790958E-3</c:v>
                </c:pt>
                <c:pt idx="951">
                  <c:v>1.7341771413918326E-3</c:v>
                </c:pt>
                <c:pt idx="952">
                  <c:v>1.73278413368566E-3</c:v>
                </c:pt>
                <c:pt idx="953">
                  <c:v>1.7313942908861381E-3</c:v>
                </c:pt>
                <c:pt idx="954">
                  <c:v>1.7300075985319839E-3</c:v>
                </c:pt>
                <c:pt idx="955">
                  <c:v>1.7286240422737539E-3</c:v>
                </c:pt>
                <c:pt idx="956">
                  <c:v>1.7272436078726433E-3</c:v>
                </c:pt>
                <c:pt idx="957">
                  <c:v>1.7258662811992381E-3</c:v>
                </c:pt>
                <c:pt idx="958">
                  <c:v>1.7244920482324044E-3</c:v>
                </c:pt>
                <c:pt idx="959">
                  <c:v>1.7231208950579473E-3</c:v>
                </c:pt>
                <c:pt idx="960">
                  <c:v>1.7217528078676532E-3</c:v>
                </c:pt>
                <c:pt idx="961">
                  <c:v>1.7203877729580009E-3</c:v>
                </c:pt>
                <c:pt idx="962">
                  <c:v>1.7190257767290592E-3</c:v>
                </c:pt>
                <c:pt idx="963">
                  <c:v>1.7176668056834066E-3</c:v>
                </c:pt>
                <c:pt idx="964">
                  <c:v>1.7163108464249861E-3</c:v>
                </c:pt>
                <c:pt idx="965">
                  <c:v>1.7149578856580495E-3</c:v>
                </c:pt>
                <c:pt idx="966">
                  <c:v>1.7136079101861214E-3</c:v>
                </c:pt>
                <c:pt idx="967">
                  <c:v>1.7122609069108491E-3</c:v>
                </c:pt>
                <c:pt idx="968">
                  <c:v>1.7109168628310649E-3</c:v>
                </c:pt>
                <c:pt idx="969">
                  <c:v>1.7095757650416969E-3</c:v>
                </c:pt>
                <c:pt idx="970">
                  <c:v>1.70823760073278E-3</c:v>
                </c:pt>
                <c:pt idx="971">
                  <c:v>1.7069023571884649E-3</c:v>
                </c:pt>
                <c:pt idx="972">
                  <c:v>1.7055700217860135E-3</c:v>
                </c:pt>
                <c:pt idx="973">
                  <c:v>1.7042405819948261E-3</c:v>
                </c:pt>
                <c:pt idx="974">
                  <c:v>1.7029140253755238E-3</c:v>
                </c:pt>
                <c:pt idx="975">
                  <c:v>1.701590339578965E-3</c:v>
                </c:pt>
                <c:pt idx="976">
                  <c:v>1.7002695123452963E-3</c:v>
                </c:pt>
                <c:pt idx="977">
                  <c:v>1.6989515315030809E-3</c:v>
                </c:pt>
                <c:pt idx="978">
                  <c:v>1.6976363849683545E-3</c:v>
                </c:pt>
                <c:pt idx="979">
                  <c:v>1.696324060743739E-3</c:v>
                </c:pt>
                <c:pt idx="980">
                  <c:v>1.6950145469175992E-3</c:v>
                </c:pt>
                <c:pt idx="981">
                  <c:v>1.693707831663052E-3</c:v>
                </c:pt>
                <c:pt idx="982">
                  <c:v>1.6924039032372518E-3</c:v>
                </c:pt>
                <c:pt idx="983">
                  <c:v>1.6911027499804223E-3</c:v>
                </c:pt>
                <c:pt idx="984">
                  <c:v>1.6898043603150983E-3</c:v>
                </c:pt>
                <c:pt idx="985">
                  <c:v>1.6885087227452408E-3</c:v>
                </c:pt>
                <c:pt idx="986">
                  <c:v>1.6872158258554675E-3</c:v>
                </c:pt>
                <c:pt idx="987">
                  <c:v>1.6859256583101742E-3</c:v>
                </c:pt>
                <c:pt idx="988">
                  <c:v>1.6846382088528554E-3</c:v>
                </c:pt>
                <c:pt idx="989">
                  <c:v>1.683353466305156E-3</c:v>
                </c:pt>
                <c:pt idx="990">
                  <c:v>1.6820714195662537E-3</c:v>
                </c:pt>
                <c:pt idx="991">
                  <c:v>1.6807920576119842E-3</c:v>
                </c:pt>
                <c:pt idx="992">
                  <c:v>1.6795153694941463E-3</c:v>
                </c:pt>
                <c:pt idx="993">
                  <c:v>1.6782413443396712E-3</c:v>
                </c:pt>
                <c:pt idx="994">
                  <c:v>1.6769699713500524E-3</c:v>
                </c:pt>
                <c:pt idx="995">
                  <c:v>1.6757012398003765E-3</c:v>
                </c:pt>
                <c:pt idx="996">
                  <c:v>1.6744351390388099E-3</c:v>
                </c:pt>
                <c:pt idx="997">
                  <c:v>1.6731716584857893E-3</c:v>
                </c:pt>
                <c:pt idx="998">
                  <c:v>1.6719107876333669E-3</c:v>
                </c:pt>
                <c:pt idx="999">
                  <c:v>1.6706525160444217E-3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62-4541-BFC6-EB7FD8E0696C}"/>
            </c:ext>
          </c:extLst>
        </c:ser>
        <c:ser>
          <c:idx val="1"/>
          <c:order val="1"/>
          <c:tx>
            <c:strRef>
              <c:f>'Train1 MSE'!$B$1</c:f>
              <c:strCache>
                <c:ptCount val="1"/>
                <c:pt idx="0">
                  <c:v>Cross Validation MSE</c:v>
                </c:pt>
              </c:strCache>
            </c:strRef>
          </c:tx>
          <c:marker>
            <c:symbol val="none"/>
          </c:marker>
          <c:val>
            <c:numRef>
              <c:f>'Train1 MSE'!$B$2:$B$1001</c:f>
              <c:numCache>
                <c:formatCode>General</c:formatCode>
                <c:ptCount val="1000"/>
                <c:pt idx="0">
                  <c:v>0.70683390472255958</c:v>
                </c:pt>
                <c:pt idx="1">
                  <c:v>0.54860945372854208</c:v>
                </c:pt>
                <c:pt idx="2">
                  <c:v>0.42305518343005133</c:v>
                </c:pt>
                <c:pt idx="3">
                  <c:v>0.37474467776165676</c:v>
                </c:pt>
                <c:pt idx="4">
                  <c:v>0.32521218625372572</c:v>
                </c:pt>
                <c:pt idx="5">
                  <c:v>0.26851079178740661</c:v>
                </c:pt>
                <c:pt idx="6">
                  <c:v>0.23748296616066941</c:v>
                </c:pt>
                <c:pt idx="7">
                  <c:v>0.21047047226554633</c:v>
                </c:pt>
                <c:pt idx="8">
                  <c:v>0.18200898000299387</c:v>
                </c:pt>
                <c:pt idx="9">
                  <c:v>0.16004105649405581</c:v>
                </c:pt>
                <c:pt idx="10">
                  <c:v>0.14937066528220189</c:v>
                </c:pt>
                <c:pt idx="11">
                  <c:v>0.1390518048257274</c:v>
                </c:pt>
                <c:pt idx="12">
                  <c:v>0.13122226719373928</c:v>
                </c:pt>
                <c:pt idx="13">
                  <c:v>0.12295210688977158</c:v>
                </c:pt>
                <c:pt idx="14">
                  <c:v>0.11208540311989992</c:v>
                </c:pt>
                <c:pt idx="15">
                  <c:v>0.10532958594482236</c:v>
                </c:pt>
                <c:pt idx="16">
                  <c:v>9.8242228047359242E-2</c:v>
                </c:pt>
                <c:pt idx="17">
                  <c:v>8.8332312222128007E-2</c:v>
                </c:pt>
                <c:pt idx="18">
                  <c:v>7.5918417044317552E-2</c:v>
                </c:pt>
                <c:pt idx="19">
                  <c:v>6.5952152446168921E-2</c:v>
                </c:pt>
                <c:pt idx="20">
                  <c:v>5.8945081823097024E-2</c:v>
                </c:pt>
                <c:pt idx="21">
                  <c:v>5.0749246199588802E-2</c:v>
                </c:pt>
                <c:pt idx="22">
                  <c:v>4.203216941480574E-2</c:v>
                </c:pt>
                <c:pt idx="23">
                  <c:v>3.8123383283117152E-2</c:v>
                </c:pt>
                <c:pt idx="24">
                  <c:v>3.5535236626852089E-2</c:v>
                </c:pt>
                <c:pt idx="25">
                  <c:v>3.3411283423651503E-2</c:v>
                </c:pt>
                <c:pt idx="26">
                  <c:v>3.1374349244138594E-2</c:v>
                </c:pt>
                <c:pt idx="27">
                  <c:v>2.9662719074249107E-2</c:v>
                </c:pt>
                <c:pt idx="28">
                  <c:v>2.8362534560726869E-2</c:v>
                </c:pt>
                <c:pt idx="29">
                  <c:v>2.7277446345210895E-2</c:v>
                </c:pt>
                <c:pt idx="30">
                  <c:v>2.6268936283088778E-2</c:v>
                </c:pt>
                <c:pt idx="31">
                  <c:v>2.5318307643808186E-2</c:v>
                </c:pt>
                <c:pt idx="32">
                  <c:v>2.4442745064958298E-2</c:v>
                </c:pt>
                <c:pt idx="33">
                  <c:v>2.3646133756753732E-2</c:v>
                </c:pt>
                <c:pt idx="34">
                  <c:v>2.2926189958987143E-2</c:v>
                </c:pt>
                <c:pt idx="35">
                  <c:v>2.2279253267387725E-2</c:v>
                </c:pt>
                <c:pt idx="36">
                  <c:v>2.16920701305299E-2</c:v>
                </c:pt>
                <c:pt idx="37">
                  <c:v>2.1148393988778092E-2</c:v>
                </c:pt>
                <c:pt idx="38">
                  <c:v>2.0640637171024132E-2</c:v>
                </c:pt>
                <c:pt idx="39">
                  <c:v>2.0168643668973012E-2</c:v>
                </c:pt>
                <c:pt idx="40">
                  <c:v>1.9732130098522139E-2</c:v>
                </c:pt>
                <c:pt idx="41">
                  <c:v>1.932757575443143E-2</c:v>
                </c:pt>
                <c:pt idx="42">
                  <c:v>1.8950009882016859E-2</c:v>
                </c:pt>
                <c:pt idx="43">
                  <c:v>1.8595329311676484E-2</c:v>
                </c:pt>
                <c:pt idx="44">
                  <c:v>1.8260899797302915E-2</c:v>
                </c:pt>
                <c:pt idx="45">
                  <c:v>1.794481697561898E-2</c:v>
                </c:pt>
                <c:pt idx="46">
                  <c:v>1.7645249574507124E-2</c:v>
                </c:pt>
                <c:pt idx="47">
                  <c:v>1.7360538737389224E-2</c:v>
                </c:pt>
                <c:pt idx="48">
                  <c:v>1.7089347709962694E-2</c:v>
                </c:pt>
                <c:pt idx="49">
                  <c:v>1.6830427323726711E-2</c:v>
                </c:pt>
                <c:pt idx="50">
                  <c:v>1.6582470184115426E-2</c:v>
                </c:pt>
                <c:pt idx="51">
                  <c:v>1.6344268000572704E-2</c:v>
                </c:pt>
                <c:pt idx="52">
                  <c:v>1.6114832819173041E-2</c:v>
                </c:pt>
                <c:pt idx="53">
                  <c:v>1.5893338353243181E-2</c:v>
                </c:pt>
                <c:pt idx="54">
                  <c:v>1.5679063433486941E-2</c:v>
                </c:pt>
                <c:pt idx="55">
                  <c:v>1.5471409954101041E-2</c:v>
                </c:pt>
                <c:pt idx="56">
                  <c:v>1.5269903295232637E-2</c:v>
                </c:pt>
                <c:pt idx="57">
                  <c:v>1.5074145893240827E-2</c:v>
                </c:pt>
                <c:pt idx="58">
                  <c:v>1.4883777209467829E-2</c:v>
                </c:pt>
                <c:pt idx="59">
                  <c:v>1.4698464099314999E-2</c:v>
                </c:pt>
                <c:pt idx="60">
                  <c:v>1.4517904074804678E-2</c:v>
                </c:pt>
                <c:pt idx="61">
                  <c:v>1.4341829109047102E-2</c:v>
                </c:pt>
                <c:pt idx="62">
                  <c:v>1.4170009229459681E-2</c:v>
                </c:pt>
                <c:pt idx="63">
                  <c:v>1.4002252846660989E-2</c:v>
                </c:pt>
                <c:pt idx="64">
                  <c:v>1.3838400717457303E-2</c:v>
                </c:pt>
                <c:pt idx="65">
                  <c:v>1.3678316312480961E-2</c:v>
                </c:pt>
                <c:pt idx="66">
                  <c:v>1.3521877593505833E-2</c:v>
                </c:pt>
                <c:pt idx="67">
                  <c:v>1.3368972398617503E-2</c:v>
                </c:pt>
                <c:pt idx="68">
                  <c:v>1.3219496908624196E-2</c:v>
                </c:pt>
                <c:pt idx="69">
                  <c:v>1.3073355825468541E-2</c:v>
                </c:pt>
                <c:pt idx="70">
                  <c:v>1.293046279348144E-2</c:v>
                </c:pt>
                <c:pt idx="71">
                  <c:v>1.2790739869032964E-2</c:v>
                </c:pt>
                <c:pt idx="72">
                  <c:v>1.2654115666786423E-2</c:v>
                </c:pt>
                <c:pt idx="73">
                  <c:v>1.2520522718515805E-2</c:v>
                </c:pt>
                <c:pt idx="74">
                  <c:v>1.2389894956481873E-2</c:v>
                </c:pt>
                <c:pt idx="75">
                  <c:v>1.2262166009363832E-2</c:v>
                </c:pt>
                <c:pt idx="76">
                  <c:v>1.2137268507278818E-2</c:v>
                </c:pt>
                <c:pt idx="77">
                  <c:v>1.2015134162897043E-2</c:v>
                </c:pt>
                <c:pt idx="78">
                  <c:v>1.1895694199167079E-2</c:v>
                </c:pt>
                <c:pt idx="79">
                  <c:v>1.1778879743728418E-2</c:v>
                </c:pt>
                <c:pt idx="80">
                  <c:v>1.1664622002234741E-2</c:v>
                </c:pt>
                <c:pt idx="81">
                  <c:v>1.155285222132833E-2</c:v>
                </c:pt>
                <c:pt idx="82">
                  <c:v>1.144350156790446E-2</c:v>
                </c:pt>
                <c:pt idx="83">
                  <c:v>1.1336501065490858E-2</c:v>
                </c:pt>
                <c:pt idx="84">
                  <c:v>1.1231781670767287E-2</c:v>
                </c:pt>
                <c:pt idx="85">
                  <c:v>1.11292744930147E-2</c:v>
                </c:pt>
                <c:pt idx="86">
                  <c:v>1.1028911100565603E-2</c:v>
                </c:pt>
                <c:pt idx="87">
                  <c:v>1.093062384116201E-2</c:v>
                </c:pt>
                <c:pt idx="88">
                  <c:v>1.083434612110086E-2</c:v>
                </c:pt>
                <c:pt idx="89">
                  <c:v>1.074001262091524E-2</c:v>
                </c:pt>
                <c:pt idx="90">
                  <c:v>1.0647559454249344E-2</c:v>
                </c:pt>
                <c:pt idx="91">
                  <c:v>1.0556924291722941E-2</c:v>
                </c:pt>
                <c:pt idx="92">
                  <c:v>1.0468046472188648E-2</c:v>
                </c:pt>
                <c:pt idx="93">
                  <c:v>1.0380867114958019E-2</c:v>
                </c:pt>
                <c:pt idx="94">
                  <c:v>1.0295329235237604E-2</c:v>
                </c:pt>
                <c:pt idx="95">
                  <c:v>1.0211377856600133E-2</c:v>
                </c:pt>
                <c:pt idx="96">
                  <c:v>1.012896011107252E-2</c:v>
                </c:pt>
                <c:pt idx="97">
                  <c:v>1.004802531873078E-2</c:v>
                </c:pt>
                <c:pt idx="98">
                  <c:v>9.9685250424942605E-3</c:v>
                </c:pt>
                <c:pt idx="99">
                  <c:v>9.8904131179433311E-3</c:v>
                </c:pt>
                <c:pt idx="100">
                  <c:v>9.8136456609583377E-3</c:v>
                </c:pt>
                <c:pt idx="101">
                  <c:v>9.7381810572197622E-3</c:v>
                </c:pt>
                <c:pt idx="102">
                  <c:v>9.6639799373166406E-3</c:v>
                </c:pt>
                <c:pt idx="103">
                  <c:v>9.5910051400363711E-3</c:v>
                </c:pt>
                <c:pt idx="104">
                  <c:v>9.5192216650729772E-3</c:v>
                </c:pt>
                <c:pt idx="105">
                  <c:v>9.4485966154280853E-3</c:v>
                </c:pt>
                <c:pt idx="106">
                  <c:v>9.3790991294250559E-3</c:v>
                </c:pt>
                <c:pt idx="107">
                  <c:v>9.310700302469558E-3</c:v>
                </c:pt>
                <c:pt idx="108">
                  <c:v>9.2433730992441832E-3</c:v>
                </c:pt>
                <c:pt idx="109">
                  <c:v>9.1770922576375792E-3</c:v>
                </c:pt>
                <c:pt idx="110">
                  <c:v>9.1118341861457109E-3</c:v>
                </c:pt>
                <c:pt idx="111">
                  <c:v>9.0475768566338297E-3</c:v>
                </c:pt>
                <c:pt idx="112">
                  <c:v>8.9842996942215321E-3</c:v>
                </c:pt>
                <c:pt idx="113">
                  <c:v>8.921983465756525E-3</c:v>
                </c:pt>
                <c:pt idx="114">
                  <c:v>8.8606101680089207E-3</c:v>
                </c:pt>
                <c:pt idx="115">
                  <c:v>8.8001629164507766E-3</c:v>
                </c:pt>
                <c:pt idx="116">
                  <c:v>8.7406258353424967E-3</c:v>
                </c:pt>
                <c:pt idx="117">
                  <c:v>8.6819839498117318E-3</c:v>
                </c:pt>
                <c:pt idx="118">
                  <c:v>8.6242230806397695E-3</c:v>
                </c:pt>
                <c:pt idx="119">
                  <c:v>8.5673297425061003E-3</c:v>
                </c:pt>
                <c:pt idx="120">
                  <c:v>8.5112910464364058E-3</c:v>
                </c:pt>
                <c:pt idx="121">
                  <c:v>8.4560946071501591E-3</c:v>
                </c:pt>
                <c:pt idx="122">
                  <c:v>8.4017284559044208E-3</c:v>
                </c:pt>
                <c:pt idx="123">
                  <c:v>8.3481809593163123E-3</c:v>
                </c:pt>
                <c:pt idx="124">
                  <c:v>8.2954407445309485E-3</c:v>
                </c:pt>
                <c:pt idx="125">
                  <c:v>8.2434966310023106E-3</c:v>
                </c:pt>
                <c:pt idx="126">
                  <c:v>8.1923375690705087E-3</c:v>
                </c:pt>
                <c:pt idx="127">
                  <c:v>8.1419525854487546E-3</c:v>
                </c:pt>
                <c:pt idx="128">
                  <c:v>8.092330735663282E-3</c:v>
                </c:pt>
                <c:pt idx="129">
                  <c:v>8.0434610634181093E-3</c:v>
                </c:pt>
                <c:pt idx="130">
                  <c:v>7.9953325667811333E-3</c:v>
                </c:pt>
                <c:pt idx="131">
                  <c:v>7.9479341710080413E-3</c:v>
                </c:pt>
                <c:pt idx="132">
                  <c:v>7.9012547077475011E-3</c:v>
                </c:pt>
                <c:pt idx="133">
                  <c:v>7.855282900302232E-3</c:v>
                </c:pt>
                <c:pt idx="134">
                  <c:v>7.810007354562846E-3</c:v>
                </c:pt>
                <c:pt idx="135">
                  <c:v>7.7654165551879119E-3</c:v>
                </c:pt>
                <c:pt idx="136">
                  <c:v>7.7214988665667023E-3</c:v>
                </c:pt>
                <c:pt idx="137">
                  <c:v>7.6782425380769979E-3</c:v>
                </c:pt>
                <c:pt idx="138">
                  <c:v>7.6356357131345453E-3</c:v>
                </c:pt>
                <c:pt idx="139">
                  <c:v>7.5936664415221988E-3</c:v>
                </c:pt>
                <c:pt idx="140">
                  <c:v>7.5523226944853982E-3</c:v>
                </c:pt>
                <c:pt idx="141">
                  <c:v>7.5115923820909892E-3</c:v>
                </c:pt>
                <c:pt idx="142">
                  <c:v>7.4714633723578418E-3</c:v>
                </c:pt>
                <c:pt idx="143">
                  <c:v>7.4319235116927437E-3</c:v>
                </c:pt>
                <c:pt idx="144">
                  <c:v>7.3929606461908513E-3</c:v>
                </c:pt>
                <c:pt idx="145">
                  <c:v>7.3545626433929537E-3</c:v>
                </c:pt>
                <c:pt idx="146">
                  <c:v>7.3167174141281878E-3</c:v>
                </c:pt>
                <c:pt idx="147">
                  <c:v>7.2794129341087546E-3</c:v>
                </c:pt>
                <c:pt idx="148">
                  <c:v>7.2426372649836554E-3</c:v>
                </c:pt>
                <c:pt idx="149">
                  <c:v>7.2063785745987074E-3</c:v>
                </c:pt>
                <c:pt idx="150">
                  <c:v>7.1706251562499643E-3</c:v>
                </c:pt>
                <c:pt idx="151">
                  <c:v>7.1353654467583441E-3</c:v>
                </c:pt>
                <c:pt idx="152">
                  <c:v>7.1005880432293781E-3</c:v>
                </c:pt>
                <c:pt idx="153">
                  <c:v>7.0662817183986216E-3</c:v>
                </c:pt>
                <c:pt idx="154">
                  <c:v>7.0324354344954224E-3</c:v>
                </c:pt>
                <c:pt idx="155">
                  <c:v>6.999038355587993E-3</c:v>
                </c:pt>
                <c:pt idx="156">
                  <c:v>6.9660798583985875E-3</c:v>
                </c:pt>
                <c:pt idx="157">
                  <c:v>6.9335495416014787E-3</c:v>
                </c:pt>
                <c:pt idx="158">
                  <c:v>6.9014372336356367E-3</c:v>
                </c:pt>
                <c:pt idx="159">
                  <c:v>6.8697329990806142E-3</c:v>
                </c:pt>
                <c:pt idx="160">
                  <c:v>6.8384271436584803E-3</c:v>
                </c:pt>
                <c:pt idx="161">
                  <c:v>6.8075102179337684E-3</c:v>
                </c:pt>
                <c:pt idx="162">
                  <c:v>6.7769730197929715E-3</c:v>
                </c:pt>
                <c:pt idx="163">
                  <c:v>6.746806595788829E-3</c:v>
                </c:pt>
                <c:pt idx="164">
                  <c:v>6.7170022414394914E-3</c:v>
                </c:pt>
                <c:pt idx="165">
                  <c:v>6.6875515005737993E-3</c:v>
                </c:pt>
                <c:pt idx="166">
                  <c:v>6.6584461638117378E-3</c:v>
                </c:pt>
                <c:pt idx="167">
                  <c:v>6.6296782662715178E-3</c:v>
                </c:pt>
                <c:pt idx="168">
                  <c:v>6.5866400090572649E-3</c:v>
                </c:pt>
                <c:pt idx="169">
                  <c:v>6.5630340944605346E-3</c:v>
                </c:pt>
                <c:pt idx="170">
                  <c:v>6.5383897836334953E-3</c:v>
                </c:pt>
                <c:pt idx="171">
                  <c:v>6.5130993218294143E-3</c:v>
                </c:pt>
                <c:pt idx="172">
                  <c:v>6.4874401365294732E-3</c:v>
                </c:pt>
                <c:pt idx="173">
                  <c:v>6.4616077557036484E-3</c:v>
                </c:pt>
                <c:pt idx="174">
                  <c:v>6.4357382464370104E-3</c:v>
                </c:pt>
                <c:pt idx="175">
                  <c:v>6.4099248489804537E-3</c:v>
                </c:pt>
                <c:pt idx="176">
                  <c:v>6.3842304791119735E-3</c:v>
                </c:pt>
                <c:pt idx="177">
                  <c:v>6.3586968817016809E-3</c:v>
                </c:pt>
                <c:pt idx="178">
                  <c:v>6.3333512981420675E-3</c:v>
                </c:pt>
                <c:pt idx="179">
                  <c:v>6.3082112806803333E-3</c:v>
                </c:pt>
                <c:pt idx="180">
                  <c:v>6.2832879466359574E-3</c:v>
                </c:pt>
                <c:pt idx="181">
                  <c:v>6.2585879683304925E-3</c:v>
                </c:pt>
                <c:pt idx="182">
                  <c:v>6.2341147555746478E-3</c:v>
                </c:pt>
                <c:pt idx="183">
                  <c:v>6.2098692623205548E-3</c:v>
                </c:pt>
                <c:pt idx="184">
                  <c:v>6.1858506491597473E-3</c:v>
                </c:pt>
                <c:pt idx="185">
                  <c:v>6.1620568611212689E-3</c:v>
                </c:pt>
                <c:pt idx="186">
                  <c:v>6.138485114076081E-3</c:v>
                </c:pt>
                <c:pt idx="187">
                  <c:v>6.1151322714530793E-3</c:v>
                </c:pt>
                <c:pt idx="188">
                  <c:v>6.0919950945276516E-3</c:v>
                </c:pt>
                <c:pt idx="189">
                  <c:v>6.0690703664554157E-3</c:v>
                </c:pt>
                <c:pt idx="190">
                  <c:v>6.0463549191744834E-3</c:v>
                </c:pt>
                <c:pt idx="191">
                  <c:v>6.0238456109985346E-3</c:v>
                </c:pt>
                <c:pt idx="192">
                  <c:v>6.0015392980185189E-3</c:v>
                </c:pt>
                <c:pt idx="193">
                  <c:v>5.9794328228220421E-3</c:v>
                </c:pt>
                <c:pt idx="194">
                  <c:v>5.9575230247092877E-3</c:v>
                </c:pt>
                <c:pt idx="195">
                  <c:v>5.9358067640174778E-3</c:v>
                </c:pt>
                <c:pt idx="196">
                  <c:v>5.9142809493908984E-3</c:v>
                </c:pt>
                <c:pt idx="197">
                  <c:v>5.8929425587770081E-3</c:v>
                </c:pt>
                <c:pt idx="198">
                  <c:v>5.8717886501090969E-3</c:v>
                </c:pt>
                <c:pt idx="199">
                  <c:v>5.8508163629544113E-3</c:v>
                </c:pt>
                <c:pt idx="200">
                  <c:v>5.830022915286984E-3</c:v>
                </c:pt>
                <c:pt idx="201">
                  <c:v>5.8094055994204795E-3</c:v>
                </c:pt>
                <c:pt idx="202">
                  <c:v>5.788961779249974E-3</c:v>
                </c:pt>
                <c:pt idx="203">
                  <c:v>5.7686888889433375E-3</c:v>
                </c:pt>
                <c:pt idx="204">
                  <c:v>5.7485844320709694E-3</c:v>
                </c:pt>
                <c:pt idx="205">
                  <c:v>5.7286459800341624E-3</c:v>
                </c:pt>
                <c:pt idx="206">
                  <c:v>5.7088711692287394E-3</c:v>
                </c:pt>
                <c:pt idx="207">
                  <c:v>5.6892576971555326E-3</c:v>
                </c:pt>
                <c:pt idx="208">
                  <c:v>5.6698033182073383E-3</c:v>
                </c:pt>
                <c:pt idx="209">
                  <c:v>5.6505058399242015E-3</c:v>
                </c:pt>
                <c:pt idx="210">
                  <c:v>5.6313631201888011E-3</c:v>
                </c:pt>
                <c:pt idx="211">
                  <c:v>5.6123730653819728E-3</c:v>
                </c:pt>
                <c:pt idx="212">
                  <c:v>5.5935336291763182E-3</c:v>
                </c:pt>
                <c:pt idx="213">
                  <c:v>5.5748428115295233E-3</c:v>
                </c:pt>
                <c:pt idx="214">
                  <c:v>5.5562986575353546E-3</c:v>
                </c:pt>
                <c:pt idx="215">
                  <c:v>5.5378992559950947E-3</c:v>
                </c:pt>
                <c:pt idx="216">
                  <c:v>5.5196427377651137E-3</c:v>
                </c:pt>
                <c:pt idx="217">
                  <c:v>5.5015272740442924E-3</c:v>
                </c:pt>
                <c:pt idx="218">
                  <c:v>5.4835510747626576E-3</c:v>
                </c:pt>
                <c:pt idx="219">
                  <c:v>5.4657123871577002E-3</c:v>
                </c:pt>
                <c:pt idx="220">
                  <c:v>5.4480094945340216E-3</c:v>
                </c:pt>
                <c:pt idx="221">
                  <c:v>5.4304407151382844E-3</c:v>
                </c:pt>
                <c:pt idx="222">
                  <c:v>5.413004401067973E-3</c:v>
                </c:pt>
                <c:pt idx="223">
                  <c:v>5.3956989371595418E-3</c:v>
                </c:pt>
                <c:pt idx="224">
                  <c:v>5.3785227398466025E-3</c:v>
                </c:pt>
                <c:pt idx="225">
                  <c:v>5.3614742560155765E-3</c:v>
                </c:pt>
                <c:pt idx="226">
                  <c:v>5.3445519619027037E-3</c:v>
                </c:pt>
                <c:pt idx="227">
                  <c:v>5.3277543620673775E-3</c:v>
                </c:pt>
                <c:pt idx="228">
                  <c:v>5.3110799884569914E-3</c:v>
                </c:pt>
                <c:pt idx="229">
                  <c:v>5.2945273995529544E-3</c:v>
                </c:pt>
                <c:pt idx="230">
                  <c:v>5.2780951795745774E-3</c:v>
                </c:pt>
                <c:pt idx="231">
                  <c:v>5.2617819377139032E-3</c:v>
                </c:pt>
                <c:pt idx="232">
                  <c:v>5.2455863073823461E-3</c:v>
                </c:pt>
                <c:pt idx="233">
                  <c:v>5.2295069454616578E-3</c:v>
                </c:pt>
                <c:pt idx="234">
                  <c:v>5.2135425315626514E-3</c:v>
                </c:pt>
                <c:pt idx="235">
                  <c:v>5.1976917673000273E-3</c:v>
                </c:pt>
                <c:pt idx="236">
                  <c:v>5.181953375592646E-3</c:v>
                </c:pt>
                <c:pt idx="237">
                  <c:v>5.1663260999933822E-3</c:v>
                </c:pt>
                <c:pt idx="238">
                  <c:v>5.1508087040494427E-3</c:v>
                </c:pt>
                <c:pt idx="239">
                  <c:v>5.1353999706885735E-3</c:v>
                </c:pt>
                <c:pt idx="240">
                  <c:v>5.1200987016269154E-3</c:v>
                </c:pt>
                <c:pt idx="241">
                  <c:v>5.1049037167938925E-3</c:v>
                </c:pt>
                <c:pt idx="242">
                  <c:v>5.089813853772154E-3</c:v>
                </c:pt>
                <c:pt idx="243">
                  <c:v>5.0748279672532121E-3</c:v>
                </c:pt>
                <c:pt idx="244">
                  <c:v>5.0599449285095299E-3</c:v>
                </c:pt>
                <c:pt idx="245">
                  <c:v>5.0451636248852036E-3</c:v>
                </c:pt>
                <c:pt idx="246">
                  <c:v>5.0304829593063984E-3</c:v>
                </c:pt>
                <c:pt idx="247">
                  <c:v>5.0159018498114475E-3</c:v>
                </c:pt>
                <c:pt idx="248">
                  <c:v>5.0014192291003593E-3</c:v>
                </c:pt>
                <c:pt idx="249">
                  <c:v>4.9870340441026517E-3</c:v>
                </c:pt>
                <c:pt idx="250">
                  <c:v>4.9727452555624963E-3</c:v>
                </c:pt>
                <c:pt idx="251">
                  <c:v>4.9585518376408589E-3</c:v>
                </c:pt>
                <c:pt idx="252">
                  <c:v>4.9444527775343826E-3</c:v>
                </c:pt>
                <c:pt idx="253">
                  <c:v>4.9304470751114198E-3</c:v>
                </c:pt>
                <c:pt idx="254">
                  <c:v>4.9165337425650536E-3</c:v>
                </c:pt>
                <c:pt idx="255">
                  <c:v>4.9027118040843795E-3</c:v>
                </c:pt>
                <c:pt idx="256">
                  <c:v>4.8889802955427381E-3</c:v>
                </c:pt>
                <c:pt idx="257">
                  <c:v>4.8753382642041316E-3</c:v>
                </c:pt>
                <c:pt idx="258">
                  <c:v>4.8617847684463136E-3</c:v>
                </c:pt>
                <c:pt idx="259">
                  <c:v>4.8483188775012885E-3</c:v>
                </c:pt>
                <c:pt idx="260">
                  <c:v>4.8349396712119314E-3</c:v>
                </c:pt>
                <c:pt idx="261">
                  <c:v>4.8216462398046906E-3</c:v>
                </c:pt>
                <c:pt idx="262">
                  <c:v>4.8084376836783358E-3</c:v>
                </c:pt>
                <c:pt idx="263">
                  <c:v>4.7953131132078908E-3</c:v>
                </c:pt>
                <c:pt idx="264">
                  <c:v>4.7822716485635113E-3</c:v>
                </c:pt>
                <c:pt idx="265">
                  <c:v>4.7693124195440232E-3</c:v>
                </c:pt>
                <c:pt idx="266">
                  <c:v>4.7564345654243535E-3</c:v>
                </c:pt>
                <c:pt idx="267">
                  <c:v>4.7436372348163176E-3</c:v>
                </c:pt>
                <c:pt idx="268">
                  <c:v>4.7309195855423048E-3</c:v>
                </c:pt>
                <c:pt idx="269">
                  <c:v>4.7182807845207956E-3</c:v>
                </c:pt>
                <c:pt idx="270">
                  <c:v>4.7057200076634914E-3</c:v>
                </c:pt>
                <c:pt idx="271">
                  <c:v>4.6932364397832124E-3</c:v>
                </c:pt>
                <c:pt idx="272">
                  <c:v>4.6808292745113824E-3</c:v>
                </c:pt>
                <c:pt idx="273">
                  <c:v>4.6684977142252681E-3</c:v>
                </c:pt>
                <c:pt idx="274">
                  <c:v>4.6562409699834701E-3</c:v>
                </c:pt>
                <c:pt idx="275">
                  <c:v>4.6440582614692659E-3</c:v>
                </c:pt>
                <c:pt idx="276">
                  <c:v>4.6319488169411409E-3</c:v>
                </c:pt>
                <c:pt idx="277">
                  <c:v>4.6199118731893706E-3</c:v>
                </c:pt>
                <c:pt idx="278">
                  <c:v>4.6079466754985095E-3</c:v>
                </c:pt>
                <c:pt idx="279">
                  <c:v>4.5960524776145128E-3</c:v>
                </c:pt>
                <c:pt idx="280">
                  <c:v>4.5842285417161746E-3</c:v>
                </c:pt>
                <c:pt idx="281">
                  <c:v>4.5724741383898673E-3</c:v>
                </c:pt>
                <c:pt idx="282">
                  <c:v>4.5607885466073719E-3</c:v>
                </c:pt>
                <c:pt idx="283">
                  <c:v>4.5491710537058612E-3</c:v>
                </c:pt>
                <c:pt idx="284">
                  <c:v>4.5376209553693141E-3</c:v>
                </c:pt>
                <c:pt idx="285">
                  <c:v>4.5261375556112284E-3</c:v>
                </c:pt>
                <c:pt idx="286">
                  <c:v>4.5147201667577802E-3</c:v>
                </c:pt>
                <c:pt idx="287">
                  <c:v>4.5033681094309016E-3</c:v>
                </c:pt>
                <c:pt idx="288">
                  <c:v>4.4920807125311876E-3</c:v>
                </c:pt>
                <c:pt idx="289">
                  <c:v>4.4808573132196937E-3</c:v>
                </c:pt>
                <c:pt idx="290">
                  <c:v>4.469697256898603E-3</c:v>
                </c:pt>
                <c:pt idx="291">
                  <c:v>4.4585998971904206E-3</c:v>
                </c:pt>
                <c:pt idx="292">
                  <c:v>4.4475645959149391E-3</c:v>
                </c:pt>
                <c:pt idx="293">
                  <c:v>4.4365907230644605E-3</c:v>
                </c:pt>
                <c:pt idx="294">
                  <c:v>4.4256776567762612E-3</c:v>
                </c:pt>
                <c:pt idx="295">
                  <c:v>4.4148247833026332E-3</c:v>
                </c:pt>
                <c:pt idx="296">
                  <c:v>4.4040314969779806E-3</c:v>
                </c:pt>
                <c:pt idx="297">
                  <c:v>4.3932972001832571E-3</c:v>
                </c:pt>
                <c:pt idx="298">
                  <c:v>4.3826213033070441E-3</c:v>
                </c:pt>
                <c:pt idx="299">
                  <c:v>4.3720032247036838E-3</c:v>
                </c:pt>
                <c:pt idx="300">
                  <c:v>4.3614423906483705E-3</c:v>
                </c:pt>
                <c:pt idx="301">
                  <c:v>4.3509382352887671E-3</c:v>
                </c:pt>
                <c:pt idx="302">
                  <c:v>4.3404902005937723E-3</c:v>
                </c:pt>
                <c:pt idx="303">
                  <c:v>4.3300977362988134E-3</c:v>
                </c:pt>
                <c:pt idx="304">
                  <c:v>4.3197602998482536E-3</c:v>
                </c:pt>
                <c:pt idx="305">
                  <c:v>4.3094773563346319E-3</c:v>
                </c:pt>
                <c:pt idx="306">
                  <c:v>4.2992483784349321E-3</c:v>
                </c:pt>
                <c:pt idx="307">
                  <c:v>4.2890728463440275E-3</c:v>
                </c:pt>
                <c:pt idx="308">
                  <c:v>4.2789502477053026E-3</c:v>
                </c:pt>
                <c:pt idx="309">
                  <c:v>4.2688800775385546E-3</c:v>
                </c:pt>
                <c:pt idx="310">
                  <c:v>4.2588618381655084E-3</c:v>
                </c:pt>
                <c:pt idx="311">
                  <c:v>4.2488950391327733E-3</c:v>
                </c:pt>
                <c:pt idx="312">
                  <c:v>4.2389791971326751E-3</c:v>
                </c:pt>
                <c:pt idx="313">
                  <c:v>4.2291138359217984E-3</c:v>
                </c:pt>
                <c:pt idx="314">
                  <c:v>4.2192984862379178E-3</c:v>
                </c:pt>
                <c:pt idx="315">
                  <c:v>4.2095326857145721E-3</c:v>
                </c:pt>
                <c:pt idx="316">
                  <c:v>4.1998159787945697E-3</c:v>
                </c:pt>
                <c:pt idx="317">
                  <c:v>4.1901479166416133E-3</c:v>
                </c:pt>
                <c:pt idx="318">
                  <c:v>4.1805280570507116E-3</c:v>
                </c:pt>
                <c:pt idx="319">
                  <c:v>4.1709559643573488E-3</c:v>
                </c:pt>
                <c:pt idx="320">
                  <c:v>4.1614312093457805E-3</c:v>
                </c:pt>
                <c:pt idx="321">
                  <c:v>4.1519533691562142E-3</c:v>
                </c:pt>
                <c:pt idx="322">
                  <c:v>4.1425220271913473E-3</c:v>
                </c:pt>
                <c:pt idx="323">
                  <c:v>4.1331367730224186E-3</c:v>
                </c:pt>
                <c:pt idx="324">
                  <c:v>4.1237972022945936E-3</c:v>
                </c:pt>
                <c:pt idx="325">
                  <c:v>4.1145029166321069E-3</c:v>
                </c:pt>
                <c:pt idx="326">
                  <c:v>4.1052535235433282E-3</c:v>
                </c:pt>
                <c:pt idx="327">
                  <c:v>4.0960486363254573E-3</c:v>
                </c:pt>
                <c:pt idx="328">
                  <c:v>4.0868878739695903E-3</c:v>
                </c:pt>
                <c:pt idx="329">
                  <c:v>4.0777708610656594E-3</c:v>
                </c:pt>
                <c:pt idx="330">
                  <c:v>4.0686972277077437E-3</c:v>
                </c:pt>
                <c:pt idx="331">
                  <c:v>4.0596666093998578E-3</c:v>
                </c:pt>
                <c:pt idx="332">
                  <c:v>4.0506786469617717E-3</c:v>
                </c:pt>
                <c:pt idx="333">
                  <c:v>4.0417329864359903E-3</c:v>
                </c:pt>
                <c:pt idx="334">
                  <c:v>4.0328292789947404E-3</c:v>
                </c:pt>
                <c:pt idx="335">
                  <c:v>4.0239671808480161E-3</c:v>
                </c:pt>
                <c:pt idx="336">
                  <c:v>4.0151463531522893E-3</c:v>
                </c:pt>
                <c:pt idx="337">
                  <c:v>4.0063664619200681E-3</c:v>
                </c:pt>
                <c:pt idx="338">
                  <c:v>3.9976271779302418E-3</c:v>
                </c:pt>
                <c:pt idx="339">
                  <c:v>3.988928176639559E-3</c:v>
                </c:pt>
                <c:pt idx="340">
                  <c:v>3.9802691380949546E-3</c:v>
                </c:pt>
                <c:pt idx="341">
                  <c:v>3.9716497468469799E-3</c:v>
                </c:pt>
                <c:pt idx="342">
                  <c:v>3.9630696918642573E-3</c:v>
                </c:pt>
                <c:pt idx="343">
                  <c:v>3.9545286664492358E-3</c:v>
                </c:pt>
                <c:pt idx="344">
                  <c:v>3.9460263681548079E-3</c:v>
                </c:pt>
                <c:pt idx="345">
                  <c:v>3.9375624987023688E-3</c:v>
                </c:pt>
                <c:pt idx="346">
                  <c:v>3.9291367639010108E-3</c:v>
                </c:pt>
                <c:pt idx="347">
                  <c:v>3.9207488735677806E-3</c:v>
                </c:pt>
                <c:pt idx="348">
                  <c:v>3.9123985414495138E-3</c:v>
                </c:pt>
                <c:pt idx="349">
                  <c:v>3.9040854851456097E-3</c:v>
                </c:pt>
                <c:pt idx="350">
                  <c:v>3.8958094260322842E-3</c:v>
                </c:pt>
                <c:pt idx="351">
                  <c:v>3.8875700891879647E-3</c:v>
                </c:pt>
                <c:pt idx="352">
                  <c:v>3.8793672033201206E-3</c:v>
                </c:pt>
                <c:pt idx="353">
                  <c:v>3.8712005006932872E-3</c:v>
                </c:pt>
                <c:pt idx="354">
                  <c:v>3.8630697170584055E-3</c:v>
                </c:pt>
                <c:pt idx="355">
                  <c:v>3.8549745915833849E-3</c:v>
                </c:pt>
                <c:pt idx="356">
                  <c:v>3.846914866785281E-3</c:v>
                </c:pt>
                <c:pt idx="357">
                  <c:v>3.8388902884631017E-3</c:v>
                </c:pt>
                <c:pt idx="358">
                  <c:v>3.8309006056327891E-3</c:v>
                </c:pt>
                <c:pt idx="359">
                  <c:v>3.822945570462595E-3</c:v>
                </c:pt>
                <c:pt idx="360">
                  <c:v>3.8150249382103208E-3</c:v>
                </c:pt>
                <c:pt idx="361">
                  <c:v>3.8071384671616673E-3</c:v>
                </c:pt>
                <c:pt idx="362">
                  <c:v>3.799285918569522E-3</c:v>
                </c:pt>
                <c:pt idx="363">
                  <c:v>3.7914670565950626E-3</c:v>
                </c:pt>
                <c:pt idx="364">
                  <c:v>3.7836816482495089E-3</c:v>
                </c:pt>
                <c:pt idx="365">
                  <c:v>3.7759294633373745E-3</c:v>
                </c:pt>
                <c:pt idx="366">
                  <c:v>3.7682102744009877E-3</c:v>
                </c:pt>
                <c:pt idx="367">
                  <c:v>3.7605238566659001E-3</c:v>
                </c:pt>
                <c:pt idx="368">
                  <c:v>3.7528699879876234E-3</c:v>
                </c:pt>
                <c:pt idx="369">
                  <c:v>3.7452484487996225E-3</c:v>
                </c:pt>
                <c:pt idx="370">
                  <c:v>3.7376590220622109E-3</c:v>
                </c:pt>
                <c:pt idx="371">
                  <c:v>3.7301014932126296E-3</c:v>
                </c:pt>
                <c:pt idx="372">
                  <c:v>3.7225756501163311E-3</c:v>
                </c:pt>
                <c:pt idx="373">
                  <c:v>3.71508128301917E-3</c:v>
                </c:pt>
                <c:pt idx="374">
                  <c:v>3.707618184500769E-3</c:v>
                </c:pt>
                <c:pt idx="375">
                  <c:v>3.7001861494288624E-3</c:v>
                </c:pt>
                <c:pt idx="376">
                  <c:v>3.6927849749146609E-3</c:v>
                </c:pt>
                <c:pt idx="377">
                  <c:v>3.6854144602692512E-3</c:v>
                </c:pt>
                <c:pt idx="378">
                  <c:v>3.678074406960977E-3</c:v>
                </c:pt>
                <c:pt idx="379">
                  <c:v>3.6707646185737E-3</c:v>
                </c:pt>
                <c:pt idx="380">
                  <c:v>3.6634849007661386E-3</c:v>
                </c:pt>
                <c:pt idx="381">
                  <c:v>3.6562350612320124E-3</c:v>
                </c:pt>
                <c:pt idx="382">
                  <c:v>3.6490149096612056E-3</c:v>
                </c:pt>
                <c:pt idx="383">
                  <c:v>3.641824257701722E-3</c:v>
                </c:pt>
                <c:pt idx="384">
                  <c:v>3.6346629189225621E-3</c:v>
                </c:pt>
                <c:pt idx="385">
                  <c:v>3.6275307087775075E-3</c:v>
                </c:pt>
                <c:pt idx="386">
                  <c:v>3.6204274445695577E-3</c:v>
                </c:pt>
                <c:pt idx="387">
                  <c:v>3.6133529454165244E-3</c:v>
                </c:pt>
                <c:pt idx="388">
                  <c:v>3.6063070322170385E-3</c:v>
                </c:pt>
                <c:pt idx="389">
                  <c:v>3.5992895276176066E-3</c:v>
                </c:pt>
                <c:pt idx="390">
                  <c:v>3.5923002559803434E-3</c:v>
                </c:pt>
                <c:pt idx="391">
                  <c:v>3.585339043351531E-3</c:v>
                </c:pt>
                <c:pt idx="392">
                  <c:v>3.5784057174307535E-3</c:v>
                </c:pt>
                <c:pt idx="393">
                  <c:v>3.5715001075409718E-3</c:v>
                </c:pt>
                <c:pt idx="394">
                  <c:v>3.5646220445991299E-3</c:v>
                </c:pt>
                <c:pt idx="395">
                  <c:v>3.55777136108753E-3</c:v>
                </c:pt>
                <c:pt idx="396">
                  <c:v>3.5509478910257892E-3</c:v>
                </c:pt>
                <c:pt idx="397">
                  <c:v>3.5441514699437555E-3</c:v>
                </c:pt>
                <c:pt idx="398">
                  <c:v>3.5373819348545497E-3</c:v>
                </c:pt>
                <c:pt idx="399">
                  <c:v>3.5306391242287552E-3</c:v>
                </c:pt>
                <c:pt idx="400">
                  <c:v>3.5239228779689108E-3</c:v>
                </c:pt>
                <c:pt idx="401">
                  <c:v>3.5172330373846885E-3</c:v>
                </c:pt>
                <c:pt idx="402">
                  <c:v>3.510569445168732E-3</c:v>
                </c:pt>
                <c:pt idx="403">
                  <c:v>3.5039319453729406E-3</c:v>
                </c:pt>
                <c:pt idx="404">
                  <c:v>3.4973203833853677E-3</c:v>
                </c:pt>
                <c:pt idx="405">
                  <c:v>3.4907346059077811E-3</c:v>
                </c:pt>
                <c:pt idx="406">
                  <c:v>3.484174460933524E-3</c:v>
                </c:pt>
                <c:pt idx="407">
                  <c:v>3.4776397977261436E-3</c:v>
                </c:pt>
                <c:pt idx="408">
                  <c:v>3.4711304667983138E-3</c:v>
                </c:pt>
                <c:pt idx="409">
                  <c:v>3.4646463198914615E-3</c:v>
                </c:pt>
                <c:pt idx="410">
                  <c:v>3.458187209955704E-3</c:v>
                </c:pt>
                <c:pt idx="411">
                  <c:v>3.4517529911303546E-3</c:v>
                </c:pt>
                <c:pt idx="412">
                  <c:v>3.4453435187248821E-3</c:v>
                </c:pt>
                <c:pt idx="413">
                  <c:v>3.4389586492002936E-3</c:v>
                </c:pt>
                <c:pt idx="414">
                  <c:v>3.432598240150984E-3</c:v>
                </c:pt>
                <c:pt idx="415">
                  <c:v>3.4262621502870196E-3</c:v>
                </c:pt>
                <c:pt idx="416">
                  <c:v>3.4199502394167696E-3</c:v>
                </c:pt>
                <c:pt idx="417">
                  <c:v>3.4136623684301285E-3</c:v>
                </c:pt>
                <c:pt idx="418">
                  <c:v>3.4073983992818761E-3</c:v>
                </c:pt>
                <c:pt idx="419">
                  <c:v>3.4011581949756602E-3</c:v>
                </c:pt>
                <c:pt idx="420">
                  <c:v>3.3949416195481912E-3</c:v>
                </c:pt>
                <c:pt idx="421">
                  <c:v>3.3887485380539985E-3</c:v>
                </c:pt>
                <c:pt idx="422">
                  <c:v>3.3825788165502482E-3</c:v>
                </c:pt>
                <c:pt idx="423">
                  <c:v>3.3764323220822992E-3</c:v>
                </c:pt>
                <c:pt idx="424">
                  <c:v>3.3703089226692342E-3</c:v>
                </c:pt>
                <c:pt idx="425">
                  <c:v>3.3642084872899402E-3</c:v>
                </c:pt>
                <c:pt idx="426">
                  <c:v>3.3581308858695374E-3</c:v>
                </c:pt>
                <c:pt idx="427">
                  <c:v>3.3520759892658627E-3</c:v>
                </c:pt>
                <c:pt idx="428">
                  <c:v>3.3460436692566466E-3</c:v>
                </c:pt>
                <c:pt idx="429">
                  <c:v>3.3400337985266997E-3</c:v>
                </c:pt>
                <c:pt idx="430">
                  <c:v>3.3340462506554498E-3</c:v>
                </c:pt>
                <c:pt idx="431">
                  <c:v>3.3280809001048472E-3</c:v>
                </c:pt>
                <c:pt idx="432">
                  <c:v>3.3221376222075205E-3</c:v>
                </c:pt>
                <c:pt idx="433">
                  <c:v>3.3162162931551034E-3</c:v>
                </c:pt>
                <c:pt idx="434">
                  <c:v>3.3103167899869558E-3</c:v>
                </c:pt>
                <c:pt idx="435">
                  <c:v>3.3044389905791042E-3</c:v>
                </c:pt>
                <c:pt idx="436">
                  <c:v>3.2985827736333501E-3</c:v>
                </c:pt>
                <c:pt idx="437">
                  <c:v>3.292748018666716E-3</c:v>
                </c:pt>
                <c:pt idx="438">
                  <c:v>3.2869346060010844E-3</c:v>
                </c:pt>
                <c:pt idx="439">
                  <c:v>3.2811424167530842E-3</c:v>
                </c:pt>
                <c:pt idx="440">
                  <c:v>3.2753713328242634E-3</c:v>
                </c:pt>
                <c:pt idx="441">
                  <c:v>3.2696212368912344E-3</c:v>
                </c:pt>
                <c:pt idx="442">
                  <c:v>3.2638920123963283E-3</c:v>
                </c:pt>
                <c:pt idx="443">
                  <c:v>3.2581835435383263E-3</c:v>
                </c:pt>
                <c:pt idx="444">
                  <c:v>3.2524957152633557E-3</c:v>
                </c:pt>
                <c:pt idx="445">
                  <c:v>3.2468284132559882E-3</c:v>
                </c:pt>
                <c:pt idx="446">
                  <c:v>3.241181523930649E-3</c:v>
                </c:pt>
                <c:pt idx="447">
                  <c:v>3.2355549344229703E-3</c:v>
                </c:pt>
                <c:pt idx="448">
                  <c:v>3.2299485325816024E-3</c:v>
                </c:pt>
                <c:pt idx="449">
                  <c:v>3.2243622069599771E-3</c:v>
                </c:pt>
                <c:pt idx="450">
                  <c:v>3.2187958468083257E-3</c:v>
                </c:pt>
                <c:pt idx="451">
                  <c:v>3.2132493420658566E-3</c:v>
                </c:pt>
                <c:pt idx="452">
                  <c:v>3.2077225833531198E-3</c:v>
                </c:pt>
                <c:pt idx="453">
                  <c:v>3.2022154619644112E-3</c:v>
                </c:pt>
                <c:pt idx="454">
                  <c:v>3.1967278698604887E-3</c:v>
                </c:pt>
                <c:pt idx="455">
                  <c:v>3.1912596996612644E-3</c:v>
                </c:pt>
                <c:pt idx="456">
                  <c:v>3.1858108446387685E-3</c:v>
                </c:pt>
                <c:pt idx="457">
                  <c:v>3.180381198710217E-3</c:v>
                </c:pt>
                <c:pt idx="458">
                  <c:v>3.1749706564310545E-3</c:v>
                </c:pt>
                <c:pt idx="459">
                  <c:v>3.1695791129884381E-3</c:v>
                </c:pt>
                <c:pt idx="460">
                  <c:v>3.1642064641945605E-3</c:v>
                </c:pt>
                <c:pt idx="461">
                  <c:v>3.1588526064801462E-3</c:v>
                </c:pt>
                <c:pt idx="462">
                  <c:v>3.1535174368882623E-3</c:v>
                </c:pt>
                <c:pt idx="463">
                  <c:v>3.1482008530678827E-3</c:v>
                </c:pt>
                <c:pt idx="464">
                  <c:v>3.1429027532679471E-3</c:v>
                </c:pt>
                <c:pt idx="465">
                  <c:v>3.1376230363312219E-3</c:v>
                </c:pt>
                <c:pt idx="466">
                  <c:v>3.1323616016884219E-3</c:v>
                </c:pt>
                <c:pt idx="467">
                  <c:v>3.1271183493524085E-3</c:v>
                </c:pt>
                <c:pt idx="468">
                  <c:v>3.1218931799123577E-3</c:v>
                </c:pt>
                <c:pt idx="469">
                  <c:v>3.1166859945282077E-3</c:v>
                </c:pt>
                <c:pt idx="470">
                  <c:v>3.1114966949251041E-3</c:v>
                </c:pt>
                <c:pt idx="471">
                  <c:v>3.10632518338788E-3</c:v>
                </c:pt>
                <c:pt idx="472">
                  <c:v>3.10117136275563E-3</c:v>
                </c:pt>
                <c:pt idx="473">
                  <c:v>3.0960351364164801E-3</c:v>
                </c:pt>
                <c:pt idx="474">
                  <c:v>3.0909164083023017E-3</c:v>
                </c:pt>
                <c:pt idx="475">
                  <c:v>3.0858150828835021E-3</c:v>
                </c:pt>
                <c:pt idx="476">
                  <c:v>3.080731065164005E-3</c:v>
                </c:pt>
                <c:pt idx="477">
                  <c:v>3.0756642606761422E-3</c:v>
                </c:pt>
                <c:pt idx="478">
                  <c:v>3.070614575475682E-3</c:v>
                </c:pt>
                <c:pt idx="479">
                  <c:v>3.0655819161369644E-3</c:v>
                </c:pt>
                <c:pt idx="480">
                  <c:v>3.0605661897479966E-3</c:v>
                </c:pt>
                <c:pt idx="481">
                  <c:v>3.0555673039056497E-3</c:v>
                </c:pt>
                <c:pt idx="482">
                  <c:v>3.0505851667109777E-3</c:v>
                </c:pt>
                <c:pt idx="483">
                  <c:v>3.045619686764406E-3</c:v>
                </c:pt>
                <c:pt idx="484">
                  <c:v>3.0406707731611884E-3</c:v>
                </c:pt>
                <c:pt idx="485">
                  <c:v>3.0357383354867253E-3</c:v>
                </c:pt>
                <c:pt idx="486">
                  <c:v>3.0308222838120414E-3</c:v>
                </c:pt>
                <c:pt idx="487">
                  <c:v>3.0259225286892815E-3</c:v>
                </c:pt>
                <c:pt idx="488">
                  <c:v>3.0210389811471706E-3</c:v>
                </c:pt>
                <c:pt idx="489">
                  <c:v>3.0161715526866319E-3</c:v>
                </c:pt>
                <c:pt idx="490">
                  <c:v>3.0113201552763287E-3</c:v>
                </c:pt>
                <c:pt idx="491">
                  <c:v>3.0064847013483334E-3</c:v>
                </c:pt>
                <c:pt idx="492">
                  <c:v>3.0016651037937433E-3</c:v>
                </c:pt>
                <c:pt idx="493">
                  <c:v>2.9968612759584097E-3</c:v>
                </c:pt>
                <c:pt idx="494">
                  <c:v>2.9920731316385864E-3</c:v>
                </c:pt>
                <c:pt idx="495">
                  <c:v>2.9873005850767614E-3</c:v>
                </c:pt>
                <c:pt idx="496">
                  <c:v>2.9825435509573113E-3</c:v>
                </c:pt>
                <c:pt idx="497">
                  <c:v>2.9778019444023809E-3</c:v>
                </c:pt>
                <c:pt idx="498">
                  <c:v>2.9730756809676351E-3</c:v>
                </c:pt>
                <c:pt idx="499">
                  <c:v>2.9683646766381203E-3</c:v>
                </c:pt>
                <c:pt idx="500">
                  <c:v>2.9636688478240744E-3</c:v>
                </c:pt>
                <c:pt idx="501">
                  <c:v>2.9589881113568002E-3</c:v>
                </c:pt>
                <c:pt idx="502">
                  <c:v>2.9543223844845754E-3</c:v>
                </c:pt>
                <c:pt idx="503">
                  <c:v>2.9496715848684879E-3</c:v>
                </c:pt>
                <c:pt idx="504">
                  <c:v>2.945035630578398E-3</c:v>
                </c:pt>
                <c:pt idx="505">
                  <c:v>2.9404144400887663E-3</c:v>
                </c:pt>
                <c:pt idx="506">
                  <c:v>2.9358079322747018E-3</c:v>
                </c:pt>
                <c:pt idx="507">
                  <c:v>2.9312160264078281E-3</c:v>
                </c:pt>
                <c:pt idx="508">
                  <c:v>2.9266386421521709E-3</c:v>
                </c:pt>
                <c:pt idx="509">
                  <c:v>2.9220756995602436E-3</c:v>
                </c:pt>
                <c:pt idx="510">
                  <c:v>2.9175271190689063E-3</c:v>
                </c:pt>
                <c:pt idx="511">
                  <c:v>2.9129928214953818E-3</c:v>
                </c:pt>
                <c:pt idx="512">
                  <c:v>2.9084727280331772E-3</c:v>
                </c:pt>
                <c:pt idx="513">
                  <c:v>2.9039667602481305E-3</c:v>
                </c:pt>
                <c:pt idx="514">
                  <c:v>2.8994748400743317E-3</c:v>
                </c:pt>
                <c:pt idx="515">
                  <c:v>2.8949968898101413E-3</c:v>
                </c:pt>
                <c:pt idx="516">
                  <c:v>2.8905328321141652E-3</c:v>
                </c:pt>
                <c:pt idx="517">
                  <c:v>2.886082590001237E-3</c:v>
                </c:pt>
                <c:pt idx="518">
                  <c:v>2.8816460868384811E-3</c:v>
                </c:pt>
                <c:pt idx="519">
                  <c:v>2.8772232463411926E-3</c:v>
                </c:pt>
                <c:pt idx="520">
                  <c:v>2.8728139925689356E-3</c:v>
                </c:pt>
                <c:pt idx="521">
                  <c:v>2.8684182499215385E-3</c:v>
                </c:pt>
                <c:pt idx="522">
                  <c:v>2.8640359431349929E-3</c:v>
                </c:pt>
                <c:pt idx="523">
                  <c:v>2.8596669972776535E-3</c:v>
                </c:pt>
                <c:pt idx="524">
                  <c:v>2.8553113377460938E-3</c:v>
                </c:pt>
                <c:pt idx="525">
                  <c:v>2.8509688902611588E-3</c:v>
                </c:pt>
                <c:pt idx="526">
                  <c:v>2.8466395808640476E-3</c:v>
                </c:pt>
                <c:pt idx="527">
                  <c:v>2.8423233359122532E-3</c:v>
                </c:pt>
                <c:pt idx="528">
                  <c:v>2.8380200820756455E-3</c:v>
                </c:pt>
                <c:pt idx="529">
                  <c:v>2.8337297463324985E-3</c:v>
                </c:pt>
                <c:pt idx="530">
                  <c:v>2.8294522559655292E-3</c:v>
                </c:pt>
                <c:pt idx="531">
                  <c:v>2.8251875385579459E-3</c:v>
                </c:pt>
                <c:pt idx="532">
                  <c:v>2.8209355219894652E-3</c:v>
                </c:pt>
                <c:pt idx="533">
                  <c:v>2.8166961344324687E-3</c:v>
                </c:pt>
                <c:pt idx="534">
                  <c:v>2.8124693043479966E-3</c:v>
                </c:pt>
                <c:pt idx="535">
                  <c:v>2.8082549604818811E-3</c:v>
                </c:pt>
                <c:pt idx="536">
                  <c:v>2.8040530318608242E-3</c:v>
                </c:pt>
                <c:pt idx="537">
                  <c:v>2.7998634477885151E-3</c:v>
                </c:pt>
                <c:pt idx="538">
                  <c:v>2.7956861378417444E-3</c:v>
                </c:pt>
                <c:pt idx="539">
                  <c:v>2.7915210318666139E-3</c:v>
                </c:pt>
                <c:pt idx="540">
                  <c:v>2.787368059974604E-3</c:v>
                </c:pt>
                <c:pt idx="541">
                  <c:v>2.7832271525388553E-3</c:v>
                </c:pt>
                <c:pt idx="542">
                  <c:v>2.7790982401902564E-3</c:v>
                </c:pt>
                <c:pt idx="543">
                  <c:v>2.7749812538138204E-3</c:v>
                </c:pt>
                <c:pt idx="544">
                  <c:v>2.7708761245448031E-3</c:v>
                </c:pt>
                <c:pt idx="545">
                  <c:v>2.7667827837650825E-3</c:v>
                </c:pt>
                <c:pt idx="546">
                  <c:v>2.7627011630993897E-3</c:v>
                </c:pt>
                <c:pt idx="547">
                  <c:v>2.7586311944117203E-3</c:v>
                </c:pt>
                <c:pt idx="548">
                  <c:v>2.7545728098016887E-3</c:v>
                </c:pt>
                <c:pt idx="549">
                  <c:v>2.7505259416009098E-3</c:v>
                </c:pt>
                <c:pt idx="550">
                  <c:v>2.7464905223694826E-3</c:v>
                </c:pt>
                <c:pt idx="551">
                  <c:v>2.7424664848924823E-3</c:v>
                </c:pt>
                <c:pt idx="552">
                  <c:v>2.7384537621764995E-3</c:v>
                </c:pt>
                <c:pt idx="553">
                  <c:v>2.7344522874461811E-3</c:v>
                </c:pt>
                <c:pt idx="554">
                  <c:v>2.7304619941409137E-3</c:v>
                </c:pt>
                <c:pt idx="555">
                  <c:v>2.7264828159114969E-3</c:v>
                </c:pt>
                <c:pt idx="556">
                  <c:v>2.7225146866168351E-3</c:v>
                </c:pt>
                <c:pt idx="557">
                  <c:v>2.7185575403207789E-3</c:v>
                </c:pt>
                <c:pt idx="558">
                  <c:v>2.714611311288969E-3</c:v>
                </c:pt>
                <c:pt idx="559">
                  <c:v>2.7106759339857343E-3</c:v>
                </c:pt>
                <c:pt idx="560">
                  <c:v>2.7067513430710987E-3</c:v>
                </c:pt>
                <c:pt idx="561">
                  <c:v>2.7028374733978162E-3</c:v>
                </c:pt>
                <c:pt idx="562">
                  <c:v>2.6989342600084927E-3</c:v>
                </c:pt>
                <c:pt idx="563">
                  <c:v>2.6950416381327892E-3</c:v>
                </c:pt>
                <c:pt idx="564">
                  <c:v>2.6911595431847626E-3</c:v>
                </c:pt>
                <c:pt idx="565">
                  <c:v>2.6872879107600867E-3</c:v>
                </c:pt>
                <c:pt idx="566">
                  <c:v>2.6834266766336346E-3</c:v>
                </c:pt>
                <c:pt idx="567">
                  <c:v>2.6795757767569431E-3</c:v>
                </c:pt>
                <c:pt idx="568">
                  <c:v>2.6757351472558584E-3</c:v>
                </c:pt>
                <c:pt idx="569">
                  <c:v>2.6719047244282467E-3</c:v>
                </c:pt>
                <c:pt idx="570">
                  <c:v>2.6680844447418426E-3</c:v>
                </c:pt>
                <c:pt idx="571">
                  <c:v>2.6642742448321497E-3</c:v>
                </c:pt>
                <c:pt idx="572">
                  <c:v>2.6604740615004765E-3</c:v>
                </c:pt>
                <c:pt idx="573">
                  <c:v>2.6566838317120802E-3</c:v>
                </c:pt>
                <c:pt idx="574">
                  <c:v>2.6529034925944312E-3</c:v>
                </c:pt>
                <c:pt idx="575">
                  <c:v>2.6491329814355689E-3</c:v>
                </c:pt>
                <c:pt idx="576">
                  <c:v>2.6453722356825681E-3</c:v>
                </c:pt>
                <c:pt idx="577">
                  <c:v>2.6416211929402526E-3</c:v>
                </c:pt>
                <c:pt idx="578">
                  <c:v>2.6378797909697932E-3</c:v>
                </c:pt>
                <c:pt idx="579">
                  <c:v>2.6341479676877297E-3</c:v>
                </c:pt>
                <c:pt idx="580">
                  <c:v>2.6304256611648798E-3</c:v>
                </c:pt>
                <c:pt idx="581">
                  <c:v>2.6267128096255452E-3</c:v>
                </c:pt>
                <c:pt idx="582">
                  <c:v>2.6230093514468047E-3</c:v>
                </c:pt>
                <c:pt idx="583">
                  <c:v>2.6193152251579224E-3</c:v>
                </c:pt>
                <c:pt idx="584">
                  <c:v>2.6156303694399685E-3</c:v>
                </c:pt>
                <c:pt idx="585">
                  <c:v>2.6119547231255947E-3</c:v>
                </c:pt>
                <c:pt idx="586">
                  <c:v>2.6082882251988642E-3</c:v>
                </c:pt>
                <c:pt idx="587">
                  <c:v>2.6046308147954405E-3</c:v>
                </c:pt>
                <c:pt idx="588">
                  <c:v>2.6009824312026655E-3</c:v>
                </c:pt>
                <c:pt idx="589">
                  <c:v>2.5973430138601632E-3</c:v>
                </c:pt>
                <c:pt idx="590">
                  <c:v>2.5937125023602608E-3</c:v>
                </c:pt>
                <c:pt idx="591">
                  <c:v>2.5900908364488045E-3</c:v>
                </c:pt>
                <c:pt idx="592">
                  <c:v>2.5864779560261799E-3</c:v>
                </c:pt>
                <c:pt idx="593">
                  <c:v>2.5828738011483311E-3</c:v>
                </c:pt>
                <c:pt idx="594">
                  <c:v>2.5792783120281407E-3</c:v>
                </c:pt>
                <c:pt idx="595">
                  <c:v>2.5756914290369745E-3</c:v>
                </c:pt>
                <c:pt idx="596">
                  <c:v>2.5721130927063495E-3</c:v>
                </c:pt>
                <c:pt idx="597">
                  <c:v>2.5685432437299229E-3</c:v>
                </c:pt>
                <c:pt idx="598">
                  <c:v>2.5649818229655456E-3</c:v>
                </c:pt>
                <c:pt idx="599">
                  <c:v>2.5614287714376995E-3</c:v>
                </c:pt>
                <c:pt idx="600">
                  <c:v>2.5578840303399799E-3</c:v>
                </c:pt>
                <c:pt idx="601">
                  <c:v>2.5543475410379421E-3</c:v>
                </c:pt>
                <c:pt idx="602">
                  <c:v>2.5508192450720644E-3</c:v>
                </c:pt>
                <c:pt idx="603">
                  <c:v>2.5472990841610499E-3</c:v>
                </c:pt>
                <c:pt idx="604">
                  <c:v>2.5437870002052673E-3</c:v>
                </c:pt>
                <c:pt idx="605">
                  <c:v>2.5402829352904584E-3</c:v>
                </c:pt>
                <c:pt idx="606">
                  <c:v>2.5367868316917537E-3</c:v>
                </c:pt>
                <c:pt idx="607">
                  <c:v>2.5332986318778211E-3</c:v>
                </c:pt>
                <c:pt idx="608">
                  <c:v>2.529818278515404E-3</c:v>
                </c:pt>
                <c:pt idx="609">
                  <c:v>2.5263457144740157E-3</c:v>
                </c:pt>
                <c:pt idx="610">
                  <c:v>2.5228808828309493E-3</c:v>
                </c:pt>
                <c:pt idx="611">
                  <c:v>2.519423726876521E-3</c:v>
                </c:pt>
                <c:pt idx="612">
                  <c:v>2.5159741901196542E-3</c:v>
                </c:pt>
                <c:pt idx="613">
                  <c:v>2.5125322162936688E-3</c:v>
                </c:pt>
                <c:pt idx="614">
                  <c:v>2.5090977493624558E-3</c:v>
                </c:pt>
                <c:pt idx="615">
                  <c:v>2.5056707335267842E-3</c:v>
                </c:pt>
                <c:pt idx="616">
                  <c:v>2.5022511132310847E-3</c:v>
                </c:pt>
                <c:pt idx="617">
                  <c:v>2.4988388331704681E-3</c:v>
                </c:pt>
                <c:pt idx="618">
                  <c:v>2.4954338382979927E-3</c:v>
                </c:pt>
                <c:pt idx="619">
                  <c:v>2.4920360738323525E-3</c:v>
                </c:pt>
                <c:pt idx="620">
                  <c:v>2.4886454852657775E-3</c:v>
                </c:pt>
                <c:pt idx="621">
                  <c:v>2.4852620183724566E-3</c:v>
                </c:pt>
                <c:pt idx="622">
                  <c:v>2.4818856192169812E-3</c:v>
                </c:pt>
                <c:pt idx="623">
                  <c:v>2.4785162341635254E-3</c:v>
                </c:pt>
                <c:pt idx="624">
                  <c:v>2.4751538098850092E-3</c:v>
                </c:pt>
                <c:pt idx="625">
                  <c:v>2.471798293372845E-3</c:v>
                </c:pt>
                <c:pt idx="626">
                  <c:v>2.4684496319470031E-3</c:v>
                </c:pt>
                <c:pt idx="627">
                  <c:v>2.465107773266416E-3</c:v>
                </c:pt>
                <c:pt idx="628">
                  <c:v>2.4617726653397647E-3</c:v>
                </c:pt>
                <c:pt idx="629">
                  <c:v>2.4584442565366844E-3</c:v>
                </c:pt>
                <c:pt idx="630">
                  <c:v>2.4551224955993351E-3</c:v>
                </c:pt>
                <c:pt idx="631">
                  <c:v>2.4518073316544095E-3</c:v>
                </c:pt>
                <c:pt idx="632">
                  <c:v>2.4484987142254899E-3</c:v>
                </c:pt>
                <c:pt idx="633">
                  <c:v>2.4451965932458957E-3</c:v>
                </c:pt>
                <c:pt idx="634">
                  <c:v>2.4419009190719044E-3</c:v>
                </c:pt>
                <c:pt idx="635">
                  <c:v>2.4386116424964248E-3</c:v>
                </c:pt>
                <c:pt idx="636">
                  <c:v>2.4353287147631311E-3</c:v>
                </c:pt>
                <c:pt idx="637">
                  <c:v>2.4320520875810506E-3</c:v>
                </c:pt>
                <c:pt idx="638">
                  <c:v>2.4287817131395093E-3</c:v>
                </c:pt>
                <c:pt idx="639">
                  <c:v>2.4255175441236926E-3</c:v>
                </c:pt>
                <c:pt idx="640">
                  <c:v>2.4222595337306287E-3</c:v>
                </c:pt>
                <c:pt idx="641">
                  <c:v>2.4190076356855874E-3</c:v>
                </c:pt>
                <c:pt idx="642">
                  <c:v>2.4157618042590532E-3</c:v>
                </c:pt>
                <c:pt idx="643">
                  <c:v>2.4125219942841619E-3</c:v>
                </c:pt>
                <c:pt idx="644">
                  <c:v>2.4092881611746542E-3</c:v>
                </c:pt>
                <c:pt idx="645">
                  <c:v>2.4060602609433102E-3</c:v>
                </c:pt>
                <c:pt idx="646">
                  <c:v>2.4028382502210379E-3</c:v>
                </c:pt>
                <c:pt idx="647">
                  <c:v>2.3996220862762081E-3</c:v>
                </c:pt>
                <c:pt idx="648">
                  <c:v>2.3964117270348795E-3</c:v>
                </c:pt>
                <c:pt idx="649">
                  <c:v>2.3932071311012939E-3</c:v>
                </c:pt>
                <c:pt idx="650">
                  <c:v>2.3900082577790103E-3</c:v>
                </c:pt>
                <c:pt idx="651">
                  <c:v>2.3868150670926552E-3</c:v>
                </c:pt>
                <c:pt idx="652">
                  <c:v>2.3836275198101183E-3</c:v>
                </c:pt>
                <c:pt idx="653">
                  <c:v>2.3804455774653704E-3</c:v>
                </c:pt>
                <c:pt idx="654">
                  <c:v>2.3772692023818552E-3</c:v>
                </c:pt>
                <c:pt idx="655">
                  <c:v>2.3740983576964365E-3</c:v>
                </c:pt>
                <c:pt idx="656">
                  <c:v>2.3709330073838691E-3</c:v>
                </c:pt>
                <c:pt idx="657">
                  <c:v>2.3677731162819386E-3</c:v>
                </c:pt>
                <c:pt idx="658">
                  <c:v>2.3646186501170589E-3</c:v>
                </c:pt>
                <c:pt idx="659">
                  <c:v>2.3614695755305492E-3</c:v>
                </c:pt>
                <c:pt idx="660">
                  <c:v>2.3583258601053919E-3</c:v>
                </c:pt>
                <c:pt idx="661">
                  <c:v>2.3551874723936215E-3</c:v>
                </c:pt>
                <c:pt idx="662">
                  <c:v>2.3520543819441644E-3</c:v>
                </c:pt>
                <c:pt idx="663">
                  <c:v>2.3489265593313927E-3</c:v>
                </c:pt>
                <c:pt idx="664">
                  <c:v>2.3458039761840759E-3</c:v>
                </c:pt>
                <c:pt idx="665">
                  <c:v>2.3426866052149442E-3</c:v>
                </c:pt>
                <c:pt idx="666">
                  <c:v>2.3395744202507592E-3</c:v>
                </c:pt>
                <c:pt idx="667">
                  <c:v>2.3364673962628581E-3</c:v>
                </c:pt>
                <c:pt idx="668">
                  <c:v>2.3333655093982332E-3</c:v>
                </c:pt>
                <c:pt idx="669">
                  <c:v>2.3302687370110511E-3</c:v>
                </c:pt>
                <c:pt idx="670">
                  <c:v>2.3271770576946764E-3</c:v>
                </c:pt>
                <c:pt idx="671">
                  <c:v>2.3240904513139884E-3</c:v>
                </c:pt>
                <c:pt idx="672">
                  <c:v>2.3210088990383224E-3</c:v>
                </c:pt>
                <c:pt idx="673">
                  <c:v>2.3179323833745291E-3</c:v>
                </c:pt>
                <c:pt idx="674">
                  <c:v>2.3148608882005697E-3</c:v>
                </c:pt>
                <c:pt idx="675">
                  <c:v>2.3117943987992768E-3</c:v>
                </c:pt>
                <c:pt idx="676">
                  <c:v>2.3087329018925047E-3</c:v>
                </c:pt>
                <c:pt idx="677">
                  <c:v>2.3056763856753202E-3</c:v>
                </c:pt>
                <c:pt idx="678">
                  <c:v>2.3026248398506002E-3</c:v>
                </c:pt>
                <c:pt idx="679">
                  <c:v>2.2995782556634978E-3</c:v>
                </c:pt>
                <c:pt idx="680">
                  <c:v>2.2965366259361519E-3</c:v>
                </c:pt>
                <c:pt idx="681">
                  <c:v>2.2934999451023346E-3</c:v>
                </c:pt>
                <c:pt idx="682">
                  <c:v>2.2904682092419896E-3</c:v>
                </c:pt>
                <c:pt idx="683">
                  <c:v>2.2874414161157715E-3</c:v>
                </c:pt>
                <c:pt idx="684">
                  <c:v>2.2844195651992236E-3</c:v>
                </c:pt>
                <c:pt idx="685">
                  <c:v>2.2814026577167709E-3</c:v>
                </c:pt>
                <c:pt idx="686">
                  <c:v>2.278390696675309E-3</c:v>
                </c:pt>
                <c:pt idx="687">
                  <c:v>2.2753836868973434E-3</c:v>
                </c:pt>
                <c:pt idx="688">
                  <c:v>2.2723816350535392E-3</c:v>
                </c:pt>
                <c:pt idx="689">
                  <c:v>2.2693845496946853E-3</c:v>
                </c:pt>
                <c:pt idx="690">
                  <c:v>2.2663924412828079E-3</c:v>
                </c:pt>
                <c:pt idx="691">
                  <c:v>2.2634053222214691E-3</c:v>
                </c:pt>
                <c:pt idx="692">
                  <c:v>2.2604232068850591E-3</c:v>
                </c:pt>
                <c:pt idx="693">
                  <c:v>2.2574461116469072E-3</c:v>
                </c:pt>
                <c:pt idx="694">
                  <c:v>2.2544740549062872E-3</c:v>
                </c:pt>
                <c:pt idx="695">
                  <c:v>2.2515070571138525E-3</c:v>
                </c:pt>
                <c:pt idx="696">
                  <c:v>2.2485451407956926E-3</c:v>
                </c:pt>
                <c:pt idx="697">
                  <c:v>2.2455883305756439E-3</c:v>
                </c:pt>
                <c:pt idx="698">
                  <c:v>2.2426366531958252E-3</c:v>
                </c:pt>
                <c:pt idx="699">
                  <c:v>2.2396901375351143E-3</c:v>
                </c:pt>
                <c:pt idx="700">
                  <c:v>2.2367488146255222E-3</c:v>
                </c:pt>
                <c:pt idx="701">
                  <c:v>2.2338127176663009E-3</c:v>
                </c:pt>
                <c:pt idx="702">
                  <c:v>2.230881882035473E-3</c:v>
                </c:pt>
                <c:pt idx="703">
                  <c:v>2.227956345298781E-3</c:v>
                </c:pt>
                <c:pt idx="704">
                  <c:v>2.2250361472157657E-3</c:v>
                </c:pt>
                <c:pt idx="705">
                  <c:v>2.2221213297427935E-3</c:v>
                </c:pt>
                <c:pt idx="706">
                  <c:v>2.2192119370329864E-3</c:v>
                </c:pt>
                <c:pt idx="707">
                  <c:v>2.2163080154326362E-3</c:v>
                </c:pt>
                <c:pt idx="708">
                  <c:v>2.2134096134741E-3</c:v>
                </c:pt>
                <c:pt idx="709">
                  <c:v>2.2105167818650177E-3</c:v>
                </c:pt>
                <c:pt idx="710">
                  <c:v>2.2076295734734055E-3</c:v>
                </c:pt>
                <c:pt idx="711">
                  <c:v>2.2047480433088351E-3</c:v>
                </c:pt>
                <c:pt idx="712">
                  <c:v>2.2018722484991641E-3</c:v>
                </c:pt>
                <c:pt idx="713">
                  <c:v>2.1990022482628385E-3</c:v>
                </c:pt>
                <c:pt idx="714">
                  <c:v>2.196138103876475E-3</c:v>
                </c:pt>
                <c:pt idx="715">
                  <c:v>2.1932798786378667E-3</c:v>
                </c:pt>
                <c:pt idx="716">
                  <c:v>2.1904276378236975E-3</c:v>
                </c:pt>
                <c:pt idx="717">
                  <c:v>2.1875814486423989E-3</c:v>
                </c:pt>
                <c:pt idx="718">
                  <c:v>2.1847413801816366E-3</c:v>
                </c:pt>
                <c:pt idx="719">
                  <c:v>2.1819075033505846E-3</c:v>
                </c:pt>
                <c:pt idx="720">
                  <c:v>2.1790798908165004E-3</c:v>
                </c:pt>
                <c:pt idx="721">
                  <c:v>2.1762586169359675E-3</c:v>
                </c:pt>
                <c:pt idx="722">
                  <c:v>2.1734437576804277E-3</c:v>
                </c:pt>
                <c:pt idx="723">
                  <c:v>2.1706353905559623E-3</c:v>
                </c:pt>
                <c:pt idx="724">
                  <c:v>2.1678335945175078E-3</c:v>
                </c:pt>
                <c:pt idx="725">
                  <c:v>2.1650384498772763E-3</c:v>
                </c:pt>
                <c:pt idx="726">
                  <c:v>2.1622500382074308E-3</c:v>
                </c:pt>
                <c:pt idx="727">
                  <c:v>2.1594684422371691E-3</c:v>
                </c:pt>
                <c:pt idx="728">
                  <c:v>2.1566937457442657E-3</c:v>
                </c:pt>
                <c:pt idx="729">
                  <c:v>2.1539260334409414E-3</c:v>
                </c:pt>
                <c:pt idx="730">
                  <c:v>2.1511653908545571E-3</c:v>
                </c:pt>
                <c:pt idx="731">
                  <c:v>2.1484119042030295E-3</c:v>
                </c:pt>
                <c:pt idx="732">
                  <c:v>2.1456656602652372E-3</c:v>
                </c:pt>
                <c:pt idx="733">
                  <c:v>2.1429267462466034E-3</c:v>
                </c:pt>
                <c:pt idx="734">
                  <c:v>2.1401952496402097E-3</c:v>
                </c:pt>
                <c:pt idx="735">
                  <c:v>2.1374712580837243E-3</c:v>
                </c:pt>
                <c:pt idx="736">
                  <c:v>2.1347548592122309E-3</c:v>
                </c:pt>
                <c:pt idx="737">
                  <c:v>2.1320461405077646E-3</c:v>
                </c:pt>
                <c:pt idx="738">
                  <c:v>2.1293451891455082E-3</c:v>
                </c:pt>
                <c:pt idx="739">
                  <c:v>2.1266520918373378E-3</c:v>
                </c:pt>
                <c:pt idx="740">
                  <c:v>2.1239669346730747E-3</c:v>
                </c:pt>
                <c:pt idx="741">
                  <c:v>2.1212898029600766E-3</c:v>
                </c:pt>
                <c:pt idx="742">
                  <c:v>2.118620781061399E-3</c:v>
                </c:pt>
                <c:pt idx="743">
                  <c:v>2.1159599522333401E-3</c:v>
                </c:pt>
                <c:pt idx="744">
                  <c:v>2.1133073984628877E-3</c:v>
                </c:pt>
                <c:pt idx="745">
                  <c:v>2.1106632003055252E-3</c:v>
                </c:pt>
                <c:pt idx="746">
                  <c:v>2.1080274367241358E-3</c:v>
                </c:pt>
                <c:pt idx="747">
                  <c:v>2.1054001849295382E-3</c:v>
                </c:pt>
                <c:pt idx="748">
                  <c:v>2.1027815202234465E-3</c:v>
                </c:pt>
                <c:pt idx="749">
                  <c:v>2.1001715158442463E-3</c:v>
                </c:pt>
                <c:pt idx="750">
                  <c:v>2.0975702428164041E-3</c:v>
                </c:pt>
                <c:pt idx="751">
                  <c:v>2.0949777698041606E-3</c:v>
                </c:pt>
                <c:pt idx="752">
                  <c:v>2.0923941629700316E-3</c:v>
                </c:pt>
                <c:pt idx="753">
                  <c:v>2.0898194858387591E-3</c:v>
                </c:pt>
                <c:pt idx="754">
                  <c:v>2.0872537991674634E-3</c:v>
                </c:pt>
                <c:pt idx="755">
                  <c:v>2.0846971608223571E-3</c:v>
                </c:pt>
                <c:pt idx="756">
                  <c:v>2.0821496256627032E-3</c:v>
                </c:pt>
                <c:pt idx="757">
                  <c:v>2.0796112454326363E-3</c:v>
                </c:pt>
                <c:pt idx="758">
                  <c:v>2.0770820686610634E-3</c:v>
                </c:pt>
                <c:pt idx="759">
                  <c:v>2.0745621405704098E-3</c:v>
                </c:pt>
                <c:pt idx="760">
                  <c:v>2.0720515029943555E-3</c:v>
                </c:pt>
                <c:pt idx="761">
                  <c:v>2.0695501943051179E-3</c:v>
                </c:pt>
                <c:pt idx="762">
                  <c:v>2.0670582493505069E-3</c:v>
                </c:pt>
                <c:pt idx="763">
                  <c:v>2.0645756994008982E-3</c:v>
                </c:pt>
                <c:pt idx="764">
                  <c:v>2.0621025721066066E-3</c:v>
                </c:pt>
                <c:pt idx="765">
                  <c:v>2.0596388914654634E-3</c:v>
                </c:pt>
                <c:pt idx="766">
                  <c:v>2.0571846778009812E-3</c:v>
                </c:pt>
                <c:pt idx="767">
                  <c:v>2.0547399477508226E-3</c:v>
                </c:pt>
                <c:pt idx="768">
                  <c:v>2.0523047142659112E-3</c:v>
                </c:pt>
                <c:pt idx="769">
                  <c:v>2.0498789866196551E-3</c:v>
                </c:pt>
                <c:pt idx="770">
                  <c:v>2.0474627704274669E-3</c:v>
                </c:pt>
                <c:pt idx="771">
                  <c:v>2.0450560676761611E-3</c:v>
                </c:pt>
                <c:pt idx="772">
                  <c:v>2.0426588767631171E-3</c:v>
                </c:pt>
                <c:pt idx="773">
                  <c:v>2.0402711925446649E-3</c:v>
                </c:pt>
                <c:pt idx="774">
                  <c:v>2.0378930063935249E-3</c:v>
                </c:pt>
                <c:pt idx="775">
                  <c:v>2.0355243062647682E-3</c:v>
                </c:pt>
                <c:pt idx="776">
                  <c:v>2.0331650767698851E-3</c:v>
                </c:pt>
                <c:pt idx="777">
                  <c:v>2.0308152992583543E-3</c:v>
                </c:pt>
                <c:pt idx="778">
                  <c:v>2.0284749519063621E-3</c:v>
                </c:pt>
                <c:pt idx="779">
                  <c:v>2.0261440098119157E-3</c:v>
                </c:pt>
                <c:pt idx="780">
                  <c:v>2.0238224450959109E-3</c:v>
                </c:pt>
                <c:pt idx="781">
                  <c:v>2.0215102270084552E-3</c:v>
                </c:pt>
                <c:pt idx="782">
                  <c:v>2.0192073220398356E-3</c:v>
                </c:pt>
                <c:pt idx="783">
                  <c:v>2.0169136940356336E-3</c:v>
                </c:pt>
                <c:pt idx="784">
                  <c:v>2.0146293043151581E-3</c:v>
                </c:pt>
                <c:pt idx="785">
                  <c:v>2.0123541117927145E-3</c:v>
                </c:pt>
                <c:pt idx="786">
                  <c:v>2.0100880731011152E-3</c:v>
                </c:pt>
                <c:pt idx="787">
                  <c:v>2.007831142716676E-3</c:v>
                </c:pt>
                <c:pt idx="788">
                  <c:v>2.0055832730852315E-3</c:v>
                </c:pt>
                <c:pt idx="789">
                  <c:v>2.0033444147486926E-3</c:v>
                </c:pt>
                <c:pt idx="790">
                  <c:v>2.0011145164713011E-3</c:v>
                </c:pt>
                <c:pt idx="791">
                  <c:v>1.9988935253653682E-3</c:v>
                </c:pt>
                <c:pt idx="792">
                  <c:v>1.9966813870158661E-3</c:v>
                </c:pt>
                <c:pt idx="793">
                  <c:v>1.9944780456034555E-3</c:v>
                </c:pt>
                <c:pt idx="794">
                  <c:v>1.9922834440254788E-3</c:v>
                </c:pt>
                <c:pt idx="795">
                  <c:v>1.9900975240145636E-3</c:v>
                </c:pt>
                <c:pt idx="796">
                  <c:v>1.9879202262545023E-3</c:v>
                </c:pt>
                <c:pt idx="797">
                  <c:v>1.9857514904930841E-3</c:v>
                </c:pt>
                <c:pt idx="798">
                  <c:v>1.9835912556515128E-3</c:v>
                </c:pt>
                <c:pt idx="799">
                  <c:v>1.9814394599303475E-3</c:v>
                </c:pt>
                <c:pt idx="800">
                  <c:v>1.9792960409115139E-3</c:v>
                </c:pt>
                <c:pt idx="801">
                  <c:v>1.9771609356564377E-3</c:v>
                </c:pt>
                <c:pt idx="802">
                  <c:v>1.9750340808000542E-3</c:v>
                </c:pt>
                <c:pt idx="803">
                  <c:v>1.9729154126405324E-3</c:v>
                </c:pt>
                <c:pt idx="804">
                  <c:v>1.9708048672247461E-3</c:v>
                </c:pt>
                <c:pt idx="805">
                  <c:v>1.9687023804294043E-3</c:v>
                </c:pt>
                <c:pt idx="806">
                  <c:v>1.9666078880377262E-3</c:v>
                </c:pt>
                <c:pt idx="807">
                  <c:v>1.9645213258118691E-3</c:v>
                </c:pt>
                <c:pt idx="808">
                  <c:v>1.9624426295608548E-3</c:v>
                </c:pt>
                <c:pt idx="809">
                  <c:v>1.9603717352043803E-3</c:v>
                </c:pt>
                <c:pt idx="810">
                  <c:v>1.9583085788321864E-3</c:v>
                </c:pt>
                <c:pt idx="811">
                  <c:v>1.9562530967594839E-3</c:v>
                </c:pt>
                <c:pt idx="812">
                  <c:v>1.9542052255781708E-3</c:v>
                </c:pt>
                <c:pt idx="813">
                  <c:v>1.9521649022041603E-3</c:v>
                </c:pt>
                <c:pt idx="814">
                  <c:v>1.9501320639209745E-3</c:v>
                </c:pt>
                <c:pt idx="815">
                  <c:v>1.9481066484195021E-3</c:v>
                </c:pt>
                <c:pt idx="816">
                  <c:v>1.9460885938343564E-3</c:v>
                </c:pt>
                <c:pt idx="817">
                  <c:v>1.9440778387767573E-3</c:v>
                </c:pt>
                <c:pt idx="818">
                  <c:v>1.9420743223641521E-3</c:v>
                </c:pt>
                <c:pt idx="819">
                  <c:v>1.9400779842468437E-3</c:v>
                </c:pt>
                <c:pt idx="820">
                  <c:v>1.9380887646315555E-3</c:v>
                </c:pt>
                <c:pt idx="821">
                  <c:v>1.9361066043023134E-3</c:v>
                </c:pt>
                <c:pt idx="822">
                  <c:v>1.9341314446386624E-3</c:v>
                </c:pt>
                <c:pt idx="823">
                  <c:v>1.9321632276314126E-3</c:v>
                </c:pt>
                <c:pt idx="824">
                  <c:v>1.9302018958960664E-3</c:v>
                </c:pt>
                <c:pt idx="825">
                  <c:v>1.9282473926841041E-3</c:v>
                </c:pt>
                <c:pt idx="826">
                  <c:v>1.926299661892209E-3</c:v>
                </c:pt>
                <c:pt idx="827">
                  <c:v>1.9243586480696328E-3</c:v>
                </c:pt>
                <c:pt idx="828">
                  <c:v>1.9224242964238233E-3</c:v>
                </c:pt>
                <c:pt idx="829">
                  <c:v>1.9204965528243742E-3</c:v>
                </c:pt>
                <c:pt idx="830">
                  <c:v>1.9185753638056508E-3</c:v>
                </c:pt>
                <c:pt idx="831">
                  <c:v>1.9166606765678091E-3</c:v>
                </c:pt>
                <c:pt idx="832">
                  <c:v>1.914752438976774E-3</c:v>
                </c:pt>
                <c:pt idx="833">
                  <c:v>1.912850599562985E-3</c:v>
                </c:pt>
                <c:pt idx="834">
                  <c:v>1.9109551075191127E-3</c:v>
                </c:pt>
                <c:pt idx="835">
                  <c:v>1.9090659126968492E-3</c:v>
                </c:pt>
                <c:pt idx="836">
                  <c:v>1.9071829656028033E-3</c:v>
                </c:pt>
                <c:pt idx="837">
                  <c:v>1.9053062173937647E-3</c:v>
                </c:pt>
                <c:pt idx="838">
                  <c:v>1.9034356198711273E-3</c:v>
                </c:pt>
                <c:pt idx="839">
                  <c:v>1.9015711254748357E-3</c:v>
                </c:pt>
                <c:pt idx="840">
                  <c:v>1.8997126872767273E-3</c:v>
                </c:pt>
                <c:pt idx="841">
                  <c:v>1.8978602589734682E-3</c:v>
                </c:pt>
                <c:pt idx="842">
                  <c:v>1.8960137948790443E-3</c:v>
                </c:pt>
                <c:pt idx="843">
                  <c:v>1.8941732499169026E-3</c:v>
                </c:pt>
                <c:pt idx="844">
                  <c:v>1.8923385796118682E-3</c:v>
                </c:pt>
                <c:pt idx="845">
                  <c:v>1.8905097400817056E-3</c:v>
                </c:pt>
                <c:pt idx="846">
                  <c:v>1.8886866880285693E-3</c:v>
                </c:pt>
                <c:pt idx="847">
                  <c:v>1.8868693807302561E-3</c:v>
                </c:pt>
                <c:pt idx="848">
                  <c:v>1.8850577760313482E-3</c:v>
                </c:pt>
                <c:pt idx="849">
                  <c:v>1.8832518323342222E-3</c:v>
                </c:pt>
                <c:pt idx="850">
                  <c:v>1.8814515085900632E-3</c:v>
                </c:pt>
                <c:pt idx="851">
                  <c:v>1.8796567642898035E-3</c:v>
                </c:pt>
                <c:pt idx="852">
                  <c:v>1.8778675594550618E-3</c:v>
                </c:pt>
                <c:pt idx="853">
                  <c:v>1.8760838546291033E-3</c:v>
                </c:pt>
                <c:pt idx="854">
                  <c:v>1.8743056108678302E-3</c:v>
                </c:pt>
                <c:pt idx="855">
                  <c:v>1.8725327897308088E-3</c:v>
                </c:pt>
                <c:pt idx="856">
                  <c:v>1.8707653532723915E-3</c:v>
                </c:pt>
                <c:pt idx="857">
                  <c:v>1.8690032640328968E-3</c:v>
                </c:pt>
                <c:pt idx="858">
                  <c:v>1.8672464850299129E-3</c:v>
                </c:pt>
                <c:pt idx="859">
                  <c:v>1.8654949797496695E-3</c:v>
                </c:pt>
                <c:pt idx="860">
                  <c:v>1.8637487121385308E-3</c:v>
                </c:pt>
                <c:pt idx="861">
                  <c:v>1.8620076465946348E-3</c:v>
                </c:pt>
                <c:pt idx="862">
                  <c:v>1.8602717479596271E-3</c:v>
                </c:pt>
                <c:pt idx="863">
                  <c:v>1.858540981510563E-3</c:v>
                </c:pt>
                <c:pt idx="864">
                  <c:v>1.8568153129519041E-3</c:v>
                </c:pt>
                <c:pt idx="865">
                  <c:v>1.855094708407703E-3</c:v>
                </c:pt>
                <c:pt idx="866">
                  <c:v>1.8533791344138844E-3</c:v>
                </c:pt>
                <c:pt idx="867">
                  <c:v>1.8516685579107179E-3</c:v>
                </c:pt>
                <c:pt idx="868">
                  <c:v>1.8499629462354116E-3</c:v>
                </c:pt>
                <c:pt idx="869">
                  <c:v>1.8482622671148537E-3</c:v>
                </c:pt>
                <c:pt idx="870">
                  <c:v>1.8465664886584943E-3</c:v>
                </c:pt>
                <c:pt idx="871">
                  <c:v>1.8448755793514311E-3</c:v>
                </c:pt>
                <c:pt idx="872">
                  <c:v>1.8431895080475674E-3</c:v>
                </c:pt>
                <c:pt idx="873">
                  <c:v>1.8415082439629548E-3</c:v>
                </c:pt>
                <c:pt idx="874">
                  <c:v>1.8398317566693041E-3</c:v>
                </c:pt>
                <c:pt idx="875">
                  <c:v>1.8381600160875728E-3</c:v>
                </c:pt>
                <c:pt idx="876">
                  <c:v>1.836492992481787E-3</c:v>
                </c:pt>
                <c:pt idx="877">
                  <c:v>1.8348306564528963E-3</c:v>
                </c:pt>
                <c:pt idx="878">
                  <c:v>1.8331729789328927E-3</c:v>
                </c:pt>
                <c:pt idx="879">
                  <c:v>1.8315199311789293E-3</c:v>
                </c:pt>
                <c:pt idx="880">
                  <c:v>1.8298714847676761E-3</c:v>
                </c:pt>
                <c:pt idx="881">
                  <c:v>1.8282276115897842E-3</c:v>
                </c:pt>
                <c:pt idx="882">
                  <c:v>1.8265882838444099E-3</c:v>
                </c:pt>
                <c:pt idx="883">
                  <c:v>1.8249534740340252E-3</c:v>
                </c:pt>
                <c:pt idx="884">
                  <c:v>1.8233231549591004E-3</c:v>
                </c:pt>
                <c:pt idx="885">
                  <c:v>1.8216972997131739E-3</c:v>
                </c:pt>
                <c:pt idx="886">
                  <c:v>1.8200758816778752E-3</c:v>
                </c:pt>
                <c:pt idx="887">
                  <c:v>1.8184588745181001E-3</c:v>
                </c:pt>
                <c:pt idx="888">
                  <c:v>1.8168462521772942E-3</c:v>
                </c:pt>
                <c:pt idx="889">
                  <c:v>1.8152379888728969E-3</c:v>
                </c:pt>
                <c:pt idx="890">
                  <c:v>1.8136340590917731E-3</c:v>
                </c:pt>
                <c:pt idx="891">
                  <c:v>1.812034437585947E-3</c:v>
                </c:pt>
                <c:pt idx="892">
                  <c:v>1.8104390993681728E-3</c:v>
                </c:pt>
                <c:pt idx="893">
                  <c:v>1.8088480197078504E-3</c:v>
                </c:pt>
                <c:pt idx="894">
                  <c:v>1.8072611741268881E-3</c:v>
                </c:pt>
                <c:pt idx="895">
                  <c:v>1.8056785383957043E-3</c:v>
                </c:pt>
                <c:pt idx="896">
                  <c:v>1.8041000885293337E-3</c:v>
                </c:pt>
                <c:pt idx="897">
                  <c:v>1.8025258007836006E-3</c:v>
                </c:pt>
                <c:pt idx="898">
                  <c:v>1.8009556516513654E-3</c:v>
                </c:pt>
                <c:pt idx="899">
                  <c:v>1.7993896178588945E-3</c:v>
                </c:pt>
                <c:pt idx="900">
                  <c:v>1.7978276763622723E-3</c:v>
                </c:pt>
                <c:pt idx="901">
                  <c:v>1.7962698043439609E-3</c:v>
                </c:pt>
                <c:pt idx="902">
                  <c:v>1.7947159792092641E-3</c:v>
                </c:pt>
                <c:pt idx="903">
                  <c:v>1.7931661785831432E-3</c:v>
                </c:pt>
                <c:pt idx="904">
                  <c:v>1.7916203803068184E-3</c:v>
                </c:pt>
                <c:pt idx="905">
                  <c:v>1.7900785624346692E-3</c:v>
                </c:pt>
                <c:pt idx="906">
                  <c:v>1.7885407032310029E-3</c:v>
                </c:pt>
                <c:pt idx="907">
                  <c:v>1.7870067811670901E-3</c:v>
                </c:pt>
                <c:pt idx="908">
                  <c:v>1.7854767749181076E-3</c:v>
                </c:pt>
                <c:pt idx="909">
                  <c:v>1.7839506633602169E-3</c:v>
                </c:pt>
                <c:pt idx="910">
                  <c:v>1.782428425567708E-3</c:v>
                </c:pt>
                <c:pt idx="911">
                  <c:v>1.780910040810146E-3</c:v>
                </c:pt>
                <c:pt idx="912">
                  <c:v>1.7793954885496528E-3</c:v>
                </c:pt>
                <c:pt idx="913">
                  <c:v>1.7778847484381888E-3</c:v>
                </c:pt>
                <c:pt idx="914">
                  <c:v>1.7763778003149159E-3</c:v>
                </c:pt>
                <c:pt idx="915">
                  <c:v>1.7748746242035747E-3</c:v>
                </c:pt>
                <c:pt idx="916">
                  <c:v>1.7733752003099954E-3</c:v>
                </c:pt>
                <c:pt idx="917">
                  <c:v>1.7718795090195534E-3</c:v>
                </c:pt>
                <c:pt idx="918">
                  <c:v>1.7703875308947778E-3</c:v>
                </c:pt>
                <c:pt idx="919">
                  <c:v>1.7688992466728917E-3</c:v>
                </c:pt>
                <c:pt idx="920">
                  <c:v>1.7674146372635771E-3</c:v>
                </c:pt>
                <c:pt idx="921">
                  <c:v>1.765933683746527E-3</c:v>
                </c:pt>
                <c:pt idx="922">
                  <c:v>1.7644563673692934E-3</c:v>
                </c:pt>
                <c:pt idx="923">
                  <c:v>1.7629826695450392E-3</c:v>
                </c:pt>
                <c:pt idx="924">
                  <c:v>1.7615125718503642E-3</c:v>
                </c:pt>
                <c:pt idx="925">
                  <c:v>1.7600460560231617E-3</c:v>
                </c:pt>
                <c:pt idx="926">
                  <c:v>1.7585831039605413E-3</c:v>
                </c:pt>
                <c:pt idx="927">
                  <c:v>1.7571236977167641E-3</c:v>
                </c:pt>
                <c:pt idx="928">
                  <c:v>1.7556678195012362E-3</c:v>
                </c:pt>
                <c:pt idx="929">
                  <c:v>1.7542154516765089E-3</c:v>
                </c:pt>
                <c:pt idx="930">
                  <c:v>1.7527665767563402E-3</c:v>
                </c:pt>
                <c:pt idx="931">
                  <c:v>1.7513211774037901E-3</c:v>
                </c:pt>
                <c:pt idx="932">
                  <c:v>1.7498792364293713E-3</c:v>
                </c:pt>
                <c:pt idx="933">
                  <c:v>1.7484407367891173E-3</c:v>
                </c:pt>
                <c:pt idx="934">
                  <c:v>1.7470056615828834E-3</c:v>
                </c:pt>
                <c:pt idx="935">
                  <c:v>1.7455739940524717E-3</c:v>
                </c:pt>
                <c:pt idx="936">
                  <c:v>1.7441457175799621E-3</c:v>
                </c:pt>
                <c:pt idx="937">
                  <c:v>1.7427208156859109E-3</c:v>
                </c:pt>
                <c:pt idx="938">
                  <c:v>1.7412992720277473E-3</c:v>
                </c:pt>
                <c:pt idx="939">
                  <c:v>1.7398810703980363E-3</c:v>
                </c:pt>
                <c:pt idx="940">
                  <c:v>1.7384661947228946E-3</c:v>
                </c:pt>
                <c:pt idx="941">
                  <c:v>1.7370546290603676E-3</c:v>
                </c:pt>
                <c:pt idx="942">
                  <c:v>1.7356463575988392E-3</c:v>
                </c:pt>
                <c:pt idx="943">
                  <c:v>1.7342413646555263E-3</c:v>
                </c:pt>
                <c:pt idx="944">
                  <c:v>1.7328396346748501E-3</c:v>
                </c:pt>
                <c:pt idx="945">
                  <c:v>1.7314411522270574E-3</c:v>
                </c:pt>
                <c:pt idx="946">
                  <c:v>1.7300459020066575E-3</c:v>
                </c:pt>
                <c:pt idx="947">
                  <c:v>1.7286538688309966E-3</c:v>
                </c:pt>
                <c:pt idx="948">
                  <c:v>1.7272650376388256E-3</c:v>
                </c:pt>
                <c:pt idx="949">
                  <c:v>1.7258793934888674E-3</c:v>
                </c:pt>
                <c:pt idx="950">
                  <c:v>1.7244969215584717E-3</c:v>
                </c:pt>
                <c:pt idx="951">
                  <c:v>1.7231176071422225E-3</c:v>
                </c:pt>
                <c:pt idx="952">
                  <c:v>1.721741435650601E-3</c:v>
                </c:pt>
                <c:pt idx="953">
                  <c:v>1.7203683926086725E-3</c:v>
                </c:pt>
                <c:pt idx="954">
                  <c:v>1.7189984636547494E-3</c:v>
                </c:pt>
                <c:pt idx="955">
                  <c:v>1.7176316345391461E-3</c:v>
                </c:pt>
                <c:pt idx="956">
                  <c:v>1.7162678911229279E-3</c:v>
                </c:pt>
                <c:pt idx="957">
                  <c:v>1.7149072193765897E-3</c:v>
                </c:pt>
                <c:pt idx="958">
                  <c:v>1.7135496053789473E-3</c:v>
                </c:pt>
                <c:pt idx="959">
                  <c:v>1.7121950353158114E-3</c:v>
                </c:pt>
                <c:pt idx="960">
                  <c:v>1.7108434954788909E-3</c:v>
                </c:pt>
                <c:pt idx="961">
                  <c:v>1.7094949722645724E-3</c:v>
                </c:pt>
                <c:pt idx="962">
                  <c:v>1.7081494521728013E-3</c:v>
                </c:pt>
                <c:pt idx="963">
                  <c:v>1.7068069218059033E-3</c:v>
                </c:pt>
                <c:pt idx="964">
                  <c:v>1.7054673678674683E-3</c:v>
                </c:pt>
                <c:pt idx="965">
                  <c:v>1.7041307771613183E-3</c:v>
                </c:pt>
                <c:pt idx="966">
                  <c:v>1.7027971365903432E-3</c:v>
                </c:pt>
                <c:pt idx="967">
                  <c:v>1.7014664331554161E-3</c:v>
                </c:pt>
                <c:pt idx="968">
                  <c:v>1.7001386539544411E-3</c:v>
                </c:pt>
                <c:pt idx="969">
                  <c:v>1.6988137861811742E-3</c:v>
                </c:pt>
                <c:pt idx="970">
                  <c:v>1.6974918171243029E-3</c:v>
                </c:pt>
                <c:pt idx="971">
                  <c:v>1.6961727341664034E-3</c:v>
                </c:pt>
                <c:pt idx="972">
                  <c:v>1.6948565247829075E-3</c:v>
                </c:pt>
                <c:pt idx="973">
                  <c:v>1.6935431765411745E-3</c:v>
                </c:pt>
                <c:pt idx="974">
                  <c:v>1.6922326770994621E-3</c:v>
                </c:pt>
                <c:pt idx="975">
                  <c:v>1.6909250142060402E-3</c:v>
                </c:pt>
                <c:pt idx="976">
                  <c:v>1.6896201756981767E-3</c:v>
                </c:pt>
                <c:pt idx="977">
                  <c:v>1.6883181495012535E-3</c:v>
                </c:pt>
                <c:pt idx="978">
                  <c:v>1.6870189236278287E-3</c:v>
                </c:pt>
                <c:pt idx="979">
                  <c:v>1.6857224861767175E-3</c:v>
                </c:pt>
                <c:pt idx="980">
                  <c:v>1.6844288253321669E-3</c:v>
                </c:pt>
                <c:pt idx="981">
                  <c:v>1.6831379293628867E-3</c:v>
                </c:pt>
                <c:pt idx="982">
                  <c:v>1.6818497866212059E-3</c:v>
                </c:pt>
                <c:pt idx="983">
                  <c:v>1.6805643855422789E-3</c:v>
                </c:pt>
                <c:pt idx="984">
                  <c:v>1.6792817146431495E-3</c:v>
                </c:pt>
                <c:pt idx="985">
                  <c:v>1.6780017625219769E-3</c:v>
                </c:pt>
                <c:pt idx="986">
                  <c:v>1.6767245178571741E-3</c:v>
                </c:pt>
                <c:pt idx="987">
                  <c:v>1.6754499694066401E-3</c:v>
                </c:pt>
                <c:pt idx="988">
                  <c:v>1.6741781060069046E-3</c:v>
                </c:pt>
                <c:pt idx="989">
                  <c:v>1.6729089165723721E-3</c:v>
                </c:pt>
                <c:pt idx="990">
                  <c:v>1.671642390094523E-3</c:v>
                </c:pt>
                <c:pt idx="991">
                  <c:v>1.6703785156411838E-3</c:v>
                </c:pt>
                <c:pt idx="992">
                  <c:v>1.6691172823556993E-3</c:v>
                </c:pt>
                <c:pt idx="993">
                  <c:v>1.6678586794562442E-3</c:v>
                </c:pt>
                <c:pt idx="994">
                  <c:v>1.6666026962350129E-3</c:v>
                </c:pt>
                <c:pt idx="995">
                  <c:v>1.6653493220575809E-3</c:v>
                </c:pt>
                <c:pt idx="996">
                  <c:v>1.6640985463620829E-3</c:v>
                </c:pt>
                <c:pt idx="997">
                  <c:v>1.6628503586585913E-3</c:v>
                </c:pt>
                <c:pt idx="998">
                  <c:v>1.6616047485283267E-3</c:v>
                </c:pt>
                <c:pt idx="999">
                  <c:v>1.6603617056230335E-3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62-4541-BFC6-EB7FD8E06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709760"/>
        <c:axId val="106711680"/>
      </c:lineChart>
      <c:catAx>
        <c:axId val="106709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Epoch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6711680"/>
        <c:crosses val="autoZero"/>
        <c:auto val="1"/>
        <c:lblAlgn val="ctr"/>
        <c:lblOffset val="100"/>
        <c:tickLblSkip val="99"/>
        <c:tickMarkSkip val="99"/>
        <c:noMultiLvlLbl val="0"/>
      </c:catAx>
      <c:valAx>
        <c:axId val="1067116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/>
                  <a:t>MSE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67097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5456674986798935"/>
          <c:y val="0.45933479719207304"/>
          <c:w val="0.19618793784500757"/>
          <c:h val="8.1330405615854806E-2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249B7-5670-4B09-86B3-71E93B280144}" type="datetimeFigureOut">
              <a:rPr lang="en-IN" smtClean="0"/>
              <a:pPr/>
              <a:t>10-02-2020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43E-5CCA-4B84-BEC8-B1B27F09E7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8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F1CA-FD27-4437-9CAD-DD56B5418F4E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03FA-AEC6-496F-8A81-D8B322B5D797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40E8-755A-4A9E-8203-7D540D0C4D6C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027D-C39B-4028-B8BF-317DD87D366F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062A-9710-4020-9B03-34EA22284D0C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52DA-6FB1-4EDE-8BB4-888167B9355B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C040-CCB1-4266-9346-A8F110B24665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B0CE-3257-4B5B-B2F0-94303DB42A1F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7C3-74B1-42E7-853A-25836E4163F3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28E-BEF7-443D-BAE5-BD9F671E0CEA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09AC58-2162-4EEC-B138-250DBBF30288}"/>
              </a:ext>
            </a:extLst>
          </p:cNvPr>
          <p:cNvSpPr/>
          <p:nvPr/>
        </p:nvSpPr>
        <p:spPr>
          <a:xfrm>
            <a:off x="190175" y="0"/>
            <a:ext cx="11782425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Second Review on</a:t>
            </a:r>
          </a:p>
          <a:p>
            <a:pPr algn="ctr" defTabSz="457200"/>
            <a:endParaRPr lang="en-US" sz="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SYSTEM FAULT DIAGNOSIS USING MACHINE LEARNING</a:t>
            </a:r>
          </a:p>
          <a:p>
            <a:pPr algn="ctr" defTabSz="457200"/>
            <a:endParaRPr lang="en-US" sz="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defTabSz="457200"/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S. Hemachandra </a:t>
            </a:r>
            <a:r>
              <a:rPr lang="en-US" sz="1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M.Tech., Ph.D.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Century Gothic" panose="020B0502020202020204"/>
              </a:rPr>
              <a:t> 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Century Gothic" panose="020B0502020202020204"/>
            </a:endParaRPr>
          </a:p>
          <a:p>
            <a:pPr algn="ctr" defTabSz="457200"/>
            <a:endParaRPr lang="en-US" dirty="0">
              <a:solidFill>
                <a:srgbClr val="002060"/>
              </a:solidFill>
              <a:latin typeface="Century Gothic" panose="020B0502020202020204"/>
            </a:endParaRPr>
          </a:p>
          <a:p>
            <a:pPr algn="ctr" defTabSz="457200"/>
            <a:r>
              <a:rPr lang="en-US" sz="1400" dirty="0">
                <a:solidFill>
                  <a:srgbClr val="002060"/>
                </a:solidFill>
                <a:latin typeface="Century Gothic" panose="020B0502020202020204"/>
              </a:rPr>
              <a:t>DEPARTMENT OF ELECTRICAL AND ELECTRONICS ENGINEERING</a:t>
            </a:r>
          </a:p>
          <a:p>
            <a:pPr algn="ctr" defTabSz="457200"/>
            <a:r>
              <a:rPr lang="en-US" sz="2800" dirty="0">
                <a:solidFill>
                  <a:srgbClr val="FF3399"/>
                </a:solidFill>
                <a:latin typeface="Bahamas" pitchFamily="34" charset="0"/>
              </a:rPr>
              <a:t>SREE VIDYANIKETHAN ENGINEERING COLLEGE</a:t>
            </a:r>
          </a:p>
          <a:p>
            <a:pPr algn="ctr" defTabSz="457200"/>
            <a:r>
              <a:rPr lang="en-US" sz="1400" dirty="0">
                <a:latin typeface="Century Gothic" panose="020B0502020202020204"/>
              </a:rPr>
              <a:t>(AUTONOMOUS)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A.RANGAMPET, TIRUPATI – 517 102</a:t>
            </a:r>
          </a:p>
          <a:p>
            <a:pPr algn="ctr" defTabSz="457200"/>
            <a:r>
              <a:rPr lang="en-US" sz="1400" dirty="0">
                <a:solidFill>
                  <a:prstClr val="black"/>
                </a:solidFill>
                <a:latin typeface="Century Gothic" panose="020B0502020202020204"/>
              </a:rPr>
              <a:t>(2016 - 2020)</a:t>
            </a:r>
            <a:endParaRPr lang="en-US" sz="1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27" name="Picture 3" descr="C:\Users\EEESTAFF0\Desktop\svec_footer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51" y="4023807"/>
            <a:ext cx="1713297" cy="11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BBEBC-180F-4554-9433-0F45F01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755A-7F1F-43D1-B420-8FE5AAB03653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19251-2539-4EA6-9027-2F2AE5C9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3DB7B4-5812-42F9-8D4D-54AA0409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7977"/>
              </p:ext>
            </p:extLst>
          </p:nvPr>
        </p:nvGraphicFramePr>
        <p:xfrm>
          <a:off x="2965142" y="1455938"/>
          <a:ext cx="9007458" cy="147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82">
                  <a:extLst>
                    <a:ext uri="{9D8B030D-6E8A-4147-A177-3AD203B41FA5}">
                      <a16:colId xmlns:a16="http://schemas.microsoft.com/office/drawing/2014/main" val="3291672"/>
                    </a:ext>
                  </a:extLst>
                </a:gridCol>
                <a:gridCol w="3800376">
                  <a:extLst>
                    <a:ext uri="{9D8B030D-6E8A-4147-A177-3AD203B41FA5}">
                      <a16:colId xmlns:a16="http://schemas.microsoft.com/office/drawing/2014/main" val="3282628654"/>
                    </a:ext>
                  </a:extLst>
                </a:gridCol>
              </a:tblGrid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EDAGOTTI PAVANKUMAR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665074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AVILALA DEDEEPYA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617131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GAYAKAWADA CHANDRASEKHAR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8807038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AVULA PRAVALIKA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16121A0209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88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478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76047" y="595224"/>
          <a:ext cx="11680164" cy="386463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3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33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Fault(BCG)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Fault(BG)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Fault(BC)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Fault(AB)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</a:t>
                      </a:r>
                      <a:r>
                        <a:rPr lang="en-US" sz="1200" u="none" strike="noStrike" baseline="0" dirty="0">
                          <a:solidFill>
                            <a:schemeClr val="tx1"/>
                          </a:solidFill>
                        </a:rPr>
                        <a:t> AG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Fault(CAG)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Fault(CG)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Fault(ABG)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Fault(CA)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</a:rPr>
                        <a:t>Fault(ABC)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r>
                        <a:rPr lang="en-US" sz="1200" b="1" i="1" u="none" strike="noStrike" baseline="0" dirty="0">
                          <a:solidFill>
                            <a:schemeClr val="tx1"/>
                          </a:solidFill>
                          <a:latin typeface="Calibri"/>
                        </a:rPr>
                        <a:t> Fault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0.001041384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0.001228503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0.001267962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0.000949011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0.00103155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0.000609621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0.000751261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0.001670856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0.001259615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0.000699633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0.000936641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NMSE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0.012227989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0.014361976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0.013714801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0.011078389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0.011540652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0.007375399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0.008873446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0.018414151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0.014619167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0.008108269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0.025133817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0.023881474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0.030720223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0.026290921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0.024074968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0.02712062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0.019775526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0.022480201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0.033857771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0.027864911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0.020467848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0.024376238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Min Abs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3.10014E-05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3.7502E-06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4.12587E-07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6.64737E-07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1.8618E-05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4.956E-06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6.39238E-06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9.19265E-05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1.13233E-05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5.68566E-06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7.6094E-06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Max Abs 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0.222116585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0.083063903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0.222004191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0.174415037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0.080086244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0.194371308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0.081007194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0.178581559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0.273691945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0.128971428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0.104476299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    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0.996169263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0.993366015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0.994160264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0.994680123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0.994845309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0.996420527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0.997417854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0.993264984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0.996228945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0.997105661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0.988280479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10023" y="4830792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Table. 3. Classification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B6D251-D986-4C0E-BC78-0D7DC2655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872467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75">
                  <a:extLst>
                    <a:ext uri="{9D8B030D-6E8A-4147-A177-3AD203B41FA5}">
                      <a16:colId xmlns:a16="http://schemas.microsoft.com/office/drawing/2014/main" val="4269515327"/>
                    </a:ext>
                  </a:extLst>
                </a:gridCol>
                <a:gridCol w="6542842">
                  <a:extLst>
                    <a:ext uri="{9D8B030D-6E8A-4147-A177-3AD203B41FA5}">
                      <a16:colId xmlns:a16="http://schemas.microsoft.com/office/drawing/2014/main" val="957380915"/>
                    </a:ext>
                  </a:extLst>
                </a:gridCol>
                <a:gridCol w="2733580">
                  <a:extLst>
                    <a:ext uri="{9D8B030D-6E8A-4147-A177-3AD203B41FA5}">
                      <a16:colId xmlns:a16="http://schemas.microsoft.com/office/drawing/2014/main" val="428340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weeks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6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other deep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7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of results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0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Thesis submission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1488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Project Time 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Power System reliability gets improved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Power System Stability gets improved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Accurate real-time fault classification can support superior grid operation by reducing the likelihood of relay operations on non-faulted phases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9C68-F8E1-43F4-BDDF-866429EC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Recurrent Neural Network is exercised by varying the hidden layers. We will try to simulate more number of faults and the results will be updated.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66D8-4017-49D3-A74C-39BDED6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D5F59-C1E5-4B1A-BA66-70D0B6F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99EC1-F94B-44CB-A3E1-D211B377218D}"/>
              </a:ext>
            </a:extLst>
          </p:cNvPr>
          <p:cNvSpPr txBox="1"/>
          <p:nvPr/>
        </p:nvSpPr>
        <p:spPr>
          <a:xfrm>
            <a:off x="838200" y="339109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402856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B6DEF-F39C-40B0-B60B-2E342DDF5922}"/>
              </a:ext>
            </a:extLst>
          </p:cNvPr>
          <p:cNvSpPr txBox="1"/>
          <p:nvPr/>
        </p:nvSpPr>
        <p:spPr>
          <a:xfrm>
            <a:off x="838200" y="199749"/>
            <a:ext cx="1051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u="sng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0AC7D-C646-4A26-934D-95EC7158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18A2-EEB7-4262-8046-02DC67F5AE8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981BA-7AE4-4E6C-9012-F1DBF6F7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E14EC-3F02-449A-AD8E-DE30BE95F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68250"/>
              </p:ext>
            </p:extLst>
          </p:nvPr>
        </p:nvGraphicFramePr>
        <p:xfrm>
          <a:off x="843378" y="870017"/>
          <a:ext cx="10510421" cy="559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800">
                  <a:extLst>
                    <a:ext uri="{9D8B030D-6E8A-4147-A177-3AD203B41FA5}">
                      <a16:colId xmlns:a16="http://schemas.microsoft.com/office/drawing/2014/main" val="3448325611"/>
                    </a:ext>
                  </a:extLst>
                </a:gridCol>
                <a:gridCol w="9848621">
                  <a:extLst>
                    <a:ext uri="{9D8B030D-6E8A-4147-A177-3AD203B41FA5}">
                      <a16:colId xmlns:a16="http://schemas.microsoft.com/office/drawing/2014/main" val="393581948"/>
                    </a:ext>
                  </a:extLst>
                </a:gridCol>
              </a:tblGrid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K. Chen, J.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J. He, "Detection and Classification of Transmission Line Faults Based on Unsupervised Feature Learning and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Sparse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Autoencoder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IEEE Transactions on Smart Grid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vol. 9, no. 3, pp. 1748-1758, May 2018.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736879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S. Shi, B. Zhu, S.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Mirsaeidi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and X. Dong, "Fault Classification for Transmission Lines Based on Group Sparse Representation,"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IEEE Transactions on Smart Grid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vol. 10, no. 4, pp. 4673-4682, July 2019.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277682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W. Li, D.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Deka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M.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Chertkov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and M. Wang, "Real-Time Faulted Line Localization and PMU Placement in Power Systems Through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Convolutional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Neural Networks," in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IEEE Transactions on Power Systems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vol. 34, no. 6, pp. 4640-4651, Nov. 2019.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891298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Bhattacharya and A. Sinha, "Intelligent Fault Analysis in Electrical Power Grids,"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2017 IEEE 29th International Conference on Tools with Artificial Intelligence (ICTAI)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Boston, MA, 2017, pp. 985-990.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8713284"/>
                  </a:ext>
                </a:extLst>
              </a:tr>
              <a:tr h="82264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Tokel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R. A.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Halaseh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Alirezaei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Mathar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"A new approach for machine learning-based fault detection and classification in power systems,"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2018 IEEE Power &amp; Energy Society Innovative Smart Grid Technologies Conference (ISGT)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Washington, DC, 2018, pp. 1-5.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14642"/>
                  </a:ext>
                </a:extLst>
              </a:tr>
              <a:tr h="82256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 Cardoso, J. G.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Rolim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H. H. Zurn, "Application of neural-network modules to electric power system fault section estimation," in </a:t>
                      </a:r>
                      <a:r>
                        <a:rPr lang="en-IN" sz="1800" i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Transactions on Power Delivery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vol. 19, no. 3, pp. 1034-1041, July 2004.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9601737"/>
                  </a:ext>
                </a:extLst>
              </a:tr>
              <a:tr h="63388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Jamil, M., Sharma, S.K. &amp; Singh, R.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SpringerPlus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(2015) 4: 334. https://doi.org/10.1186/s40064-015-1080-x.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833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4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743318"/>
              </p:ext>
            </p:extLst>
          </p:nvPr>
        </p:nvGraphicFramePr>
        <p:xfrm>
          <a:off x="838200" y="1074738"/>
          <a:ext cx="10515596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66D8-4017-49D3-A74C-39BDED6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D5F59-C1E5-4B1A-BA66-70D0B6F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99EC1-F94B-44CB-A3E1-D211B377218D}"/>
              </a:ext>
            </a:extLst>
          </p:cNvPr>
          <p:cNvSpPr txBox="1"/>
          <p:nvPr/>
        </p:nvSpPr>
        <p:spPr>
          <a:xfrm>
            <a:off x="838200" y="321354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CO – PO Mapping </a:t>
            </a:r>
          </a:p>
        </p:txBody>
      </p:sp>
    </p:spTree>
    <p:extLst>
      <p:ext uri="{BB962C8B-B14F-4D97-AF65-F5344CB8AC3E}">
        <p14:creationId xmlns:p14="http://schemas.microsoft.com/office/powerpoint/2010/main" val="402856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1159-D691-4B53-B1A6-D9B3A79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8314-1F46-43E9-87EC-9D327CFD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9E5B-FFDD-47CA-AE66-D39F45E52B55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5039-2C10-4B0D-ABFA-290767B0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881B9-BB6E-445C-BA3F-A72AD63B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7371"/>
            <a:ext cx="10515600" cy="5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0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5C99C0B-24DC-464E-AEB0-124B0DE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378" y="1065319"/>
            <a:ext cx="8981243" cy="5282214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Objective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Components Information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Simulation Results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Project Time line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Advantages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References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CO – PO Mapping</a:t>
            </a:r>
          </a:p>
          <a:p>
            <a:pPr algn="l"/>
            <a:endParaRPr lang="en-IN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/>
          </a:p>
          <a:p>
            <a:pPr algn="l"/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EF8A7-F534-4440-8C5C-A61C86D65859}"/>
              </a:ext>
            </a:extLst>
          </p:cNvPr>
          <p:cNvSpPr txBox="1"/>
          <p:nvPr/>
        </p:nvSpPr>
        <p:spPr>
          <a:xfrm>
            <a:off x="861134" y="279647"/>
            <a:ext cx="27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Contents</a:t>
            </a:r>
            <a:r>
              <a:rPr lang="en-IN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1C03-83FB-4A41-A673-D7905080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972D-E9C9-463C-B8F6-D09D8C3356F7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E4775-580B-43B1-BD6F-CC56A677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600" b="1" u="sng" dirty="0">
                <a:solidFill>
                  <a:srgbClr val="FF0000"/>
                </a:solidFill>
              </a:rPr>
              <a:t>Objective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826" y="1260629"/>
            <a:ext cx="10515600" cy="419026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fault diagnosis is the process of analyzing historical fault data for the detection and the classification of the current faults.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objective of our project is to detect and the classify  faults with the help of the deep neural networks.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B59D4-2B44-4776-860C-47B66B58FF3B}"/>
              </a:ext>
            </a:extLst>
          </p:cNvPr>
          <p:cNvSpPr txBox="1"/>
          <p:nvPr/>
        </p:nvSpPr>
        <p:spPr>
          <a:xfrm>
            <a:off x="838200" y="356865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Introduction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AF7A38-E445-4B58-9796-4267284E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3" y="1260629"/>
            <a:ext cx="10635449" cy="5042517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From past few decades we are very much depending on the electric power.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Transmission lines are the bridge between generating stations to distribution stations.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Faults in the transmission lines are common but the protection is necessary to protect the system from faults.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fault detection and the classification in the transmission line is very much important.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By using the deep neural networks we can classify the type of fault        occurred in the transmission line, which requires past data.</a:t>
            </a:r>
          </a:p>
          <a:p>
            <a:pPr algn="just"/>
            <a:endParaRPr lang="en-US" sz="28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E3CB4-25D1-4287-82D6-F9574CE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5C41-A637-4317-A4DB-B59D3E1A9940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78CD-D8AB-4C18-8B69-D4483DA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2286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Here we are using MATLAB to generate the fault data for  deep neural networks.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We are using NeuroSolutions software for the training and testing of the network.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We are using Recurrent Neural Network for the classification of  shunt faults in the transmission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Components</a:t>
            </a:r>
          </a:p>
        </p:txBody>
      </p:sp>
      <p:pic>
        <p:nvPicPr>
          <p:cNvPr id="7" name="Picture 6" descr="matl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00" y="3928685"/>
            <a:ext cx="1805940" cy="1623060"/>
          </a:xfrm>
          <a:prstGeom prst="rect">
            <a:avLst/>
          </a:prstGeom>
        </p:spPr>
      </p:pic>
      <p:pic>
        <p:nvPicPr>
          <p:cNvPr id="8" name="Picture 7" descr="NS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08" y="4086691"/>
            <a:ext cx="2293620" cy="1272540"/>
          </a:xfrm>
          <a:prstGeom prst="rect">
            <a:avLst/>
          </a:prstGeom>
        </p:spPr>
      </p:pic>
      <p:pic>
        <p:nvPicPr>
          <p:cNvPr id="10" name="Picture 9" descr="excel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295" y="3640272"/>
            <a:ext cx="2287511" cy="22875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799" y="5745192"/>
            <a:ext cx="16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. 1 . Matlab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959" y="5719313"/>
            <a:ext cx="22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. NeuroSolutions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16196" y="5762446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3.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NN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99" y="905773"/>
            <a:ext cx="7216140" cy="4683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1117" y="5650302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4. Recurrent Neural Network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9722" y="733245"/>
            <a:ext cx="5305244" cy="5521355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Line Voltage V</a:t>
            </a:r>
            <a:r>
              <a:rPr lang="en-US" sz="1400" dirty="0">
                <a:solidFill>
                  <a:schemeClr val="accent2"/>
                </a:solidFill>
              </a:rPr>
              <a:t>L-L   </a:t>
            </a:r>
            <a:r>
              <a:rPr lang="en-US" dirty="0">
                <a:solidFill>
                  <a:schemeClr val="accent2"/>
                </a:solidFill>
              </a:rPr>
              <a:t>= 220 kV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Line Length, l        = 200 km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Frequency, f        = 50 Hz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Z</a:t>
            </a:r>
            <a:r>
              <a:rPr lang="en-US" sz="1800" dirty="0">
                <a:solidFill>
                  <a:schemeClr val="accent2"/>
                </a:solidFill>
              </a:rPr>
              <a:t>1                                       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sz="2000" dirty="0">
                <a:solidFill>
                  <a:schemeClr val="accent2"/>
                </a:solidFill>
              </a:rPr>
              <a:t>4.76 + j</a:t>
            </a:r>
            <a:r>
              <a:rPr lang="en-US" sz="1200" dirty="0">
                <a:solidFill>
                  <a:schemeClr val="accent2"/>
                </a:solidFill>
              </a:rPr>
              <a:t>*</a:t>
            </a:r>
            <a:r>
              <a:rPr lang="en-US" sz="2000" dirty="0">
                <a:solidFill>
                  <a:schemeClr val="accent2"/>
                </a:solidFill>
              </a:rPr>
              <a:t>59.75 ohms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Z</a:t>
            </a:r>
            <a:r>
              <a:rPr lang="en-US" sz="1600" dirty="0">
                <a:solidFill>
                  <a:schemeClr val="accent2"/>
                </a:solidFill>
              </a:rPr>
              <a:t>0                                             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sz="2000" dirty="0">
                <a:solidFill>
                  <a:schemeClr val="accent2"/>
                </a:solidFill>
              </a:rPr>
              <a:t>77.70 + j</a:t>
            </a:r>
            <a:r>
              <a:rPr lang="en-US" sz="1100" dirty="0">
                <a:solidFill>
                  <a:schemeClr val="accent2"/>
                </a:solidFill>
              </a:rPr>
              <a:t>*</a:t>
            </a:r>
            <a:r>
              <a:rPr lang="en-US" sz="2000" dirty="0">
                <a:solidFill>
                  <a:schemeClr val="accent2"/>
                </a:solidFill>
              </a:rPr>
              <a:t>204.26 ohms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Fault Types          : </a:t>
            </a:r>
            <a:r>
              <a:rPr lang="en-US" sz="2000" dirty="0">
                <a:solidFill>
                  <a:schemeClr val="accent2"/>
                </a:solidFill>
              </a:rPr>
              <a:t>a-g, b-g, c-g, </a:t>
            </a:r>
            <a:r>
              <a:rPr lang="en-US" sz="2000" dirty="0" err="1">
                <a:solidFill>
                  <a:schemeClr val="accent2"/>
                </a:solidFill>
              </a:rPr>
              <a:t>ab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bc</a:t>
            </a:r>
            <a:r>
              <a:rPr lang="en-US" sz="2000" dirty="0">
                <a:solidFill>
                  <a:schemeClr val="accent2"/>
                </a:solidFill>
              </a:rPr>
              <a:t>, ac, 		             </a:t>
            </a:r>
            <a:r>
              <a:rPr lang="en-US" sz="2000" dirty="0" err="1">
                <a:solidFill>
                  <a:schemeClr val="accent2"/>
                </a:solidFill>
              </a:rPr>
              <a:t>ab</a:t>
            </a:r>
            <a:r>
              <a:rPr lang="en-US" sz="2000" dirty="0">
                <a:solidFill>
                  <a:schemeClr val="accent2"/>
                </a:solidFill>
              </a:rPr>
              <a:t>-g, </a:t>
            </a:r>
            <a:r>
              <a:rPr lang="en-US" sz="2000" dirty="0" err="1">
                <a:solidFill>
                  <a:schemeClr val="accent2"/>
                </a:solidFill>
              </a:rPr>
              <a:t>bc</a:t>
            </a:r>
            <a:r>
              <a:rPr lang="en-US" sz="2000" dirty="0">
                <a:solidFill>
                  <a:schemeClr val="accent2"/>
                </a:solidFill>
              </a:rPr>
              <a:t>-g, ac-g, </a:t>
            </a:r>
            <a:r>
              <a:rPr lang="en-US" sz="2000" dirty="0" err="1">
                <a:solidFill>
                  <a:schemeClr val="accent2"/>
                </a:solidFill>
              </a:rPr>
              <a:t>abc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</a:p>
          <a:p>
            <a:pPr>
              <a:buNone/>
            </a:pPr>
            <a:r>
              <a:rPr lang="en-US" sz="2000" dirty="0">
                <a:solidFill>
                  <a:schemeClr val="accent2"/>
                </a:solidFill>
              </a:rPr>
              <a:t>			             no fault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Fault Resistance : </a:t>
            </a:r>
            <a:r>
              <a:rPr lang="en-US" sz="1800" dirty="0">
                <a:solidFill>
                  <a:schemeClr val="accent2"/>
                </a:solidFill>
              </a:rPr>
              <a:t>0.001, 5 ,10, 15,20 ohms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Fault Location     : </a:t>
            </a:r>
            <a:r>
              <a:rPr lang="en-US" sz="1800" dirty="0">
                <a:solidFill>
                  <a:schemeClr val="accent2"/>
                </a:solidFill>
              </a:rPr>
              <a:t>0,50,100,150,200 </a:t>
            </a:r>
            <a:r>
              <a:rPr lang="en-US" sz="1800" dirty="0" err="1">
                <a:solidFill>
                  <a:schemeClr val="accent2"/>
                </a:solidFill>
              </a:rPr>
              <a:t>kms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67" y="1617458"/>
            <a:ext cx="5275032" cy="1242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0883" y="3614457"/>
            <a:ext cx="573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5. Transmission network considered for the simulations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47C76-4F23-44C2-8A76-7BCB3209A5F3}"/>
              </a:ext>
            </a:extLst>
          </p:cNvPr>
          <p:cNvSpPr txBox="1"/>
          <p:nvPr/>
        </p:nvSpPr>
        <p:spPr>
          <a:xfrm>
            <a:off x="838200" y="347987"/>
            <a:ext cx="10622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Simulation Results</a:t>
            </a:r>
          </a:p>
        </p:txBody>
      </p:sp>
      <p:graphicFrame>
        <p:nvGraphicFramePr>
          <p:cNvPr id="7" name="MSE"/>
          <p:cNvGraphicFramePr>
            <a:graphicFrameLocks noGrp="1"/>
          </p:cNvGraphicFramePr>
          <p:nvPr>
            <p:ph idx="1"/>
          </p:nvPr>
        </p:nvGraphicFramePr>
        <p:xfrm>
          <a:off x="838200" y="1154113"/>
          <a:ext cx="6382110" cy="489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11216" y="5883215"/>
            <a:ext cx="519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6. MSE vs Epoch for Training with 5 hidden layers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97841" y="2760788"/>
          <a:ext cx="3954853" cy="11469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8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Best Networks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Training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Cross Validation</a:t>
                      </a:r>
                      <a:endParaRPr lang="en-US" sz="1400" b="1" i="1" u="none" strike="noStrike" dirty="0">
                        <a:solidFill>
                          <a:srgbClr val="8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Epoch #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Minimum 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0.001670653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0.001660362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Final MSE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0.001670653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0.001660362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40151" y="4166558"/>
            <a:ext cx="24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Table. 1. Training Results</a:t>
            </a:r>
          </a:p>
        </p:txBody>
      </p:sp>
    </p:spTree>
    <p:extLst>
      <p:ext uri="{BB962C8B-B14F-4D97-AF65-F5344CB8AC3E}">
        <p14:creationId xmlns:p14="http://schemas.microsoft.com/office/powerpoint/2010/main" val="190671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DB0B-B014-4C47-949F-40696701F18D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4235" y="603855"/>
          <a:ext cx="10955544" cy="425508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7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Output / Desired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Fault(BCG)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Fault(BC)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Fault(CAG)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Fault(ABG)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Fault(CA)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Fault(ABC)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N</a:t>
                      </a:r>
                      <a:r>
                        <a:rPr lang="en-US" sz="1200" u="none" strike="noStrike" baseline="0" dirty="0"/>
                        <a:t>o </a:t>
                      </a:r>
                      <a:r>
                        <a:rPr lang="en-US" sz="1200" u="none" strike="noStrike" dirty="0"/>
                        <a:t>Fault</a:t>
                      </a:r>
                      <a:endParaRPr lang="en-US" sz="1200" b="1" i="1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Fault(BCG)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Fault(BC)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Fault(CAG)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591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Fault(ABG)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Fault(CA)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Fault(ABC)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620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6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No Fault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252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0023" y="5218962"/>
            <a:ext cx="29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Table. 2. Classification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2802</TotalTime>
  <Words>1280</Words>
  <Application>Microsoft Office PowerPoint</Application>
  <PresentationFormat>Widescreen</PresentationFormat>
  <Paragraphs>425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Bahamas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Pavankumar Edagotti</dc:creator>
  <cp:lastModifiedBy>DEDEEPYA REDDY</cp:lastModifiedBy>
  <cp:revision>323</cp:revision>
  <dcterms:created xsi:type="dcterms:W3CDTF">2013-07-15T20:26:40Z</dcterms:created>
  <dcterms:modified xsi:type="dcterms:W3CDTF">2020-02-10T10:07:42Z</dcterms:modified>
</cp:coreProperties>
</file>