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3" r:id="rId2"/>
    <p:sldId id="265" r:id="rId3"/>
    <p:sldId id="291" r:id="rId4"/>
    <p:sldId id="264" r:id="rId5"/>
    <p:sldId id="292" r:id="rId6"/>
    <p:sldId id="293" r:id="rId7"/>
    <p:sldId id="294" r:id="rId8"/>
    <p:sldId id="261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kumar Edagotti" userId="df4e17ca87e6c874" providerId="LiveId" clId="{58F69729-1D33-48DD-9707-D194A46A9FDE}"/>
    <pc:docChg chg="undo custSel addSld modSld">
      <pc:chgData name="Pavankumar Edagotti" userId="df4e17ca87e6c874" providerId="LiveId" clId="{58F69729-1D33-48DD-9707-D194A46A9FDE}" dt="2019-04-01T17:21:36.712" v="1894"/>
      <pc:docMkLst>
        <pc:docMk/>
      </pc:docMkLst>
      <pc:sldChg chg="modSp">
        <pc:chgData name="Pavankumar Edagotti" userId="df4e17ca87e6c874" providerId="LiveId" clId="{58F69729-1D33-48DD-9707-D194A46A9FDE}" dt="2019-04-01T14:35:42.208" v="433" actId="20577"/>
        <pc:sldMkLst>
          <pc:docMk/>
          <pc:sldMk cId="1975427906" sldId="265"/>
        </pc:sldMkLst>
        <pc:spChg chg="mod">
          <ac:chgData name="Pavankumar Edagotti" userId="df4e17ca87e6c874" providerId="LiveId" clId="{58F69729-1D33-48DD-9707-D194A46A9FDE}" dt="2019-04-01T14:35:42.208" v="433" actId="20577"/>
          <ac:spMkLst>
            <pc:docMk/>
            <pc:sldMk cId="1975427906" sldId="265"/>
            <ac:spMk id="5" creationId="{25C99C0B-24DC-464E-AEB0-124B0DECD18C}"/>
          </ac:spMkLst>
        </pc:spChg>
      </pc:sldChg>
      <pc:sldChg chg="modSp">
        <pc:chgData name="Pavankumar Edagotti" userId="df4e17ca87e6c874" providerId="LiveId" clId="{58F69729-1D33-48DD-9707-D194A46A9FDE}" dt="2019-03-31T14:33:14.868" v="88" actId="1076"/>
        <pc:sldMkLst>
          <pc:docMk/>
          <pc:sldMk cId="4050469631" sldId="272"/>
        </pc:sldMkLst>
        <pc:spChg chg="mod">
          <ac:chgData name="Pavankumar Edagotti" userId="df4e17ca87e6c874" providerId="LiveId" clId="{58F69729-1D33-48DD-9707-D194A46A9FDE}" dt="2019-03-31T14:33:12.869" v="87" actId="1076"/>
          <ac:spMkLst>
            <pc:docMk/>
            <pc:sldMk cId="4050469631" sldId="272"/>
            <ac:spMk id="2" creationId="{B168EB90-FA9A-4AFF-8EEF-7A94C2407679}"/>
          </ac:spMkLst>
        </pc:spChg>
        <pc:picChg chg="mod">
          <ac:chgData name="Pavankumar Edagotti" userId="df4e17ca87e6c874" providerId="LiveId" clId="{58F69729-1D33-48DD-9707-D194A46A9FDE}" dt="2019-03-31T14:33:14.868" v="88" actId="1076"/>
          <ac:picMkLst>
            <pc:docMk/>
            <pc:sldMk cId="4050469631" sldId="272"/>
            <ac:picMk id="3" creationId="{6E833C2F-6B76-4AF6-B5F3-36B2670DACDF}"/>
          </ac:picMkLst>
        </pc:picChg>
      </pc:sldChg>
      <pc:sldChg chg="modSp">
        <pc:chgData name="Pavankumar Edagotti" userId="df4e17ca87e6c874" providerId="LiveId" clId="{58F69729-1D33-48DD-9707-D194A46A9FDE}" dt="2019-03-31T14:14:55.648" v="60" actId="20577"/>
        <pc:sldMkLst>
          <pc:docMk/>
          <pc:sldMk cId="2172623522" sldId="274"/>
        </pc:sldMkLst>
        <pc:spChg chg="mod">
          <ac:chgData name="Pavankumar Edagotti" userId="df4e17ca87e6c874" providerId="LiveId" clId="{58F69729-1D33-48DD-9707-D194A46A9FDE}" dt="2019-03-31T14:14:55.648" v="60" actId="20577"/>
          <ac:spMkLst>
            <pc:docMk/>
            <pc:sldMk cId="2172623522" sldId="274"/>
            <ac:spMk id="5" creationId="{4D802481-78BA-464A-A1BD-A3ADF917E9DB}"/>
          </ac:spMkLst>
        </pc:spChg>
      </pc:sldChg>
      <pc:sldChg chg="modSp">
        <pc:chgData name="Pavankumar Edagotti" userId="df4e17ca87e6c874" providerId="LiveId" clId="{58F69729-1D33-48DD-9707-D194A46A9FDE}" dt="2019-04-01T14:38:22.094" v="475" actId="20577"/>
        <pc:sldMkLst>
          <pc:docMk/>
          <pc:sldMk cId="3099462230" sldId="279"/>
        </pc:sldMkLst>
        <pc:spChg chg="mod">
          <ac:chgData name="Pavankumar Edagotti" userId="df4e17ca87e6c874" providerId="LiveId" clId="{58F69729-1D33-48DD-9707-D194A46A9FDE}" dt="2019-04-01T14:38:22.094" v="475" actId="20577"/>
          <ac:spMkLst>
            <pc:docMk/>
            <pc:sldMk cId="3099462230" sldId="279"/>
            <ac:spMk id="3" creationId="{47232DC3-F095-48D9-8741-5B206381CDDE}"/>
          </ac:spMkLst>
        </pc:spChg>
        <pc:spChg chg="mod">
          <ac:chgData name="Pavankumar Edagotti" userId="df4e17ca87e6c874" providerId="LiveId" clId="{58F69729-1D33-48DD-9707-D194A46A9FDE}" dt="2019-03-30T12:15:51.964" v="3" actId="20577"/>
          <ac:spMkLst>
            <pc:docMk/>
            <pc:sldMk cId="3099462230" sldId="279"/>
            <ac:spMk id="6" creationId="{87021763-95A2-4A5A-B516-39D54F8207D7}"/>
          </ac:spMkLst>
        </pc:spChg>
        <pc:spChg chg="mod">
          <ac:chgData name="Pavankumar Edagotti" userId="df4e17ca87e6c874" providerId="LiveId" clId="{58F69729-1D33-48DD-9707-D194A46A9FDE}" dt="2019-03-30T12:15:56.126" v="5" actId="20577"/>
          <ac:spMkLst>
            <pc:docMk/>
            <pc:sldMk cId="3099462230" sldId="279"/>
            <ac:spMk id="9" creationId="{DF8760EC-3628-4047-8BB4-9A27D121F93F}"/>
          </ac:spMkLst>
        </pc:spChg>
      </pc:sldChg>
      <pc:sldChg chg="modSp">
        <pc:chgData name="Pavankumar Edagotti" userId="df4e17ca87e6c874" providerId="LiveId" clId="{58F69729-1D33-48DD-9707-D194A46A9FDE}" dt="2019-03-30T12:15:40.357" v="1" actId="20577"/>
        <pc:sldMkLst>
          <pc:docMk/>
          <pc:sldMk cId="3640944318" sldId="280"/>
        </pc:sldMkLst>
        <pc:spChg chg="mod">
          <ac:chgData name="Pavankumar Edagotti" userId="df4e17ca87e6c874" providerId="LiveId" clId="{58F69729-1D33-48DD-9707-D194A46A9FDE}" dt="2019-03-30T12:15:40.357" v="1" actId="20577"/>
          <ac:spMkLst>
            <pc:docMk/>
            <pc:sldMk cId="3640944318" sldId="280"/>
            <ac:spMk id="5" creationId="{14D1DD18-D1D7-43DC-B650-F4BE0B469C48}"/>
          </ac:spMkLst>
        </pc:spChg>
      </pc:sldChg>
      <pc:sldChg chg="modSp">
        <pc:chgData name="Pavankumar Edagotti" userId="df4e17ca87e6c874" providerId="LiveId" clId="{58F69729-1D33-48DD-9707-D194A46A9FDE}" dt="2019-03-30T12:16:14.951" v="12" actId="20577"/>
        <pc:sldMkLst>
          <pc:docMk/>
          <pc:sldMk cId="648123203" sldId="282"/>
        </pc:sldMkLst>
        <pc:spChg chg="mod">
          <ac:chgData name="Pavankumar Edagotti" userId="df4e17ca87e6c874" providerId="LiveId" clId="{58F69729-1D33-48DD-9707-D194A46A9FDE}" dt="2019-03-30T12:16:08.469" v="8" actId="20577"/>
          <ac:spMkLst>
            <pc:docMk/>
            <pc:sldMk cId="648123203" sldId="282"/>
            <ac:spMk id="10" creationId="{FE9DAECD-7CD8-425C-A7AB-CCBEF769F13E}"/>
          </ac:spMkLst>
        </pc:spChg>
        <pc:spChg chg="mod">
          <ac:chgData name="Pavankumar Edagotti" userId="df4e17ca87e6c874" providerId="LiveId" clId="{58F69729-1D33-48DD-9707-D194A46A9FDE}" dt="2019-03-30T12:16:14.951" v="12" actId="20577"/>
          <ac:spMkLst>
            <pc:docMk/>
            <pc:sldMk cId="648123203" sldId="282"/>
            <ac:spMk id="11" creationId="{7AF439D5-6FEE-45A3-8430-407F62843958}"/>
          </ac:spMkLst>
        </pc:spChg>
      </pc:sldChg>
      <pc:sldChg chg="modSp">
        <pc:chgData name="Pavankumar Edagotti" userId="df4e17ca87e6c874" providerId="LiveId" clId="{58F69729-1D33-48DD-9707-D194A46A9FDE}" dt="2019-03-30T12:16:21.560" v="14" actId="20577"/>
        <pc:sldMkLst>
          <pc:docMk/>
          <pc:sldMk cId="304349089" sldId="283"/>
        </pc:sldMkLst>
        <pc:spChg chg="mod">
          <ac:chgData name="Pavankumar Edagotti" userId="df4e17ca87e6c874" providerId="LiveId" clId="{58F69729-1D33-48DD-9707-D194A46A9FDE}" dt="2019-03-30T12:16:21.560" v="14" actId="20577"/>
          <ac:spMkLst>
            <pc:docMk/>
            <pc:sldMk cId="304349089" sldId="283"/>
            <ac:spMk id="12" creationId="{BD80142D-64EE-4FCF-8B0C-65CEF3D66348}"/>
          </ac:spMkLst>
        </pc:spChg>
      </pc:sldChg>
      <pc:sldChg chg="modSp">
        <pc:chgData name="Pavankumar Edagotti" userId="df4e17ca87e6c874" providerId="LiveId" clId="{58F69729-1D33-48DD-9707-D194A46A9FDE}" dt="2019-04-01T14:23:10.853" v="117" actId="20577"/>
        <pc:sldMkLst>
          <pc:docMk/>
          <pc:sldMk cId="2878088248" sldId="284"/>
        </pc:sldMkLst>
        <pc:spChg chg="mod">
          <ac:chgData name="Pavankumar Edagotti" userId="df4e17ca87e6c874" providerId="LiveId" clId="{58F69729-1D33-48DD-9707-D194A46A9FDE}" dt="2019-04-01T14:23:10.853" v="117" actId="20577"/>
          <ac:spMkLst>
            <pc:docMk/>
            <pc:sldMk cId="2878088248" sldId="284"/>
            <ac:spMk id="5" creationId="{3DE1563D-E88F-4463-942F-37B96D150FC8}"/>
          </ac:spMkLst>
        </pc:spChg>
      </pc:sldChg>
      <pc:sldChg chg="modSp">
        <pc:chgData name="Pavankumar Edagotti" userId="df4e17ca87e6c874" providerId="LiveId" clId="{58F69729-1D33-48DD-9707-D194A46A9FDE}" dt="2019-04-01T14:35:07.471" v="415" actId="20577"/>
        <pc:sldMkLst>
          <pc:docMk/>
          <pc:sldMk cId="2514398980" sldId="287"/>
        </pc:sldMkLst>
        <pc:spChg chg="mod">
          <ac:chgData name="Pavankumar Edagotti" userId="df4e17ca87e6c874" providerId="LiveId" clId="{58F69729-1D33-48DD-9707-D194A46A9FDE}" dt="2019-04-01T14:35:07.471" v="415" actId="20577"/>
          <ac:spMkLst>
            <pc:docMk/>
            <pc:sldMk cId="2514398980" sldId="287"/>
            <ac:spMk id="3" creationId="{764CEF9A-FDCB-4F92-AAAB-5E275220361D}"/>
          </ac:spMkLst>
        </pc:spChg>
      </pc:sldChg>
      <pc:sldChg chg="modSp add">
        <pc:chgData name="Pavankumar Edagotti" userId="df4e17ca87e6c874" providerId="LiveId" clId="{58F69729-1D33-48DD-9707-D194A46A9FDE}" dt="2019-04-01T17:19:40.409" v="1891" actId="20577"/>
        <pc:sldMkLst>
          <pc:docMk/>
          <pc:sldMk cId="933591299" sldId="288"/>
        </pc:sldMkLst>
        <pc:spChg chg="mod">
          <ac:chgData name="Pavankumar Edagotti" userId="df4e17ca87e6c874" providerId="LiveId" clId="{58F69729-1D33-48DD-9707-D194A46A9FDE}" dt="2019-04-01T14:36:54.073" v="468" actId="122"/>
          <ac:spMkLst>
            <pc:docMk/>
            <pc:sldMk cId="933591299" sldId="288"/>
            <ac:spMk id="2" creationId="{FA1AED93-D631-4750-A8CD-6385D2509F9E}"/>
          </ac:spMkLst>
        </pc:spChg>
        <pc:spChg chg="mod">
          <ac:chgData name="Pavankumar Edagotti" userId="df4e17ca87e6c874" providerId="LiveId" clId="{58F69729-1D33-48DD-9707-D194A46A9FDE}" dt="2019-04-01T17:19:40.409" v="1891" actId="20577"/>
          <ac:spMkLst>
            <pc:docMk/>
            <pc:sldMk cId="933591299" sldId="288"/>
            <ac:spMk id="3" creationId="{DA0FC9D6-47CD-4CF9-8A42-843B7D1FE18F}"/>
          </ac:spMkLst>
        </pc:spChg>
      </pc:sldChg>
      <pc:sldChg chg="addSp delSp modSp add">
        <pc:chgData name="Pavankumar Edagotti" userId="df4e17ca87e6c874" providerId="LiveId" clId="{58F69729-1D33-48DD-9707-D194A46A9FDE}" dt="2019-04-01T17:21:36.712" v="1894"/>
        <pc:sldMkLst>
          <pc:docMk/>
          <pc:sldMk cId="1381813234" sldId="289"/>
        </pc:sldMkLst>
        <pc:spChg chg="del">
          <ac:chgData name="Pavankumar Edagotti" userId="df4e17ca87e6c874" providerId="LiveId" clId="{58F69729-1D33-48DD-9707-D194A46A9FDE}" dt="2019-04-01T16:41:05.971" v="1443" actId="478"/>
          <ac:spMkLst>
            <pc:docMk/>
            <pc:sldMk cId="1381813234" sldId="289"/>
            <ac:spMk id="2" creationId="{79DE2624-B65C-479E-A573-3B0EE5011F58}"/>
          </ac:spMkLst>
        </pc:spChg>
        <pc:spChg chg="mod">
          <ac:chgData name="Pavankumar Edagotti" userId="df4e17ca87e6c874" providerId="LiveId" clId="{58F69729-1D33-48DD-9707-D194A46A9FDE}" dt="2019-04-01T17:20:43.779" v="1893" actId="20577"/>
          <ac:spMkLst>
            <pc:docMk/>
            <pc:sldMk cId="1381813234" sldId="289"/>
            <ac:spMk id="3" creationId="{A4DC2B1A-303F-41D4-9845-ABEE80207C00}"/>
          </ac:spMkLst>
        </pc:spChg>
        <pc:spChg chg="add">
          <ac:chgData name="Pavankumar Edagotti" userId="df4e17ca87e6c874" providerId="LiveId" clId="{58F69729-1D33-48DD-9707-D194A46A9FDE}" dt="2019-04-01T17:21:36.712" v="1894"/>
          <ac:spMkLst>
            <pc:docMk/>
            <pc:sldMk cId="1381813234" sldId="289"/>
            <ac:spMk id="6" creationId="{06B30082-76F0-43BB-9541-7FB2FD48780D}"/>
          </ac:spMkLst>
        </pc:spChg>
      </pc:sldChg>
    </pc:docChg>
  </pc:docChgLst>
  <pc:docChgLst>
    <pc:chgData name="PavanKumar E" userId="9689f666-72da-4f3a-9b30-4bab9af8ee75" providerId="ADAL" clId="{21B47EAC-7862-493F-BE17-3F6E406A1FA5}"/>
    <pc:docChg chg="undo custSel modSld">
      <pc:chgData name="PavanKumar E" userId="9689f666-72da-4f3a-9b30-4bab9af8ee75" providerId="ADAL" clId="{21B47EAC-7862-493F-BE17-3F6E406A1FA5}" dt="2019-04-09T13:42:12.399" v="181" actId="20577"/>
      <pc:docMkLst>
        <pc:docMk/>
      </pc:docMkLst>
      <pc:sldChg chg="modSp">
        <pc:chgData name="PavanKumar E" userId="9689f666-72da-4f3a-9b30-4bab9af8ee75" providerId="ADAL" clId="{21B47EAC-7862-493F-BE17-3F6E406A1FA5}" dt="2019-04-08T09:13:12.204" v="150" actId="20577"/>
        <pc:sldMkLst>
          <pc:docMk/>
          <pc:sldMk cId="3394990694" sldId="262"/>
        </pc:sldMkLst>
        <pc:spChg chg="mod">
          <ac:chgData name="PavanKumar E" userId="9689f666-72da-4f3a-9b30-4bab9af8ee75" providerId="ADAL" clId="{21B47EAC-7862-493F-BE17-3F6E406A1FA5}" dt="2019-04-08T09:13:12.204" v="150" actId="20577"/>
          <ac:spMkLst>
            <pc:docMk/>
            <pc:sldMk cId="3394990694" sldId="262"/>
            <ac:spMk id="2" creationId="{D1BC2E13-882E-43E3-9CCA-B4CA88780A83}"/>
          </ac:spMkLst>
        </pc:spChg>
      </pc:sldChg>
      <pc:sldChg chg="modSp">
        <pc:chgData name="PavanKumar E" userId="9689f666-72da-4f3a-9b30-4bab9af8ee75" providerId="ADAL" clId="{21B47EAC-7862-493F-BE17-3F6E406A1FA5}" dt="2019-04-09T13:28:54.117" v="163" actId="1076"/>
        <pc:sldMkLst>
          <pc:docMk/>
          <pc:sldMk cId="3129956979" sldId="271"/>
        </pc:sldMkLst>
        <pc:spChg chg="mod">
          <ac:chgData name="PavanKumar E" userId="9689f666-72da-4f3a-9b30-4bab9af8ee75" providerId="ADAL" clId="{21B47EAC-7862-493F-BE17-3F6E406A1FA5}" dt="2019-04-09T13:28:28.017" v="162" actId="5793"/>
          <ac:spMkLst>
            <pc:docMk/>
            <pc:sldMk cId="3129956979" sldId="271"/>
            <ac:spMk id="3" creationId="{3B3E0DB8-671E-4C2E-8722-61B86569258F}"/>
          </ac:spMkLst>
        </pc:spChg>
        <pc:spChg chg="mod">
          <ac:chgData name="PavanKumar E" userId="9689f666-72da-4f3a-9b30-4bab9af8ee75" providerId="ADAL" clId="{21B47EAC-7862-493F-BE17-3F6E406A1FA5}" dt="2019-04-09T13:28:54.117" v="163" actId="1076"/>
          <ac:spMkLst>
            <pc:docMk/>
            <pc:sldMk cId="3129956979" sldId="271"/>
            <ac:spMk id="5" creationId="{FD03EE44-96DF-43F2-AB2B-D084FCCACCD4}"/>
          </ac:spMkLst>
        </pc:spChg>
      </pc:sldChg>
      <pc:sldChg chg="addSp modSp">
        <pc:chgData name="PavanKumar E" userId="9689f666-72da-4f3a-9b30-4bab9af8ee75" providerId="ADAL" clId="{21B47EAC-7862-493F-BE17-3F6E406A1FA5}" dt="2019-04-08T08:49:11.540" v="15" actId="1076"/>
        <pc:sldMkLst>
          <pc:docMk/>
          <pc:sldMk cId="2338296824" sldId="273"/>
        </pc:sldMkLst>
        <pc:picChg chg="add mod">
          <ac:chgData name="PavanKumar E" userId="9689f666-72da-4f3a-9b30-4bab9af8ee75" providerId="ADAL" clId="{21B47EAC-7862-493F-BE17-3F6E406A1FA5}" dt="2019-04-08T08:47:21.141" v="2" actId="14100"/>
          <ac:picMkLst>
            <pc:docMk/>
            <pc:sldMk cId="2338296824" sldId="273"/>
            <ac:picMk id="10" creationId="{75486BF5-09B2-48EB-93A1-D61604DFA1C5}"/>
          </ac:picMkLst>
        </pc:picChg>
        <pc:picChg chg="add mod">
          <ac:chgData name="PavanKumar E" userId="9689f666-72da-4f3a-9b30-4bab9af8ee75" providerId="ADAL" clId="{21B47EAC-7862-493F-BE17-3F6E406A1FA5}" dt="2019-04-08T08:47:49.495" v="5" actId="1076"/>
          <ac:picMkLst>
            <pc:docMk/>
            <pc:sldMk cId="2338296824" sldId="273"/>
            <ac:picMk id="12" creationId="{B37840BC-63EB-458D-B2B1-CCA6113FC6A5}"/>
          </ac:picMkLst>
        </pc:picChg>
        <pc:picChg chg="add mod">
          <ac:chgData name="PavanKumar E" userId="9689f666-72da-4f3a-9b30-4bab9af8ee75" providerId="ADAL" clId="{21B47EAC-7862-493F-BE17-3F6E406A1FA5}" dt="2019-04-08T08:48:26.461" v="8" actId="1076"/>
          <ac:picMkLst>
            <pc:docMk/>
            <pc:sldMk cId="2338296824" sldId="273"/>
            <ac:picMk id="13" creationId="{070B7F39-B4A8-46F9-A69A-5D0DC59CD79F}"/>
          </ac:picMkLst>
        </pc:picChg>
        <pc:picChg chg="add mod">
          <ac:chgData name="PavanKumar E" userId="9689f666-72da-4f3a-9b30-4bab9af8ee75" providerId="ADAL" clId="{21B47EAC-7862-493F-BE17-3F6E406A1FA5}" dt="2019-04-08T08:48:57.470" v="13" actId="1076"/>
          <ac:picMkLst>
            <pc:docMk/>
            <pc:sldMk cId="2338296824" sldId="273"/>
            <ac:picMk id="14" creationId="{D9AD0E67-45F9-4EEC-A03C-1F31C43889DA}"/>
          </ac:picMkLst>
        </pc:picChg>
        <pc:picChg chg="add mod">
          <ac:chgData name="PavanKumar E" userId="9689f666-72da-4f3a-9b30-4bab9af8ee75" providerId="ADAL" clId="{21B47EAC-7862-493F-BE17-3F6E406A1FA5}" dt="2019-04-08T08:49:11.540" v="15" actId="1076"/>
          <ac:picMkLst>
            <pc:docMk/>
            <pc:sldMk cId="2338296824" sldId="273"/>
            <ac:picMk id="15" creationId="{B2918C42-9ACC-4127-BBDF-749AD725F1AD}"/>
          </ac:picMkLst>
        </pc:picChg>
      </pc:sldChg>
      <pc:sldChg chg="modSp">
        <pc:chgData name="PavanKumar E" userId="9689f666-72da-4f3a-9b30-4bab9af8ee75" providerId="ADAL" clId="{21B47EAC-7862-493F-BE17-3F6E406A1FA5}" dt="2019-04-09T13:30:42.590" v="164" actId="20577"/>
        <pc:sldMkLst>
          <pc:docMk/>
          <pc:sldMk cId="1571101257" sldId="275"/>
        </pc:sldMkLst>
        <pc:spChg chg="mod">
          <ac:chgData name="PavanKumar E" userId="9689f666-72da-4f3a-9b30-4bab9af8ee75" providerId="ADAL" clId="{21B47EAC-7862-493F-BE17-3F6E406A1FA5}" dt="2019-04-09T13:30:42.590" v="164" actId="20577"/>
          <ac:spMkLst>
            <pc:docMk/>
            <pc:sldMk cId="1571101257" sldId="275"/>
            <ac:spMk id="3" creationId="{C5E15D79-0EAA-40A2-AD10-F2C7E3BDFC77}"/>
          </ac:spMkLst>
        </pc:spChg>
      </pc:sldChg>
      <pc:sldChg chg="modSp">
        <pc:chgData name="PavanKumar E" userId="9689f666-72da-4f3a-9b30-4bab9af8ee75" providerId="ADAL" clId="{21B47EAC-7862-493F-BE17-3F6E406A1FA5}" dt="2019-04-09T13:42:12.399" v="181" actId="20577"/>
        <pc:sldMkLst>
          <pc:docMk/>
          <pc:sldMk cId="1526788649" sldId="278"/>
        </pc:sldMkLst>
        <pc:spChg chg="mod">
          <ac:chgData name="PavanKumar E" userId="9689f666-72da-4f3a-9b30-4bab9af8ee75" providerId="ADAL" clId="{21B47EAC-7862-493F-BE17-3F6E406A1FA5}" dt="2019-04-09T13:42:12.399" v="181" actId="20577"/>
          <ac:spMkLst>
            <pc:docMk/>
            <pc:sldMk cId="1526788649" sldId="278"/>
            <ac:spMk id="3" creationId="{C13D1FCD-8CC9-4E5B-9FF4-F1DE0E15B2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249B7-5670-4B09-86B3-71E93B280144}" type="datetimeFigureOut">
              <a:rPr lang="en-IN" smtClean="0"/>
              <a:pPr/>
              <a:t>18-12-2019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43E-5CCA-4B84-BEC8-B1B27F09E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8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F1CA-FD27-4437-9CAD-DD56B5418F4E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3FA-AEC6-496F-8A81-D8B322B5D797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0E8-755A-4A9E-8203-7D540D0C4D6C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027D-C39B-4028-B8BF-317DD87D366F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062A-9710-4020-9B03-34EA22284D0C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7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52DA-6FB1-4EDE-8BB4-888167B9355B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2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9E5B-FFDD-47CA-AE66-D39F45E52B55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C040-CCB1-4266-9346-A8F110B24665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B0CE-3257-4B5B-B2F0-94303DB42A1F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2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77C3-74B1-42E7-853A-25836E4163F3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0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328E-BEF7-443D-BAE5-BD9F671E0CEA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0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kumarcoir.com/enquiry.php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ffingtonpost.com/john-p-rauls/a-handwritten-letter-have_b_5611175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09AC58-2162-4EEC-B138-250DBBF30288}"/>
              </a:ext>
            </a:extLst>
          </p:cNvPr>
          <p:cNvSpPr/>
          <p:nvPr/>
        </p:nvSpPr>
        <p:spPr>
          <a:xfrm>
            <a:off x="190175" y="0"/>
            <a:ext cx="11782425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First Review on</a:t>
            </a:r>
          </a:p>
          <a:p>
            <a:pPr algn="ctr" defTabSz="457200"/>
            <a:endParaRPr lang="en-US" sz="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SYSTEM FAULT DIAGNOSIS USING MACHINE LEARNING</a:t>
            </a:r>
          </a:p>
          <a:p>
            <a:pPr algn="ctr" defTabSz="457200"/>
            <a:endParaRPr lang="en-US" sz="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 defTabSz="457200"/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. S. Hemachandra </a:t>
            </a:r>
            <a:r>
              <a:rPr lang="en-US" sz="1400" b="1" i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14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Ph.D.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 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endParaRPr lang="en-US" dirty="0">
              <a:solidFill>
                <a:srgbClr val="002060"/>
              </a:solidFill>
              <a:latin typeface="Century Gothic" panose="020B0502020202020204"/>
            </a:endParaRPr>
          </a:p>
          <a:p>
            <a:pPr algn="ctr" defTabSz="457200"/>
            <a:r>
              <a:rPr lang="en-US" sz="1400" dirty="0">
                <a:solidFill>
                  <a:srgbClr val="002060"/>
                </a:solidFill>
                <a:latin typeface="Century Gothic" panose="020B0502020202020204"/>
              </a:rPr>
              <a:t>DEPARTMENT OF ELECTRICAL AND ELECTRONICS ENGINEERING</a:t>
            </a:r>
          </a:p>
          <a:p>
            <a:pPr algn="ctr" defTabSz="457200"/>
            <a:r>
              <a:rPr lang="en-US" sz="2800" dirty="0">
                <a:solidFill>
                  <a:srgbClr val="FF3399"/>
                </a:solidFill>
                <a:latin typeface="Bahamas" pitchFamily="34" charset="0"/>
              </a:rPr>
              <a:t>SREE VIDYANIKETHAN ENGINEERING COLLEGE</a:t>
            </a:r>
          </a:p>
          <a:p>
            <a:pPr algn="ctr" defTabSz="457200"/>
            <a:r>
              <a:rPr lang="en-US" sz="1400" dirty="0">
                <a:latin typeface="Century Gothic" panose="020B0502020202020204"/>
              </a:rPr>
              <a:t>(AUTONOMOUS)</a:t>
            </a:r>
          </a:p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A.RANGAMPET, TIRUPATI – 517 102</a:t>
            </a:r>
          </a:p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(2018 –2019)</a:t>
            </a:r>
            <a:endParaRPr lang="en-US" sz="1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1027" name="Picture 3" descr="C:\Users\EEESTAFF0\Desktop\svec_footer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351" y="4023807"/>
            <a:ext cx="1713297" cy="11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BBEBC-180F-4554-9433-0F45F01A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55A-7F1F-43D1-B420-8FE5AAB03653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19251-2539-4EA6-9027-2F2AE5C9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3DB7B4-5812-42F9-8D4D-54AA04099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97977"/>
              </p:ext>
            </p:extLst>
          </p:nvPr>
        </p:nvGraphicFramePr>
        <p:xfrm>
          <a:off x="2965142" y="1455938"/>
          <a:ext cx="9007458" cy="1475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82">
                  <a:extLst>
                    <a:ext uri="{9D8B030D-6E8A-4147-A177-3AD203B41FA5}">
                      <a16:colId xmlns:a16="http://schemas.microsoft.com/office/drawing/2014/main" val="3291672"/>
                    </a:ext>
                  </a:extLst>
                </a:gridCol>
                <a:gridCol w="3800376">
                  <a:extLst>
                    <a:ext uri="{9D8B030D-6E8A-4147-A177-3AD203B41FA5}">
                      <a16:colId xmlns:a16="http://schemas.microsoft.com/office/drawing/2014/main" val="3282628654"/>
                    </a:ext>
                  </a:extLst>
                </a:gridCol>
              </a:tblGrid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EDAGOTTI PAVANKUMAR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665074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AVILALA DEDEEPYA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1617131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GAYAKAWADA CHANDRASEKHAR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16121A0265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807038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AVULA PRAVALIKA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16121A0209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88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47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BC1CA-AF0C-4C92-98AB-EACE49AF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C040-CCB1-4266-9346-A8F110B24665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42FC4-3A0D-4E7A-B0CD-53E533F8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1EAC4-A04B-4D0B-B796-664B52135B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5C99C0B-24DC-464E-AEB0-124B0DECD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5378" y="1065319"/>
            <a:ext cx="8981243" cy="5282214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Objective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Description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Literature Survey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Research gap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Applications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Conclusion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Project Time line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References</a:t>
            </a:r>
          </a:p>
          <a:p>
            <a:pPr algn="l"/>
            <a:endParaRPr lang="en-IN" sz="2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dirty="0"/>
          </a:p>
          <a:p>
            <a:pPr algn="l"/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EF8A7-F534-4440-8C5C-A61C86D65859}"/>
              </a:ext>
            </a:extLst>
          </p:cNvPr>
          <p:cNvSpPr txBox="1"/>
          <p:nvPr/>
        </p:nvSpPr>
        <p:spPr>
          <a:xfrm>
            <a:off x="861134" y="279647"/>
            <a:ext cx="272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FF0000"/>
                </a:solidFill>
              </a:rPr>
              <a:t>Contents</a:t>
            </a:r>
            <a:r>
              <a:rPr lang="en-IN" sz="3600" b="1" dirty="0">
                <a:solidFill>
                  <a:srgbClr val="FF0000"/>
                </a:solidFill>
              </a:rPr>
              <a:t> 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D1C03-83FB-4A41-A673-D7905080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972D-E9C9-463C-B8F6-D09D8C3356F7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E4775-580B-43B1-BD6F-CC56A677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51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3200" b="1" u="sng" dirty="0">
                <a:solidFill>
                  <a:srgbClr val="FF0000"/>
                </a:solidFill>
              </a:rPr>
              <a:t>Objective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190260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system fault diagnosis is the process of analyzing historical fault data to detect and predict current  or future fault.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objective of our project is to find out the faults in transmission line  and to  classify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using artificial intelligence techniques in power systems we can  identify faults effectively to minimize the time.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6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7B59D4-2B44-4776-860C-47B66B58FF3B}"/>
              </a:ext>
            </a:extLst>
          </p:cNvPr>
          <p:cNvSpPr txBox="1"/>
          <p:nvPr/>
        </p:nvSpPr>
        <p:spPr>
          <a:xfrm>
            <a:off x="838200" y="354643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Description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AF7A38-E445-4B58-9796-4267284E6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260629"/>
            <a:ext cx="10635449" cy="5042517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In recent years ,artificial intelligence technologies is becoming  more and more popular due to its amazing features.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Application of artificial intelligence techniques in electric power industry which is currently undergoing an extraordinary development.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One of the most thrilling and potentially cost-effective recent developments in this field is increasing usage of artificial intelligence techniques </a:t>
            </a:r>
            <a:r>
              <a:rPr lang="en-IN" sz="2800" dirty="0" err="1"/>
              <a:t>viz</a:t>
            </a:r>
            <a:r>
              <a:rPr lang="en-IN" sz="2800" dirty="0"/>
              <a:t> artificial neural network ,genetic algorithm ,fuzzy logic ,and expert systems.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E3CB4-25D1-4287-82D6-F9574CEE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C41-A637-4317-A4DB-B59D3E1A9940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F78CD-D8AB-4C18-8B69-D4483DA7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training mechanism of deep learning is layer-wise pre-training mechanism.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Deep learning also has great learning ability so it  focus in the field of machine learning and artificial intelligence.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6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Neural network applications in power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0A6C8F-802D-400B-B5FA-7B2C68FF7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02" y="2252824"/>
            <a:ext cx="4717189" cy="285774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6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Societal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safety operation of power system are faced with challenges as the load increases and the scale of the grid expands.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faults in the power system causes large scale outage problem which leads to huge loss.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After </a:t>
            </a:r>
            <a:r>
              <a:rPr lang="en-US" dirty="0" err="1"/>
              <a:t>occurance</a:t>
            </a:r>
            <a:r>
              <a:rPr lang="en-US" dirty="0"/>
              <a:t> of faults ,in order to avoid damages to energy distribution utilities and consumers , it is essential to restore the system as soon as possible.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BB6DEF-F39C-40B0-B60B-2E342DDF5922}"/>
              </a:ext>
            </a:extLst>
          </p:cNvPr>
          <p:cNvSpPr txBox="1"/>
          <p:nvPr/>
        </p:nvSpPr>
        <p:spPr>
          <a:xfrm>
            <a:off x="838200" y="199749"/>
            <a:ext cx="10510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0AC7D-C646-4A26-934D-95EC7158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8A2-EEB7-4262-8046-02DC67F5AE89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981BA-7AE4-4E6C-9012-F1DBF6F7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C9E14EC-3F02-449A-AD8E-DE30BE95F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68250"/>
              </p:ext>
            </p:extLst>
          </p:nvPr>
        </p:nvGraphicFramePr>
        <p:xfrm>
          <a:off x="843378" y="870017"/>
          <a:ext cx="10510421" cy="530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800">
                  <a:extLst>
                    <a:ext uri="{9D8B030D-6E8A-4147-A177-3AD203B41FA5}">
                      <a16:colId xmlns:a16="http://schemas.microsoft.com/office/drawing/2014/main" val="3448325611"/>
                    </a:ext>
                  </a:extLst>
                </a:gridCol>
                <a:gridCol w="9848621">
                  <a:extLst>
                    <a:ext uri="{9D8B030D-6E8A-4147-A177-3AD203B41FA5}">
                      <a16:colId xmlns:a16="http://schemas.microsoft.com/office/drawing/2014/main" val="393581948"/>
                    </a:ext>
                  </a:extLst>
                </a:gridCol>
              </a:tblGrid>
              <a:tr h="633882">
                <a:tc>
                  <a:txBody>
                    <a:bodyPr/>
                    <a:lstStyle/>
                    <a:p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Y. Wang, M. Liu and Z. Bao, "Deep learning neural network for power system fault diagnosis,"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 35th Chinese Control Conference (CCC)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Chengdu, 2016, pp. 6678-6683.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2736879"/>
                  </a:ext>
                </a:extLst>
              </a:tr>
              <a:tr h="633882">
                <a:tc>
                  <a:txBody>
                    <a:bodyPr/>
                    <a:lstStyle/>
                    <a:p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Michau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Gabriel &amp;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Palmé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Thomas &amp; Fink, Olga. (2017). Deep Feature Learning Network for Fault Detection and Isolation.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0277682"/>
                  </a:ext>
                </a:extLst>
              </a:tr>
              <a:tr h="822642">
                <a:tc>
                  <a:txBody>
                    <a:bodyPr/>
                    <a:lstStyle/>
                    <a:p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Florian Rudin, Guo-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Jie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 and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Keyou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Wang, “An Algorithm for Power System Fault Analysis based on Convolutional Deep Learning Neural Networks”, International Journal of All Research Education and Scientific Methods (IJARESM), Volume 5, Issue 9, September- 2017.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891298"/>
                  </a:ext>
                </a:extLst>
              </a:tr>
              <a:tr h="633882">
                <a:tc>
                  <a:txBody>
                    <a:bodyPr/>
                    <a:lstStyle/>
                    <a:p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 Bhattacharya and A. Sinha, "Intelligent Fault Analysis in Electrical Power Grids,"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 IEEE 29th International Conference on Tools with Artificial Intelligence (ICTAI)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Boston, MA, 2017, pp. 985-990.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8713284"/>
                  </a:ext>
                </a:extLst>
              </a:tr>
              <a:tr h="822642">
                <a:tc>
                  <a:txBody>
                    <a:bodyPr/>
                    <a:lstStyle/>
                    <a:p>
                      <a:r>
                        <a:rPr lang="en-US" dirty="0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H. A.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Tokel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R. A.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Halaseh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Alirezaei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R.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Mathar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"A new approach for machine learning-based fault detection and classification in power systems,"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 IEEE Power &amp; Energy Society Innovative Smart Grid Technologies Conference (ISGT)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Washington, DC, 2018, pp. 1-5.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214642"/>
                  </a:ext>
                </a:extLst>
              </a:tr>
              <a:tr h="822564">
                <a:tc>
                  <a:txBody>
                    <a:bodyPr/>
                    <a:lstStyle/>
                    <a:p>
                      <a:r>
                        <a:rPr lang="en-US" dirty="0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G. Cardoso, J. G.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Rolim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H. H. Zurn, "Application of neural-network modules to electric power system fault section estimation," in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Transactions on Power Delivery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vol. 19, no. 3, pp. 1034-1041, July 2004.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9601737"/>
                  </a:ext>
                </a:extLst>
              </a:tr>
              <a:tr h="633882">
                <a:tc>
                  <a:txBody>
                    <a:bodyPr/>
                    <a:lstStyle/>
                    <a:p>
                      <a:r>
                        <a:rPr lang="en-US" dirty="0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Jamil, M., Sharma, S.K. &amp; Singh, R.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SpringerPlus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(2015) 4: 334. https://doi.org/10.1186/s40064-015-1080-x.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833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04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2D12B-75D7-4280-87B2-13DB7F24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C040-CCB1-4266-9346-A8F110B24665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DBC90-0BB0-49DB-8AFC-29C09B37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03F8-7767-47C2-97F4-3FF03FD50F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5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1723</TotalTime>
  <Words>658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Bahamas</vt:lpstr>
      <vt:lpstr>Calibri</vt:lpstr>
      <vt:lpstr>Calibri Light</vt:lpstr>
      <vt:lpstr>Century Gothic</vt:lpstr>
      <vt:lpstr>Times New Roman</vt:lpstr>
      <vt:lpstr>Wingdings</vt:lpstr>
      <vt:lpstr>Office Theme</vt:lpstr>
      <vt:lpstr>PowerPoint Presentation</vt:lpstr>
      <vt:lpstr>PowerPoint Presentation</vt:lpstr>
      <vt:lpstr> Objective</vt:lpstr>
      <vt:lpstr>PowerPoint Presentation</vt:lpstr>
      <vt:lpstr>PowerPoint Presentation</vt:lpstr>
      <vt:lpstr>Neural network applications in power system</vt:lpstr>
      <vt:lpstr>Societal relevance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Pavankumar Edagotti</dc:creator>
  <cp:lastModifiedBy>Pavankumar Edagotti</cp:lastModifiedBy>
  <cp:revision>234</cp:revision>
  <dcterms:created xsi:type="dcterms:W3CDTF">2013-07-15T20:26:40Z</dcterms:created>
  <dcterms:modified xsi:type="dcterms:W3CDTF">2019-12-18T13:46:37Z</dcterms:modified>
</cp:coreProperties>
</file>