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2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4.wmf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33" Type="http://schemas.openxmlformats.org/officeDocument/2006/relationships/image" Target="../media/image29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2.wmf"/><Relationship Id="rId31" Type="http://schemas.openxmlformats.org/officeDocument/2006/relationships/image" Target="../media/image2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  <p:sp>
        <p:nvSpPr>
          <p:cNvPr id="4" name="TextBox 16">
            <a:extLst>
              <a:ext uri="{FF2B5EF4-FFF2-40B4-BE49-F238E27FC236}">
                <a16:creationId xmlns:a16="http://schemas.microsoft.com/office/drawing/2014/main" id="{61C01875-9068-6C2C-2692-254D7D4E141B}"/>
              </a:ext>
            </a:extLst>
          </p:cNvPr>
          <p:cNvSpPr txBox="1"/>
          <p:nvPr/>
        </p:nvSpPr>
        <p:spPr>
          <a:xfrm>
            <a:off x="3937317" y="3222625"/>
            <a:ext cx="1269365" cy="41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к остальным окнам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244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Уравнение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97</cp:revision>
  <dcterms:created xsi:type="dcterms:W3CDTF">2019-06-21T10:17:12Z</dcterms:created>
  <dcterms:modified xsi:type="dcterms:W3CDTF">2022-09-24T09:51:29Z</dcterms:modified>
</cp:coreProperties>
</file>