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83" r:id="rId18"/>
    <p:sldId id="282" r:id="rId19"/>
    <p:sldId id="284" r:id="rId20"/>
    <p:sldId id="285" r:id="rId21"/>
    <p:sldId id="266" r:id="rId22"/>
    <p:sldId id="267" r:id="rId23"/>
    <p:sldId id="286" r:id="rId24"/>
    <p:sldId id="287" r:id="rId25"/>
    <p:sldId id="268" r:id="rId26"/>
    <p:sldId id="26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44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26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9.png"/><Relationship Id="rId7" Type="http://schemas.openxmlformats.org/officeDocument/2006/relationships/image" Target="../media/image32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36.wmf"/><Relationship Id="rId21" Type="http://schemas.openxmlformats.org/officeDocument/2006/relationships/image" Target="../media/image145.wmf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3.wmf"/><Relationship Id="rId25" Type="http://schemas.openxmlformats.org/officeDocument/2006/relationships/image" Target="../media/image147.wmf"/><Relationship Id="rId33" Type="http://schemas.openxmlformats.org/officeDocument/2006/relationships/image" Target="../media/image151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4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0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37.wmf"/><Relationship Id="rId15" Type="http://schemas.openxmlformats.org/officeDocument/2006/relationships/image" Target="../media/image142.wmf"/><Relationship Id="rId23" Type="http://schemas.openxmlformats.org/officeDocument/2006/relationships/image" Target="../media/image146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44.wmf"/><Relationship Id="rId31" Type="http://schemas.openxmlformats.org/officeDocument/2006/relationships/image" Target="../media/image15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48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5467349" y="319637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524589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4736307" y="4532984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3829110-17DD-5552-0B6F-DE5E9BE66AF2}"/>
              </a:ext>
            </a:extLst>
          </p:cNvPr>
          <p:cNvGrpSpPr/>
          <p:nvPr/>
        </p:nvGrpSpPr>
        <p:grpSpPr>
          <a:xfrm>
            <a:off x="1796928" y="542559"/>
            <a:ext cx="3914775" cy="5667375"/>
            <a:chOff x="2614612" y="595313"/>
            <a:chExt cx="3914775" cy="566737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B334B0-6246-C584-8D8C-B08B46294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612" y="595313"/>
              <a:ext cx="3914775" cy="5667375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D3FC999-24B1-B5F0-070A-9553958575F6}"/>
                </a:ext>
              </a:extLst>
            </p:cNvPr>
            <p:cNvSpPr/>
            <p:nvPr/>
          </p:nvSpPr>
          <p:spPr>
            <a:xfrm>
              <a:off x="2642969" y="1497624"/>
              <a:ext cx="3854546" cy="87630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6084276" y="2664069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Office PowerPoint</Application>
  <PresentationFormat>On-screen Show (4:3)</PresentationFormat>
  <Paragraphs>128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263</cp:revision>
  <dcterms:created xsi:type="dcterms:W3CDTF">2019-06-21T10:17:12Z</dcterms:created>
  <dcterms:modified xsi:type="dcterms:W3CDTF">2022-11-02T22:18:06Z</dcterms:modified>
</cp:coreProperties>
</file>