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7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9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5C39-D47E-4138-800A-7D6CA5F3257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C488-EB8D-4F3F-B15D-8ACF96CBC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333500" y="1000125"/>
            <a:ext cx="6572250" cy="5029200"/>
            <a:chOff x="1228725" y="933450"/>
            <a:chExt cx="6572250" cy="502920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725" y="933450"/>
              <a:ext cx="6572250" cy="5029200"/>
            </a:xfrm>
            <a:prstGeom prst="rect">
              <a:avLst/>
            </a:prstGeom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2695574" y="3981450"/>
              <a:ext cx="4848225" cy="314325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716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>
            <a:grpSpLocks noChangeAspect="1"/>
          </p:cNvGrpSpPr>
          <p:nvPr/>
        </p:nvGrpSpPr>
        <p:grpSpPr>
          <a:xfrm>
            <a:off x="230684" y="100012"/>
            <a:ext cx="8846641" cy="6391275"/>
            <a:chOff x="230684" y="100012"/>
            <a:chExt cx="8846641" cy="6391275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100012"/>
              <a:ext cx="6943725" cy="6391275"/>
            </a:xfrm>
            <a:prstGeom prst="rect">
              <a:avLst/>
            </a:prstGeom>
          </p:spPr>
        </p:pic>
        <p:sp>
          <p:nvSpPr>
            <p:cNvPr id="6" name="Левая фигурная скобка 5"/>
            <p:cNvSpPr/>
            <p:nvPr/>
          </p:nvSpPr>
          <p:spPr>
            <a:xfrm>
              <a:off x="1857375" y="2276475"/>
              <a:ext cx="276225" cy="1409700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7" name="Левая фигурная скобка 6"/>
            <p:cNvSpPr/>
            <p:nvPr/>
          </p:nvSpPr>
          <p:spPr>
            <a:xfrm>
              <a:off x="1857375" y="4133849"/>
              <a:ext cx="276225" cy="1700213"/>
            </a:xfrm>
            <a:prstGeom prst="leftBrace">
              <a:avLst>
                <a:gd name="adj1" fmla="val 35919"/>
                <a:gd name="adj2" fmla="val 50629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>
              <a:off x="1864519" y="2133600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897856" y="393382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1897855" y="6086475"/>
              <a:ext cx="269081" cy="0"/>
            </a:xfrm>
            <a:prstGeom prst="straightConnector1">
              <a:avLst/>
            </a:prstGeom>
            <a:ln w="4762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5122" y="1926193"/>
              <a:ext cx="7965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Menu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650" y="2796659"/>
              <a:ext cx="1110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Structure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8777" y="3749157"/>
              <a:ext cx="1110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Toolbar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02" y="4614623"/>
              <a:ext cx="1368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Parameters for curve calculation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0684" y="5710919"/>
              <a:ext cx="1721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Measured and target curves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3176585" y="2833445"/>
            <a:ext cx="2486025" cy="931309"/>
            <a:chOff x="3443285" y="3204920"/>
            <a:chExt cx="2486025" cy="931309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3285" y="3288504"/>
              <a:ext cx="2486025" cy="847725"/>
            </a:xfrm>
            <a:prstGeom prst="rect">
              <a:avLst/>
            </a:prstGeom>
          </p:spPr>
        </p:pic>
        <p:sp>
          <p:nvSpPr>
            <p:cNvPr id="5" name="Скругленный прямоугольник 4"/>
            <p:cNvSpPr/>
            <p:nvPr/>
          </p:nvSpPr>
          <p:spPr>
            <a:xfrm>
              <a:off x="4488655" y="3562349"/>
              <a:ext cx="357187" cy="30003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Скругленный прямоугольник 5"/>
            <p:cNvSpPr/>
            <p:nvPr/>
          </p:nvSpPr>
          <p:spPr>
            <a:xfrm>
              <a:off x="4050505" y="3562348"/>
              <a:ext cx="357187" cy="300038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19610" y="3214445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00514" y="3204920"/>
              <a:ext cx="295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214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2764630" y="3095625"/>
            <a:ext cx="2259807" cy="1219200"/>
            <a:chOff x="2764630" y="3095625"/>
            <a:chExt cx="2259807" cy="1219200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8162" y="3095625"/>
              <a:ext cx="676275" cy="1219200"/>
            </a:xfrm>
            <a:prstGeom prst="rect">
              <a:avLst/>
            </a:prstGeom>
          </p:spPr>
        </p:pic>
        <p:cxnSp>
          <p:nvCxnSpPr>
            <p:cNvPr id="5" name="Прямая со стрелкой 4"/>
            <p:cNvCxnSpPr/>
            <p:nvPr/>
          </p:nvCxnSpPr>
          <p:spPr>
            <a:xfrm>
              <a:off x="4010025" y="3714750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>
              <a:off x="4010025" y="3924300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4019551" y="4152900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69392" y="3563779"/>
              <a:ext cx="1381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fitting on/off</a:t>
              </a:r>
              <a:endParaRPr lang="ru-RU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95626" y="3777734"/>
              <a:ext cx="1381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min</a:t>
              </a:r>
              <a:endParaRPr lang="ru-RU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6101" y="3994605"/>
              <a:ext cx="1381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max</a:t>
              </a:r>
              <a:endParaRPr lang="ru-RU" sz="1400" dirty="0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4010025" y="3486150"/>
              <a:ext cx="309561" cy="0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764630" y="3325953"/>
              <a:ext cx="1381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current value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665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742950"/>
            <a:ext cx="39052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91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7312</TotalTime>
  <Words>19</Words>
  <Application>Microsoft Office PowerPoint</Application>
  <PresentationFormat>Экран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IPM 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Svechnikov</dc:creator>
  <cp:lastModifiedBy>Mikhail Svechnikov</cp:lastModifiedBy>
  <cp:revision>14</cp:revision>
  <dcterms:created xsi:type="dcterms:W3CDTF">2019-06-21T10:17:12Z</dcterms:created>
  <dcterms:modified xsi:type="dcterms:W3CDTF">2019-07-06T09:31:25Z</dcterms:modified>
</cp:coreProperties>
</file>