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31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47" Type="http://schemas.openxmlformats.org/officeDocument/2006/relationships/image" Target="../media/image92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image" Target="../media/image93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21.wmf"/><Relationship Id="rId21" Type="http://schemas.openxmlformats.org/officeDocument/2006/relationships/image" Target="../media/image130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33" Type="http://schemas.openxmlformats.org/officeDocument/2006/relationships/image" Target="../media/image136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29.wmf"/><Relationship Id="rId31" Type="http://schemas.openxmlformats.org/officeDocument/2006/relationships/image" Target="../media/image13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230</cp:revision>
  <dcterms:created xsi:type="dcterms:W3CDTF">2019-06-21T10:17:12Z</dcterms:created>
  <dcterms:modified xsi:type="dcterms:W3CDTF">2022-10-19T21:02:24Z</dcterms:modified>
</cp:coreProperties>
</file>