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81" r:id="rId16"/>
    <p:sldId id="265" r:id="rId17"/>
    <p:sldId id="283" r:id="rId18"/>
    <p:sldId id="282" r:id="rId19"/>
    <p:sldId id="284" r:id="rId20"/>
    <p:sldId id="285" r:id="rId21"/>
    <p:sldId id="266" r:id="rId22"/>
    <p:sldId id="267" r:id="rId23"/>
    <p:sldId id="286" r:id="rId24"/>
    <p:sldId id="268" r:id="rId25"/>
    <p:sldId id="269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44" y="9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4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46" Type="http://schemas.openxmlformats.org/officeDocument/2006/relationships/image" Target="../media/image92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6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pn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26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33.wmf"/><Relationship Id="rId21" Type="http://schemas.openxmlformats.org/officeDocument/2006/relationships/image" Target="../media/image142.wmf"/><Relationship Id="rId7" Type="http://schemas.openxmlformats.org/officeDocument/2006/relationships/image" Target="../media/image135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0.wmf"/><Relationship Id="rId25" Type="http://schemas.openxmlformats.org/officeDocument/2006/relationships/image" Target="../media/image144.wmf"/><Relationship Id="rId33" Type="http://schemas.openxmlformats.org/officeDocument/2006/relationships/image" Target="../media/image148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4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7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34.wmf"/><Relationship Id="rId15" Type="http://schemas.openxmlformats.org/officeDocument/2006/relationships/image" Target="../media/image139.wmf"/><Relationship Id="rId23" Type="http://schemas.openxmlformats.org/officeDocument/2006/relationships/image" Target="../media/image143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41.wmf"/><Relationship Id="rId31" Type="http://schemas.openxmlformats.org/officeDocument/2006/relationships/image" Target="../media/image14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6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45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5467349" y="319637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524589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4736307" y="4532984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read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3386137" y="66817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94227" y="403860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31ECD-C3B4-99B9-CB49-972A92BBA9BF}"/>
              </a:ext>
            </a:extLst>
          </p:cNvPr>
          <p:cNvGrpSpPr/>
          <p:nvPr/>
        </p:nvGrpSpPr>
        <p:grpSpPr>
          <a:xfrm>
            <a:off x="513397" y="713899"/>
            <a:ext cx="2348865" cy="2025015"/>
            <a:chOff x="1084897" y="2946559"/>
            <a:chExt cx="2348865" cy="2025015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BD11B9D-2658-872D-0DDA-9D92555B6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12121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314440" imgH="1990800" progId="PBrush">
                    <p:embed/>
                  </p:oleObj>
                </mc:Choice>
                <mc:Fallback>
                  <p:oleObj name="Bitmap Image" r:id="rId4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FD3E51D2-BB01-EC3D-DFD0-E7BC9443B892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395F6F-EA39-161B-A106-E02F03CED0D5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D8BBA-0852-D2A1-EF9E-31E06B0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2" y="2960443"/>
            <a:ext cx="3819525" cy="36099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E4E2F-F92E-D07E-DDAF-C911950E4E36}"/>
              </a:ext>
            </a:extLst>
          </p:cNvPr>
          <p:cNvGrpSpPr/>
          <p:nvPr/>
        </p:nvGrpSpPr>
        <p:grpSpPr>
          <a:xfrm>
            <a:off x="4697656" y="3967162"/>
            <a:ext cx="3705225" cy="1666875"/>
            <a:chOff x="4697656" y="3967162"/>
            <a:chExt cx="3705225" cy="16668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4D8DA8-7E95-F314-7C2A-B80D0CE5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656" y="3967162"/>
              <a:ext cx="3705225" cy="1666875"/>
            </a:xfrm>
            <a:prstGeom prst="rect">
              <a:avLst/>
            </a:prstGeom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5A6ECFAB-9B67-C5F5-7675-738F2D8124B6}"/>
                </a:ext>
              </a:extLst>
            </p:cNvPr>
            <p:cNvSpPr/>
            <p:nvPr/>
          </p:nvSpPr>
          <p:spPr>
            <a:xfrm>
              <a:off x="5659828" y="4242545"/>
              <a:ext cx="25739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6AA357-4610-FA86-3F07-424470FBD3DF}"/>
              </a:ext>
            </a:extLst>
          </p:cNvPr>
          <p:cNvGrpSpPr/>
          <p:nvPr/>
        </p:nvGrpSpPr>
        <p:grpSpPr>
          <a:xfrm>
            <a:off x="6875585" y="1756629"/>
            <a:ext cx="1508247" cy="847725"/>
            <a:chOff x="6875585" y="1756629"/>
            <a:chExt cx="1508247" cy="847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4C632D-E685-C257-3C99-7F0AB234F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04"/>
            <a:stretch/>
          </p:blipFill>
          <p:spPr>
            <a:xfrm>
              <a:off x="6875585" y="1756629"/>
              <a:ext cx="1508247" cy="847725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F52610E-8C92-055F-9C2E-B6B94F48BC5A}"/>
                </a:ext>
              </a:extLst>
            </p:cNvPr>
            <p:cNvSpPr/>
            <p:nvPr/>
          </p:nvSpPr>
          <p:spPr>
            <a:xfrm>
              <a:off x="6957647" y="1899139"/>
              <a:ext cx="1280746" cy="3780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3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C93DFD-999A-4D8F-3242-EE78595E040E}"/>
              </a:ext>
            </a:extLst>
          </p:cNvPr>
          <p:cNvGrpSpPr/>
          <p:nvPr/>
        </p:nvGrpSpPr>
        <p:grpSpPr>
          <a:xfrm>
            <a:off x="620957" y="578827"/>
            <a:ext cx="2714625" cy="723900"/>
            <a:chOff x="1377095" y="2847243"/>
            <a:chExt cx="2714625" cy="72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9B5FC3-E76A-55F4-1C39-B5F17F08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095" y="2847243"/>
              <a:ext cx="2714625" cy="7239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1D5980-2F77-033D-6207-071B5EFEE38D}"/>
                </a:ext>
              </a:extLst>
            </p:cNvPr>
            <p:cNvSpPr/>
            <p:nvPr/>
          </p:nvSpPr>
          <p:spPr>
            <a:xfrm>
              <a:off x="1511693" y="3024554"/>
              <a:ext cx="2058573" cy="18112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5E68C-079B-E9FF-7BEC-3E922E3F0957}"/>
              </a:ext>
            </a:extLst>
          </p:cNvPr>
          <p:cNvGrpSpPr/>
          <p:nvPr/>
        </p:nvGrpSpPr>
        <p:grpSpPr>
          <a:xfrm>
            <a:off x="607402" y="1388452"/>
            <a:ext cx="2724150" cy="933450"/>
            <a:chOff x="607402" y="1388452"/>
            <a:chExt cx="2724150" cy="933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DC5F01-6504-528D-17B5-52658740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2" y="1388452"/>
              <a:ext cx="2724150" cy="93345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2DB543-8051-3973-1167-84580382D67A}"/>
                </a:ext>
              </a:extLst>
            </p:cNvPr>
            <p:cNvSpPr/>
            <p:nvPr/>
          </p:nvSpPr>
          <p:spPr>
            <a:xfrm>
              <a:off x="670562" y="1573823"/>
              <a:ext cx="2521045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4425A2-7729-BB75-D391-483AE80EFBC9}"/>
              </a:ext>
            </a:extLst>
          </p:cNvPr>
          <p:cNvGrpSpPr/>
          <p:nvPr/>
        </p:nvGrpSpPr>
        <p:grpSpPr>
          <a:xfrm>
            <a:off x="611431" y="2500312"/>
            <a:ext cx="2733675" cy="1628775"/>
            <a:chOff x="611431" y="2500312"/>
            <a:chExt cx="2733675" cy="16287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B8E717-83C7-68AB-595C-5F7CC7C6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431" y="2500312"/>
              <a:ext cx="2733675" cy="16287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05C08A-B21C-5446-3864-1BE260C78AD3}"/>
                </a:ext>
              </a:extLst>
            </p:cNvPr>
            <p:cNvSpPr/>
            <p:nvPr/>
          </p:nvSpPr>
          <p:spPr>
            <a:xfrm>
              <a:off x="673492" y="2710961"/>
              <a:ext cx="2521045" cy="113127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EDC6E-1BE5-B033-A221-009C84E480A4}"/>
              </a:ext>
            </a:extLst>
          </p:cNvPr>
          <p:cNvGrpSpPr/>
          <p:nvPr/>
        </p:nvGrpSpPr>
        <p:grpSpPr>
          <a:xfrm>
            <a:off x="552450" y="4278923"/>
            <a:ext cx="2781300" cy="990600"/>
            <a:chOff x="552450" y="4278923"/>
            <a:chExt cx="2781300" cy="9906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429C3E-E9AD-35F8-0B39-0650B771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50" y="4278923"/>
              <a:ext cx="2781300" cy="9906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8238C6-2513-4999-F323-652A2BCFAAF6}"/>
                </a:ext>
              </a:extLst>
            </p:cNvPr>
            <p:cNvSpPr/>
            <p:nvPr/>
          </p:nvSpPr>
          <p:spPr>
            <a:xfrm>
              <a:off x="603155" y="4478215"/>
              <a:ext cx="2623622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B2735B-452F-FE97-6369-AA9E71F3D2BD}"/>
              </a:ext>
            </a:extLst>
          </p:cNvPr>
          <p:cNvGrpSpPr/>
          <p:nvPr/>
        </p:nvGrpSpPr>
        <p:grpSpPr>
          <a:xfrm>
            <a:off x="4136902" y="2185743"/>
            <a:ext cx="4035425" cy="358775"/>
            <a:chOff x="4136902" y="2185743"/>
            <a:chExt cx="4035425" cy="358775"/>
          </a:xfrm>
        </p:grpSpPr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883A2B3-B646-9720-6CAA-43183ED0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" t="69840" r="857" b="11605"/>
            <a:stretch/>
          </p:blipFill>
          <p:spPr>
            <a:xfrm>
              <a:off x="4136902" y="2185743"/>
              <a:ext cx="4035425" cy="358775"/>
            </a:xfrm>
            <a:prstGeom prst="rect">
              <a:avLst/>
            </a:prstGeom>
          </p:spPr>
        </p:pic>
        <p:sp>
          <p:nvSpPr>
            <p:cNvPr id="21" name="Овал 2">
              <a:extLst>
                <a:ext uri="{FF2B5EF4-FFF2-40B4-BE49-F238E27FC236}">
                  <a16:creationId xmlns:a16="http://schemas.microsoft.com/office/drawing/2014/main" id="{8CA3436D-CC04-58B2-19C7-04A6C98793A3}"/>
                </a:ext>
              </a:extLst>
            </p:cNvPr>
            <p:cNvSpPr/>
            <p:nvPr/>
          </p:nvSpPr>
          <p:spPr>
            <a:xfrm>
              <a:off x="4141177" y="2224454"/>
              <a:ext cx="138918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8142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353</Words>
  <Application>Microsoft Office PowerPoint</Application>
  <PresentationFormat>On-screen Show (4:3)</PresentationFormat>
  <Paragraphs>128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258</cp:revision>
  <dcterms:created xsi:type="dcterms:W3CDTF">2019-06-21T10:17:12Z</dcterms:created>
  <dcterms:modified xsi:type="dcterms:W3CDTF">2022-11-01T21:19:37Z</dcterms:modified>
</cp:coreProperties>
</file>