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36.wmf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33" Type="http://schemas.openxmlformats.org/officeDocument/2006/relationships/image" Target="../media/image51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44.wmf"/><Relationship Id="rId31" Type="http://schemas.openxmlformats.org/officeDocument/2006/relationships/image" Target="../media/image5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393024C-29C3-A91D-E011-E253799CA335}"/>
              </a:ext>
            </a:extLst>
          </p:cNvPr>
          <p:cNvGrpSpPr/>
          <p:nvPr/>
        </p:nvGrpSpPr>
        <p:grpSpPr>
          <a:xfrm>
            <a:off x="8707" y="337457"/>
            <a:ext cx="9135293" cy="2743200"/>
            <a:chOff x="87085" y="1138645"/>
            <a:chExt cx="9135293" cy="2743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BC5FDC-2E5D-E88D-6EBD-03A36DD91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394" y="1138645"/>
              <a:ext cx="6334125" cy="2743200"/>
            </a:xfrm>
            <a:prstGeom prst="rect">
              <a:avLst/>
            </a:prstGeom>
          </p:spPr>
        </p:pic>
        <p:sp>
          <p:nvSpPr>
            <p:cNvPr id="5" name="Левая фигурная скобка 25">
              <a:extLst>
                <a:ext uri="{FF2B5EF4-FFF2-40B4-BE49-F238E27FC236}">
                  <a16:creationId xmlns:a16="http://schemas.microsoft.com/office/drawing/2014/main" id="{3CE24DCD-20B6-1A10-AF51-1CB9C996C1A6}"/>
                </a:ext>
              </a:extLst>
            </p:cNvPr>
            <p:cNvSpPr/>
            <p:nvPr/>
          </p:nvSpPr>
          <p:spPr>
            <a:xfrm>
              <a:off x="1395003" y="2328382"/>
              <a:ext cx="276225" cy="1512097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0C83BECE-4073-2DE6-4AC7-18E5771434F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578" y="1306534"/>
              <a:ext cx="391155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966F33-6A0A-5956-2DBB-EAAD5F4856FC}"/>
                </a:ext>
              </a:extLst>
            </p:cNvPr>
            <p:cNvSpPr txBox="1"/>
            <p:nvPr/>
          </p:nvSpPr>
          <p:spPr>
            <a:xfrm>
              <a:off x="426721" y="1171245"/>
              <a:ext cx="8415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Заголовок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F66732-D198-445A-F825-2148931096C7}"/>
                </a:ext>
              </a:extLst>
            </p:cNvPr>
            <p:cNvSpPr txBox="1"/>
            <p:nvPr/>
          </p:nvSpPr>
          <p:spPr>
            <a:xfrm>
              <a:off x="87085" y="2883054"/>
              <a:ext cx="14859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Межслоевое перемешивание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2848AF-1888-0BBD-AD3F-F6606401F754}"/>
                </a:ext>
              </a:extLst>
            </p:cNvPr>
            <p:cNvSpPr txBox="1"/>
            <p:nvPr/>
          </p:nvSpPr>
          <p:spPr>
            <a:xfrm>
              <a:off x="447675" y="1810638"/>
              <a:ext cx="1032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12" name="Прямая со стрелкой 27">
              <a:extLst>
                <a:ext uri="{FF2B5EF4-FFF2-40B4-BE49-F238E27FC236}">
                  <a16:creationId xmlns:a16="http://schemas.microsoft.com/office/drawing/2014/main" id="{0614E47C-1815-7680-273D-6F899BAA86A0}"/>
                </a:ext>
              </a:extLst>
            </p:cNvPr>
            <p:cNvCxnSpPr>
              <a:cxnSpLocks/>
            </p:cNvCxnSpPr>
            <p:nvPr/>
          </p:nvCxnSpPr>
          <p:spPr>
            <a:xfrm>
              <a:off x="1306286" y="1567791"/>
              <a:ext cx="391155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4C2803-80DB-29BF-5891-5A4AAEC02DF0}"/>
                </a:ext>
              </a:extLst>
            </p:cNvPr>
            <p:cNvSpPr txBox="1"/>
            <p:nvPr/>
          </p:nvSpPr>
          <p:spPr>
            <a:xfrm>
              <a:off x="660305" y="1432502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15" name="Левая фигурная скобка 25">
              <a:extLst>
                <a:ext uri="{FF2B5EF4-FFF2-40B4-BE49-F238E27FC236}">
                  <a16:creationId xmlns:a16="http://schemas.microsoft.com/office/drawing/2014/main" id="{E3346E1F-3FBD-64CC-8B5C-F4EBBBC41578}"/>
                </a:ext>
              </a:extLst>
            </p:cNvPr>
            <p:cNvSpPr/>
            <p:nvPr/>
          </p:nvSpPr>
          <p:spPr>
            <a:xfrm>
              <a:off x="1390649" y="1663338"/>
              <a:ext cx="276225" cy="5834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264397-9CDD-93EA-1F55-9A6DEFDEBE70}"/>
                </a:ext>
              </a:extLst>
            </p:cNvPr>
            <p:cNvSpPr txBox="1"/>
            <p:nvPr/>
          </p:nvSpPr>
          <p:spPr>
            <a:xfrm>
              <a:off x="8259264" y="1819347"/>
              <a:ext cx="963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Толщина</a:t>
              </a:r>
            </a:p>
          </p:txBody>
        </p:sp>
        <p:sp>
          <p:nvSpPr>
            <p:cNvPr id="17" name="Левая фигурная скобка 25">
              <a:extLst>
                <a:ext uri="{FF2B5EF4-FFF2-40B4-BE49-F238E27FC236}">
                  <a16:creationId xmlns:a16="http://schemas.microsoft.com/office/drawing/2014/main" id="{69685E3F-8BAF-63C2-FE9F-CCEE59D37B1E}"/>
                </a:ext>
              </a:extLst>
            </p:cNvPr>
            <p:cNvSpPr/>
            <p:nvPr/>
          </p:nvSpPr>
          <p:spPr>
            <a:xfrm rot="10800000">
              <a:off x="8104957" y="1654630"/>
              <a:ext cx="276225" cy="5834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C91194-E1C4-C7DD-DE94-8DBA6E9FAAD0}"/>
              </a:ext>
            </a:extLst>
          </p:cNvPr>
          <p:cNvGrpSpPr/>
          <p:nvPr/>
        </p:nvGrpSpPr>
        <p:grpSpPr>
          <a:xfrm>
            <a:off x="8707" y="3546566"/>
            <a:ext cx="9135293" cy="2743200"/>
            <a:chOff x="87085" y="1138645"/>
            <a:chExt cx="9135293" cy="27432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B30628-E1C0-13E7-1724-050EF280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394" y="1138645"/>
              <a:ext cx="6334125" cy="2743200"/>
            </a:xfrm>
            <a:prstGeom prst="rect">
              <a:avLst/>
            </a:prstGeom>
          </p:spPr>
        </p:pic>
        <p:sp>
          <p:nvSpPr>
            <p:cNvPr id="21" name="Левая фигурная скобка 25">
              <a:extLst>
                <a:ext uri="{FF2B5EF4-FFF2-40B4-BE49-F238E27FC236}">
                  <a16:creationId xmlns:a16="http://schemas.microsoft.com/office/drawing/2014/main" id="{4E50D32F-0455-294E-00E5-C1419BA4F4D9}"/>
                </a:ext>
              </a:extLst>
            </p:cNvPr>
            <p:cNvSpPr/>
            <p:nvPr/>
          </p:nvSpPr>
          <p:spPr>
            <a:xfrm>
              <a:off x="1395003" y="2328382"/>
              <a:ext cx="276225" cy="1512097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7">
              <a:extLst>
                <a:ext uri="{FF2B5EF4-FFF2-40B4-BE49-F238E27FC236}">
                  <a16:creationId xmlns:a16="http://schemas.microsoft.com/office/drawing/2014/main" id="{F763B4AF-44A9-4F40-054B-1898CF9BD27C}"/>
                </a:ext>
              </a:extLst>
            </p:cNvPr>
            <p:cNvCxnSpPr>
              <a:cxnSpLocks/>
            </p:cNvCxnSpPr>
            <p:nvPr/>
          </p:nvCxnSpPr>
          <p:spPr>
            <a:xfrm>
              <a:off x="1297578" y="1306534"/>
              <a:ext cx="391155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F84189-884F-FA4F-E87F-441072480452}"/>
                </a:ext>
              </a:extLst>
            </p:cNvPr>
            <p:cNvSpPr txBox="1"/>
            <p:nvPr/>
          </p:nvSpPr>
          <p:spPr>
            <a:xfrm>
              <a:off x="426721" y="1171245"/>
              <a:ext cx="8415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Header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11B66F-7BF7-4B3D-5B63-0F090B3E829C}"/>
                </a:ext>
              </a:extLst>
            </p:cNvPr>
            <p:cNvSpPr txBox="1"/>
            <p:nvPr/>
          </p:nvSpPr>
          <p:spPr>
            <a:xfrm>
              <a:off x="87085" y="2883054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Diffuseness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D69866-C65D-82B4-5382-8D8154519442}"/>
                </a:ext>
              </a:extLst>
            </p:cNvPr>
            <p:cNvSpPr txBox="1"/>
            <p:nvPr/>
          </p:nvSpPr>
          <p:spPr>
            <a:xfrm>
              <a:off x="447675" y="1810638"/>
              <a:ext cx="1032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 стрелкой 27">
              <a:extLst>
                <a:ext uri="{FF2B5EF4-FFF2-40B4-BE49-F238E27FC236}">
                  <a16:creationId xmlns:a16="http://schemas.microsoft.com/office/drawing/2014/main" id="{473C5D5C-CA24-16E8-F0FD-78B6EC485D35}"/>
                </a:ext>
              </a:extLst>
            </p:cNvPr>
            <p:cNvCxnSpPr>
              <a:cxnSpLocks/>
            </p:cNvCxnSpPr>
            <p:nvPr/>
          </p:nvCxnSpPr>
          <p:spPr>
            <a:xfrm>
              <a:off x="1306286" y="1567791"/>
              <a:ext cx="391155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4DD4C5-50D2-3B88-FD8C-AAFE36C68022}"/>
                </a:ext>
              </a:extLst>
            </p:cNvPr>
            <p:cNvSpPr txBox="1"/>
            <p:nvPr/>
          </p:nvSpPr>
          <p:spPr>
            <a:xfrm>
              <a:off x="660305" y="1432502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Левая фигурная скобка 25">
              <a:extLst>
                <a:ext uri="{FF2B5EF4-FFF2-40B4-BE49-F238E27FC236}">
                  <a16:creationId xmlns:a16="http://schemas.microsoft.com/office/drawing/2014/main" id="{59364855-4912-FD48-524E-8C65500B96F4}"/>
                </a:ext>
              </a:extLst>
            </p:cNvPr>
            <p:cNvSpPr/>
            <p:nvPr/>
          </p:nvSpPr>
          <p:spPr>
            <a:xfrm>
              <a:off x="1390649" y="1663338"/>
              <a:ext cx="276225" cy="5834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5673F4-A85D-5D06-5686-37EE7811DDB3}"/>
                </a:ext>
              </a:extLst>
            </p:cNvPr>
            <p:cNvSpPr txBox="1"/>
            <p:nvPr/>
          </p:nvSpPr>
          <p:spPr>
            <a:xfrm>
              <a:off x="8259264" y="1819347"/>
              <a:ext cx="963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Левая фигурная скобка 25">
              <a:extLst>
                <a:ext uri="{FF2B5EF4-FFF2-40B4-BE49-F238E27FC236}">
                  <a16:creationId xmlns:a16="http://schemas.microsoft.com/office/drawing/2014/main" id="{9CF2E5CA-50C5-8ECE-8FE3-43BC515AD863}"/>
                </a:ext>
              </a:extLst>
            </p:cNvPr>
            <p:cNvSpPr/>
            <p:nvPr/>
          </p:nvSpPr>
          <p:spPr>
            <a:xfrm rot="10800000">
              <a:off x="8104957" y="1654630"/>
              <a:ext cx="276225" cy="5834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sp>
        <p:nvSpPr>
          <p:cNvPr id="6" name="Овал 2">
            <a:extLst>
              <a:ext uri="{FF2B5EF4-FFF2-40B4-BE49-F238E27FC236}">
                <a16:creationId xmlns:a16="http://schemas.microsoft.com/office/drawing/2014/main" id="{F06FC4E3-1F0B-317F-4B12-D88CDF45BFBF}"/>
              </a:ext>
            </a:extLst>
          </p:cNvPr>
          <p:cNvSpPr/>
          <p:nvPr/>
        </p:nvSpPr>
        <p:spPr>
          <a:xfrm>
            <a:off x="4508802" y="54475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276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157</cp:revision>
  <dcterms:created xsi:type="dcterms:W3CDTF">2019-06-21T10:17:12Z</dcterms:created>
  <dcterms:modified xsi:type="dcterms:W3CDTF">2022-10-02T08:49:30Z</dcterms:modified>
</cp:coreProperties>
</file>