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6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4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96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4.png"/><Relationship Id="rId7" Type="http://schemas.openxmlformats.org/officeDocument/2006/relationships/image" Target="../media/image3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42.wmf"/><Relationship Id="rId21" Type="http://schemas.openxmlformats.org/officeDocument/2006/relationships/image" Target="../media/image151.wmf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9.wmf"/><Relationship Id="rId25" Type="http://schemas.openxmlformats.org/officeDocument/2006/relationships/image" Target="../media/image153.wmf"/><Relationship Id="rId33" Type="http://schemas.openxmlformats.org/officeDocument/2006/relationships/image" Target="../media/image157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5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6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43.wmf"/><Relationship Id="rId15" Type="http://schemas.openxmlformats.org/officeDocument/2006/relationships/image" Target="../media/image148.wmf"/><Relationship Id="rId23" Type="http://schemas.openxmlformats.org/officeDocument/2006/relationships/image" Target="../media/image152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0.wmf"/><Relationship Id="rId31" Type="http://schemas.openxmlformats.org/officeDocument/2006/relationships/image" Target="../media/image156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54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277</cp:revision>
  <dcterms:created xsi:type="dcterms:W3CDTF">2019-06-21T10:17:12Z</dcterms:created>
  <dcterms:modified xsi:type="dcterms:W3CDTF">2022-11-06T20:27:06Z</dcterms:modified>
</cp:coreProperties>
</file>