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1" r:id="rId3"/>
    <p:sldId id="263" r:id="rId4"/>
    <p:sldId id="272" r:id="rId5"/>
    <p:sldId id="270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64" r:id="rId14"/>
    <p:sldId id="280" r:id="rId15"/>
    <p:sldId id="281" r:id="rId16"/>
    <p:sldId id="265" r:id="rId17"/>
    <p:sldId id="283" r:id="rId18"/>
    <p:sldId id="282" r:id="rId19"/>
    <p:sldId id="284" r:id="rId20"/>
    <p:sldId id="285" r:id="rId21"/>
    <p:sldId id="266" r:id="rId22"/>
    <p:sldId id="267" r:id="rId23"/>
    <p:sldId id="286" r:id="rId24"/>
    <p:sldId id="287" r:id="rId25"/>
    <p:sldId id="268" r:id="rId26"/>
    <p:sldId id="288" r:id="rId27"/>
    <p:sldId id="269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96" y="96"/>
      </p:cViewPr>
      <p:guideLst>
        <p:guide orient="horz" pos="2160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4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7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5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2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9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5C39-D47E-4138-800A-7D6CA5F3257E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26" Type="http://schemas.openxmlformats.org/officeDocument/2006/relationships/image" Target="../media/image72.png"/><Relationship Id="rId39" Type="http://schemas.openxmlformats.org/officeDocument/2006/relationships/image" Target="../media/image85.png"/><Relationship Id="rId21" Type="http://schemas.openxmlformats.org/officeDocument/2006/relationships/image" Target="../media/image67.png"/><Relationship Id="rId34" Type="http://schemas.openxmlformats.org/officeDocument/2006/relationships/image" Target="../media/image80.png"/><Relationship Id="rId42" Type="http://schemas.openxmlformats.org/officeDocument/2006/relationships/image" Target="../media/image88.png"/><Relationship Id="rId47" Type="http://schemas.openxmlformats.org/officeDocument/2006/relationships/image" Target="../media/image93.png"/><Relationship Id="rId50" Type="http://schemas.openxmlformats.org/officeDocument/2006/relationships/image" Target="../media/image96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9" Type="http://schemas.openxmlformats.org/officeDocument/2006/relationships/image" Target="../media/image75.png"/><Relationship Id="rId11" Type="http://schemas.openxmlformats.org/officeDocument/2006/relationships/image" Target="../media/image57.png"/><Relationship Id="rId24" Type="http://schemas.openxmlformats.org/officeDocument/2006/relationships/image" Target="../media/image70.png"/><Relationship Id="rId32" Type="http://schemas.openxmlformats.org/officeDocument/2006/relationships/image" Target="../media/image78.png"/><Relationship Id="rId37" Type="http://schemas.openxmlformats.org/officeDocument/2006/relationships/image" Target="../media/image83.png"/><Relationship Id="rId40" Type="http://schemas.openxmlformats.org/officeDocument/2006/relationships/image" Target="../media/image86.png"/><Relationship Id="rId45" Type="http://schemas.openxmlformats.org/officeDocument/2006/relationships/image" Target="../media/image91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28" Type="http://schemas.openxmlformats.org/officeDocument/2006/relationships/image" Target="../media/image74.png"/><Relationship Id="rId36" Type="http://schemas.openxmlformats.org/officeDocument/2006/relationships/image" Target="../media/image82.png"/><Relationship Id="rId49" Type="http://schemas.openxmlformats.org/officeDocument/2006/relationships/image" Target="../media/image95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31" Type="http://schemas.openxmlformats.org/officeDocument/2006/relationships/image" Target="../media/image77.png"/><Relationship Id="rId44" Type="http://schemas.openxmlformats.org/officeDocument/2006/relationships/image" Target="../media/image90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Relationship Id="rId27" Type="http://schemas.openxmlformats.org/officeDocument/2006/relationships/image" Target="../media/image73.png"/><Relationship Id="rId30" Type="http://schemas.openxmlformats.org/officeDocument/2006/relationships/image" Target="../media/image76.png"/><Relationship Id="rId35" Type="http://schemas.openxmlformats.org/officeDocument/2006/relationships/image" Target="../media/image81.png"/><Relationship Id="rId43" Type="http://schemas.openxmlformats.org/officeDocument/2006/relationships/image" Target="../media/image89.png"/><Relationship Id="rId48" Type="http://schemas.openxmlformats.org/officeDocument/2006/relationships/image" Target="../media/image94.png"/><Relationship Id="rId8" Type="http://schemas.openxmlformats.org/officeDocument/2006/relationships/image" Target="../media/image54.png"/><Relationship Id="rId51" Type="http://schemas.openxmlformats.org/officeDocument/2006/relationships/image" Target="../media/image97.png"/><Relationship Id="rId3" Type="http://schemas.openxmlformats.org/officeDocument/2006/relationships/image" Target="../media/image49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5" Type="http://schemas.openxmlformats.org/officeDocument/2006/relationships/image" Target="../media/image71.png"/><Relationship Id="rId33" Type="http://schemas.openxmlformats.org/officeDocument/2006/relationships/image" Target="../media/image79.png"/><Relationship Id="rId38" Type="http://schemas.openxmlformats.org/officeDocument/2006/relationships/image" Target="../media/image84.png"/><Relationship Id="rId46" Type="http://schemas.openxmlformats.org/officeDocument/2006/relationships/image" Target="../media/image92.png"/><Relationship Id="rId20" Type="http://schemas.openxmlformats.org/officeDocument/2006/relationships/image" Target="../media/image66.png"/><Relationship Id="rId41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18" Type="http://schemas.openxmlformats.org/officeDocument/2006/relationships/image" Target="../media/image114.png"/><Relationship Id="rId26" Type="http://schemas.openxmlformats.org/officeDocument/2006/relationships/image" Target="../media/image122.png"/><Relationship Id="rId3" Type="http://schemas.openxmlformats.org/officeDocument/2006/relationships/image" Target="../media/image99.png"/><Relationship Id="rId21" Type="http://schemas.openxmlformats.org/officeDocument/2006/relationships/image" Target="../media/image117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17" Type="http://schemas.openxmlformats.org/officeDocument/2006/relationships/image" Target="../media/image113.png"/><Relationship Id="rId25" Type="http://schemas.openxmlformats.org/officeDocument/2006/relationships/image" Target="../media/image121.png"/><Relationship Id="rId2" Type="http://schemas.openxmlformats.org/officeDocument/2006/relationships/image" Target="../media/image98.png"/><Relationship Id="rId16" Type="http://schemas.openxmlformats.org/officeDocument/2006/relationships/image" Target="../media/image112.png"/><Relationship Id="rId20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24" Type="http://schemas.openxmlformats.org/officeDocument/2006/relationships/image" Target="../media/image120.png"/><Relationship Id="rId5" Type="http://schemas.openxmlformats.org/officeDocument/2006/relationships/image" Target="../media/image101.png"/><Relationship Id="rId15" Type="http://schemas.openxmlformats.org/officeDocument/2006/relationships/image" Target="../media/image111.png"/><Relationship Id="rId23" Type="http://schemas.openxmlformats.org/officeDocument/2006/relationships/image" Target="../media/image119.png"/><Relationship Id="rId10" Type="http://schemas.openxmlformats.org/officeDocument/2006/relationships/image" Target="../media/image106.png"/><Relationship Id="rId19" Type="http://schemas.openxmlformats.org/officeDocument/2006/relationships/image" Target="../media/image115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Relationship Id="rId14" Type="http://schemas.openxmlformats.org/officeDocument/2006/relationships/image" Target="../media/image110.png"/><Relationship Id="rId22" Type="http://schemas.openxmlformats.org/officeDocument/2006/relationships/image" Target="../media/image1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png"/><Relationship Id="rId5" Type="http://schemas.openxmlformats.org/officeDocument/2006/relationships/image" Target="../media/image3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129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34.png"/><Relationship Id="rId7" Type="http://schemas.openxmlformats.org/officeDocument/2006/relationships/image" Target="../media/image32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1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7.wmf"/><Relationship Id="rId18" Type="http://schemas.openxmlformats.org/officeDocument/2006/relationships/oleObject" Target="../embeddings/oleObject14.bin"/><Relationship Id="rId26" Type="http://schemas.openxmlformats.org/officeDocument/2006/relationships/oleObject" Target="../embeddings/oleObject18.bin"/><Relationship Id="rId3" Type="http://schemas.openxmlformats.org/officeDocument/2006/relationships/image" Target="../media/image142.wmf"/><Relationship Id="rId21" Type="http://schemas.openxmlformats.org/officeDocument/2006/relationships/image" Target="../media/image151.wmf"/><Relationship Id="rId7" Type="http://schemas.openxmlformats.org/officeDocument/2006/relationships/image" Target="../media/image144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49.wmf"/><Relationship Id="rId25" Type="http://schemas.openxmlformats.org/officeDocument/2006/relationships/image" Target="../media/image153.wmf"/><Relationship Id="rId33" Type="http://schemas.openxmlformats.org/officeDocument/2006/relationships/image" Target="../media/image157.wmf"/><Relationship Id="rId2" Type="http://schemas.openxmlformats.org/officeDocument/2006/relationships/oleObject" Target="../embeddings/oleObject6.bin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29" Type="http://schemas.openxmlformats.org/officeDocument/2006/relationships/image" Target="../media/image155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46.wmf"/><Relationship Id="rId24" Type="http://schemas.openxmlformats.org/officeDocument/2006/relationships/oleObject" Target="../embeddings/oleObject17.bin"/><Relationship Id="rId32" Type="http://schemas.openxmlformats.org/officeDocument/2006/relationships/oleObject" Target="../embeddings/oleObject21.bin"/><Relationship Id="rId5" Type="http://schemas.openxmlformats.org/officeDocument/2006/relationships/image" Target="../media/image143.wmf"/><Relationship Id="rId15" Type="http://schemas.openxmlformats.org/officeDocument/2006/relationships/image" Target="../media/image148.wmf"/><Relationship Id="rId23" Type="http://schemas.openxmlformats.org/officeDocument/2006/relationships/image" Target="../media/image152.wmf"/><Relationship Id="rId28" Type="http://schemas.openxmlformats.org/officeDocument/2006/relationships/oleObject" Target="../embeddings/oleObject19.bin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50.wmf"/><Relationship Id="rId31" Type="http://schemas.openxmlformats.org/officeDocument/2006/relationships/image" Target="../media/image156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45.wmf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Relationship Id="rId27" Type="http://schemas.openxmlformats.org/officeDocument/2006/relationships/image" Target="../media/image154.wmf"/><Relationship Id="rId30" Type="http://schemas.openxmlformats.org/officeDocument/2006/relationships/oleObject" Target="../embeddings/oleObject20.bin"/><Relationship Id="rId8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7D2617-D46E-625C-837C-B9286B2DB8E3}"/>
              </a:ext>
            </a:extLst>
          </p:cNvPr>
          <p:cNvGrpSpPr/>
          <p:nvPr/>
        </p:nvGrpSpPr>
        <p:grpSpPr>
          <a:xfrm>
            <a:off x="24813" y="575164"/>
            <a:ext cx="4886423" cy="5848350"/>
            <a:chOff x="24813" y="575164"/>
            <a:chExt cx="4886423" cy="5848350"/>
          </a:xfrm>
        </p:grpSpPr>
        <p:sp>
          <p:nvSpPr>
            <p:cNvPr id="26" name="Левая фигурная скобка 25"/>
            <p:cNvSpPr/>
            <p:nvPr/>
          </p:nvSpPr>
          <p:spPr>
            <a:xfrm>
              <a:off x="1619880" y="1422691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Левая фигурная скобка 26"/>
            <p:cNvSpPr/>
            <p:nvPr/>
          </p:nvSpPr>
          <p:spPr>
            <a:xfrm>
              <a:off x="1619880" y="2907551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1646074" y="99302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1669886" y="2717051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91230" y="814194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831" y="1829316"/>
              <a:ext cx="1485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05" y="2522858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9705" y="3429327"/>
              <a:ext cx="1269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Доступ к остальным окнам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813" y="5479687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35" name="Левая фигурная скобка 34"/>
            <p:cNvSpPr/>
            <p:nvPr/>
          </p:nvSpPr>
          <p:spPr>
            <a:xfrm>
              <a:off x="1620477" y="5031626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Левая фигурная скобка 35"/>
            <p:cNvSpPr/>
            <p:nvPr/>
          </p:nvSpPr>
          <p:spPr>
            <a:xfrm>
              <a:off x="1618911" y="4279150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830" y="4331236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38" name="Прямая со стрелкой 37"/>
            <p:cNvCxnSpPr/>
            <p:nvPr/>
          </p:nvCxnSpPr>
          <p:spPr>
            <a:xfrm>
              <a:off x="1655972" y="1253807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19705" y="1087827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E344795-A679-D9AB-49CC-BEB98FE7C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4686" y="575164"/>
              <a:ext cx="2876550" cy="584835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40771BB-91BD-A6EC-7C06-DD223AC8F08C}"/>
              </a:ext>
            </a:extLst>
          </p:cNvPr>
          <p:cNvGrpSpPr/>
          <p:nvPr/>
        </p:nvGrpSpPr>
        <p:grpSpPr>
          <a:xfrm>
            <a:off x="5533577" y="578095"/>
            <a:ext cx="4664767" cy="5848350"/>
            <a:chOff x="5533577" y="578095"/>
            <a:chExt cx="4664767" cy="5848350"/>
          </a:xfrm>
        </p:grpSpPr>
        <p:sp>
          <p:nvSpPr>
            <p:cNvPr id="9" name="Левая фигурная скобка 8"/>
            <p:cNvSpPr/>
            <p:nvPr/>
          </p:nvSpPr>
          <p:spPr>
            <a:xfrm>
              <a:off x="6916638" y="142269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Левая фигурная скобка 9"/>
            <p:cNvSpPr/>
            <p:nvPr/>
          </p:nvSpPr>
          <p:spPr>
            <a:xfrm>
              <a:off x="6916638" y="290755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6942832" y="99302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6966644" y="271705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62960" y="80466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49813" y="182931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7565" y="2580007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49813" y="3396060"/>
              <a:ext cx="1136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to 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85704" y="5471011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Левая фигурная скобка 18"/>
            <p:cNvSpPr/>
            <p:nvPr/>
          </p:nvSpPr>
          <p:spPr>
            <a:xfrm>
              <a:off x="6917235" y="503162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6915669" y="427914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33577" y="4400637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>
              <a:off x="6952730" y="125380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560645" y="1135452"/>
              <a:ext cx="1388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5E3F67-D1C4-C4FE-1E9F-62BC7A80C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794" y="578095"/>
              <a:ext cx="2876550" cy="5848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87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E158080-293B-4823-5BD7-60EFBDF85DA1}"/>
              </a:ext>
            </a:extLst>
          </p:cNvPr>
          <p:cNvGrpSpPr/>
          <p:nvPr/>
        </p:nvGrpSpPr>
        <p:grpSpPr>
          <a:xfrm>
            <a:off x="113210" y="185058"/>
            <a:ext cx="2246811" cy="1178908"/>
            <a:chOff x="1419497" y="1439092"/>
            <a:chExt cx="2246811" cy="117890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9FA27BB-DA17-1E51-CDB8-68F5B7BE8C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15BA28-193F-3D75-FA35-9E4F8A276004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Материал</a:t>
              </a:r>
            </a:p>
          </p:txBody>
        </p:sp>
        <p:cxnSp>
          <p:nvCxnSpPr>
            <p:cNvPr id="36" name="Прямая со стрелкой 21">
              <a:extLst>
                <a:ext uri="{FF2B5EF4-FFF2-40B4-BE49-F238E27FC236}">
                  <a16:creationId xmlns:a16="http://schemas.microsoft.com/office/drawing/2014/main" id="{765513D0-0C5B-3470-6D3D-9C77C4F83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21">
              <a:extLst>
                <a:ext uri="{FF2B5EF4-FFF2-40B4-BE49-F238E27FC236}">
                  <a16:creationId xmlns:a16="http://schemas.microsoft.com/office/drawing/2014/main" id="{A31CE6B4-F54B-DDD3-1DB1-0B381C34F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AB99048-2CD0-DABB-7CBA-97BD1BD6EC21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слой</a:t>
              </a:r>
            </a:p>
          </p:txBody>
        </p:sp>
        <p:cxnSp>
          <p:nvCxnSpPr>
            <p:cNvPr id="46" name="Прямая со стрелкой 21">
              <a:extLst>
                <a:ext uri="{FF2B5EF4-FFF2-40B4-BE49-F238E27FC236}">
                  <a16:creationId xmlns:a16="http://schemas.microsoft.com/office/drawing/2014/main" id="{7336840E-511B-5F53-F30E-867C293051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6478ED-0D96-36B1-E38C-DC1D6926F38F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 слоя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EAA464D-8152-1EF6-F95F-F1FD2092E327}"/>
              </a:ext>
            </a:extLst>
          </p:cNvPr>
          <p:cNvGrpSpPr/>
          <p:nvPr/>
        </p:nvGrpSpPr>
        <p:grpSpPr>
          <a:xfrm>
            <a:off x="2277290" y="145870"/>
            <a:ext cx="2246811" cy="1178908"/>
            <a:chOff x="1419497" y="1439092"/>
            <a:chExt cx="2246811" cy="1178908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AFC0337-4D06-9AF0-1377-3E5CA2C50C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9690A7-F44B-CDB4-95E8-11B4BF5CA8E8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Material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Прямая со стрелкой 21">
              <a:extLst>
                <a:ext uri="{FF2B5EF4-FFF2-40B4-BE49-F238E27FC236}">
                  <a16:creationId xmlns:a16="http://schemas.microsoft.com/office/drawing/2014/main" id="{E54F0A6A-7298-5E3E-0688-225C545A52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21">
              <a:extLst>
                <a:ext uri="{FF2B5EF4-FFF2-40B4-BE49-F238E27FC236}">
                  <a16:creationId xmlns:a16="http://schemas.microsoft.com/office/drawing/2014/main" id="{4B57C29A-D331-04B5-3CE6-F9947CF94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4F75C7-F0D1-2CFD-826A-1569C33410E4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=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Прямая со стрелкой 21">
              <a:extLst>
                <a:ext uri="{FF2B5EF4-FFF2-40B4-BE49-F238E27FC236}">
                  <a16:creationId xmlns:a16="http://schemas.microsoft.com/office/drawing/2014/main" id="{A994F319-BA45-9FA8-DFB0-2B0160F273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DB31B4A-B6F3-3E53-7927-E63DA353B8A4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index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0D587A18-0142-CE2E-72AF-75AF98F4E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75583" b="40855"/>
          <a:stretch/>
        </p:blipFill>
        <p:spPr>
          <a:xfrm>
            <a:off x="4553373" y="102222"/>
            <a:ext cx="1390768" cy="1622438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60CBC5D-1D09-FC60-EDDB-AFCA41C10012}"/>
              </a:ext>
            </a:extLst>
          </p:cNvPr>
          <p:cNvGrpSpPr/>
          <p:nvPr/>
        </p:nvGrpSpPr>
        <p:grpSpPr>
          <a:xfrm>
            <a:off x="6155660" y="101378"/>
            <a:ext cx="2671021" cy="1614573"/>
            <a:chOff x="2754419" y="2826798"/>
            <a:chExt cx="2671021" cy="1614573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8F80004-A3A8-28D8-0C9F-4AE894F31D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3153" b="41143"/>
            <a:stretch/>
          </p:blipFill>
          <p:spPr>
            <a:xfrm>
              <a:off x="2757048" y="2826798"/>
              <a:ext cx="2668392" cy="1614573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E507022-AA43-AAFE-5D40-E7632ECBA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16367" r="86149" b="60855"/>
            <a:stretch/>
          </p:blipFill>
          <p:spPr>
            <a:xfrm>
              <a:off x="2754419" y="3274695"/>
              <a:ext cx="788881" cy="624840"/>
            </a:xfrm>
            <a:prstGeom prst="rect">
              <a:avLst/>
            </a:prstGeom>
          </p:spPr>
        </p:pic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E6E95D8D-E2F9-C2E3-9714-1FED7561F4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729" t="17524" r="702" b="57939"/>
          <a:stretch/>
        </p:blipFill>
        <p:spPr>
          <a:xfrm>
            <a:off x="3853362" y="4624705"/>
            <a:ext cx="2139950" cy="6731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19E8AA1-E6C5-58F1-D84C-0B24357527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4" t="41898" r="614" b="8101"/>
          <a:stretch/>
        </p:blipFill>
        <p:spPr>
          <a:xfrm>
            <a:off x="187234" y="5372463"/>
            <a:ext cx="5626100" cy="137160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0B099BC0-F38D-0480-C384-1C1206BD545A}"/>
              </a:ext>
            </a:extLst>
          </p:cNvPr>
          <p:cNvGrpSpPr/>
          <p:nvPr/>
        </p:nvGrpSpPr>
        <p:grpSpPr>
          <a:xfrm>
            <a:off x="167822" y="2605859"/>
            <a:ext cx="3479800" cy="1877604"/>
            <a:chOff x="699045" y="2579733"/>
            <a:chExt cx="3479800" cy="1877604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CE6E192-73AE-D41D-2454-6423A21E92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25" t="12339" r="38183" b="40276"/>
            <a:stretch/>
          </p:blipFill>
          <p:spPr>
            <a:xfrm>
              <a:off x="699045" y="2579733"/>
              <a:ext cx="3479800" cy="1877604"/>
            </a:xfrm>
            <a:prstGeom prst="rect">
              <a:avLst/>
            </a:prstGeom>
          </p:spPr>
        </p:pic>
        <p:sp>
          <p:nvSpPr>
            <p:cNvPr id="71" name="Овал 2">
              <a:extLst>
                <a:ext uri="{FF2B5EF4-FFF2-40B4-BE49-F238E27FC236}">
                  <a16:creationId xmlns:a16="http://schemas.microsoft.com/office/drawing/2014/main" id="{346C0489-C8BA-5D8C-4760-9352199B07AC}"/>
                </a:ext>
              </a:extLst>
            </p:cNvPr>
            <p:cNvSpPr/>
            <p:nvPr/>
          </p:nvSpPr>
          <p:spPr>
            <a:xfrm>
              <a:off x="2366493" y="2895599"/>
              <a:ext cx="1517530" cy="2830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CA8D394-0C19-42B6-EACB-C871E0EC6AC3}"/>
              </a:ext>
            </a:extLst>
          </p:cNvPr>
          <p:cNvGrpSpPr/>
          <p:nvPr/>
        </p:nvGrpSpPr>
        <p:grpSpPr>
          <a:xfrm>
            <a:off x="168093" y="4531269"/>
            <a:ext cx="3489325" cy="673100"/>
            <a:chOff x="699316" y="4505143"/>
            <a:chExt cx="3489325" cy="673100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8981D3A-A6F6-D048-33EF-55504FE9E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68" t="17524" r="38272" b="57939"/>
            <a:stretch/>
          </p:blipFill>
          <p:spPr>
            <a:xfrm>
              <a:off x="699316" y="4505143"/>
              <a:ext cx="3489325" cy="673100"/>
            </a:xfrm>
            <a:prstGeom prst="rect">
              <a:avLst/>
            </a:prstGeom>
          </p:spPr>
        </p:pic>
        <p:sp>
          <p:nvSpPr>
            <p:cNvPr id="72" name="Овал 2">
              <a:extLst>
                <a:ext uri="{FF2B5EF4-FFF2-40B4-BE49-F238E27FC236}">
                  <a16:creationId xmlns:a16="http://schemas.microsoft.com/office/drawing/2014/main" id="{7CDB9E47-0A3E-63A6-26B5-01F5D3F0C1CA}"/>
                </a:ext>
              </a:extLst>
            </p:cNvPr>
            <p:cNvSpPr/>
            <p:nvPr/>
          </p:nvSpPr>
          <p:spPr>
            <a:xfrm>
              <a:off x="742345" y="4864101"/>
              <a:ext cx="1556718" cy="29572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33E1EB6-0A08-0ED7-50CE-D3EB0C792FE1}"/>
              </a:ext>
            </a:extLst>
          </p:cNvPr>
          <p:cNvGrpSpPr/>
          <p:nvPr/>
        </p:nvGrpSpPr>
        <p:grpSpPr>
          <a:xfrm>
            <a:off x="5896586" y="1973511"/>
            <a:ext cx="3105150" cy="1285875"/>
            <a:chOff x="1690347" y="771728"/>
            <a:chExt cx="3105150" cy="1285875"/>
          </a:xfrm>
        </p:grpSpPr>
        <p:pic>
          <p:nvPicPr>
            <p:cNvPr id="76" name="Рисунок 39">
              <a:extLst>
                <a:ext uri="{FF2B5EF4-FFF2-40B4-BE49-F238E27FC236}">
                  <a16:creationId xmlns:a16="http://schemas.microsoft.com/office/drawing/2014/main" id="{99DF09DD-4F40-AFCD-E142-8ED1A117A5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1690347" y="771728"/>
              <a:ext cx="3105150" cy="1285875"/>
            </a:xfrm>
            <a:prstGeom prst="rect">
              <a:avLst/>
            </a:prstGeom>
          </p:spPr>
        </p:pic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BC41EF9F-D099-44B0-0BA4-967DBB56FAFB}"/>
                </a:ext>
              </a:extLst>
            </p:cNvPr>
            <p:cNvSpPr/>
            <p:nvPr/>
          </p:nvSpPr>
          <p:spPr>
            <a:xfrm>
              <a:off x="1959430" y="992776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9D3E637B-C1B9-AF2B-069E-D14AFF9FDBD6}"/>
                </a:ext>
              </a:extLst>
            </p:cNvPr>
            <p:cNvSpPr/>
            <p:nvPr/>
          </p:nvSpPr>
          <p:spPr>
            <a:xfrm>
              <a:off x="1955075" y="1484810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8D0E0A9-1EFC-68DD-6343-56EF9485228A}"/>
              </a:ext>
            </a:extLst>
          </p:cNvPr>
          <p:cNvGrpSpPr/>
          <p:nvPr/>
        </p:nvGrpSpPr>
        <p:grpSpPr>
          <a:xfrm>
            <a:off x="6192679" y="3628142"/>
            <a:ext cx="3105150" cy="1285875"/>
            <a:chOff x="5191194" y="414679"/>
            <a:chExt cx="3105150" cy="1285875"/>
          </a:xfrm>
        </p:grpSpPr>
        <p:pic>
          <p:nvPicPr>
            <p:cNvPr id="80" name="Рисунок 39">
              <a:extLst>
                <a:ext uri="{FF2B5EF4-FFF2-40B4-BE49-F238E27FC236}">
                  <a16:creationId xmlns:a16="http://schemas.microsoft.com/office/drawing/2014/main" id="{189C9BF4-DDC3-EB5E-7DD4-8CA05CBC9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191194" y="414679"/>
              <a:ext cx="3105150" cy="1285875"/>
            </a:xfrm>
            <a:prstGeom prst="rect">
              <a:avLst/>
            </a:prstGeom>
          </p:spPr>
        </p:pic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CD24AB69-48AC-8DA6-9814-5819ED8CF55C}"/>
                </a:ext>
              </a:extLst>
            </p:cNvPr>
            <p:cNvSpPr/>
            <p:nvPr/>
          </p:nvSpPr>
          <p:spPr>
            <a:xfrm>
              <a:off x="5381897" y="496388"/>
              <a:ext cx="2325188" cy="14804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4C73803-ABEC-4809-FB23-DD07146CE5EB}"/>
              </a:ext>
            </a:extLst>
          </p:cNvPr>
          <p:cNvGrpSpPr/>
          <p:nvPr/>
        </p:nvGrpSpPr>
        <p:grpSpPr>
          <a:xfrm>
            <a:off x="6205741" y="4999741"/>
            <a:ext cx="3105150" cy="1285875"/>
            <a:chOff x="5204256" y="1786278"/>
            <a:chExt cx="3105150" cy="1285875"/>
          </a:xfrm>
        </p:grpSpPr>
        <p:pic>
          <p:nvPicPr>
            <p:cNvPr id="83" name="Рисунок 39">
              <a:extLst>
                <a:ext uri="{FF2B5EF4-FFF2-40B4-BE49-F238E27FC236}">
                  <a16:creationId xmlns:a16="http://schemas.microsoft.com/office/drawing/2014/main" id="{11C6E68D-A22C-388A-FD42-820589710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204256" y="1786278"/>
              <a:ext cx="3105150" cy="1285875"/>
            </a:xfrm>
            <a:prstGeom prst="rect">
              <a:avLst/>
            </a:prstGeom>
          </p:spPr>
        </p:pic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D72DDEAC-4191-AB47-B0FB-31AC277A1858}"/>
                </a:ext>
              </a:extLst>
            </p:cNvPr>
            <p:cNvSpPr/>
            <p:nvPr/>
          </p:nvSpPr>
          <p:spPr>
            <a:xfrm>
              <a:off x="5429795" y="2812869"/>
              <a:ext cx="2325188" cy="17852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554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401B96-921A-BDCF-33D2-7E25C68F8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" t="25429" r="941" b="30071"/>
          <a:stretch/>
        </p:blipFill>
        <p:spPr>
          <a:xfrm>
            <a:off x="452438" y="3949699"/>
            <a:ext cx="4029075" cy="860425"/>
          </a:xfrm>
          <a:prstGeom prst="rect">
            <a:avLst/>
          </a:prstGeom>
        </p:spPr>
      </p:pic>
      <p:sp>
        <p:nvSpPr>
          <p:cNvPr id="7" name="Овал 2">
            <a:extLst>
              <a:ext uri="{FF2B5EF4-FFF2-40B4-BE49-F238E27FC236}">
                <a16:creationId xmlns:a16="http://schemas.microsoft.com/office/drawing/2014/main" id="{14580BF4-B932-6A1A-C986-1C3AA272D019}"/>
              </a:ext>
            </a:extLst>
          </p:cNvPr>
          <p:cNvSpPr/>
          <p:nvPr/>
        </p:nvSpPr>
        <p:spPr>
          <a:xfrm>
            <a:off x="659613" y="87086"/>
            <a:ext cx="2710604" cy="2438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5E55CB-6546-3EAE-4AFC-502486CAD50B}"/>
              </a:ext>
            </a:extLst>
          </p:cNvPr>
          <p:cNvGrpSpPr/>
          <p:nvPr/>
        </p:nvGrpSpPr>
        <p:grpSpPr>
          <a:xfrm>
            <a:off x="553879" y="828335"/>
            <a:ext cx="3105150" cy="1285875"/>
            <a:chOff x="675799" y="2291375"/>
            <a:chExt cx="3105150" cy="1285875"/>
          </a:xfrm>
        </p:grpSpPr>
        <p:pic>
          <p:nvPicPr>
            <p:cNvPr id="12" name="Рисунок 39">
              <a:extLst>
                <a:ext uri="{FF2B5EF4-FFF2-40B4-BE49-F238E27FC236}">
                  <a16:creationId xmlns:a16="http://schemas.microsoft.com/office/drawing/2014/main" id="{9A1180A8-478C-23D3-AE41-36CBB61F30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723" b="65326"/>
            <a:stretch/>
          </p:blipFill>
          <p:spPr>
            <a:xfrm>
              <a:off x="675799" y="2291375"/>
              <a:ext cx="3105150" cy="12858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F434339-F6AD-5AA0-26B8-FB05441BE315}"/>
                </a:ext>
              </a:extLst>
            </p:cNvPr>
            <p:cNvSpPr/>
            <p:nvPr/>
          </p:nvSpPr>
          <p:spPr>
            <a:xfrm>
              <a:off x="966652" y="2838994"/>
              <a:ext cx="2394856" cy="174171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07540FB-FD8B-498F-67D5-714CE4102FE1}"/>
              </a:ext>
            </a:extLst>
          </p:cNvPr>
          <p:cNvGrpSpPr/>
          <p:nvPr/>
        </p:nvGrpSpPr>
        <p:grpSpPr>
          <a:xfrm>
            <a:off x="4328160" y="533267"/>
            <a:ext cx="2438398" cy="1048413"/>
            <a:chOff x="4293326" y="1656673"/>
            <a:chExt cx="2438398" cy="104841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9A04F0-AEF0-D682-1C28-27EE4AD7D2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3A33B879-AE2D-020F-11EA-B011234D4F28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800372" y="1894929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ACA645-E979-4C75-7D2F-FAFF9D56CE7D}"/>
                </a:ext>
              </a:extLst>
            </p:cNvPr>
            <p:cNvSpPr txBox="1"/>
            <p:nvPr/>
          </p:nvSpPr>
          <p:spPr>
            <a:xfrm>
              <a:off x="4293326" y="2304976"/>
              <a:ext cx="1014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многослойка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1AA21FD9-3E6B-8000-CACE-91B4282644F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747657" y="1924595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A1393D-8BEE-128A-721F-A31CA99FF441}"/>
                </a:ext>
              </a:extLst>
            </p:cNvPr>
            <p:cNvSpPr txBox="1"/>
            <p:nvPr/>
          </p:nvSpPr>
          <p:spPr>
            <a:xfrm>
              <a:off x="5416732" y="2278851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многослойки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FCB84B6-C992-27AE-2CC1-4540456C2EC7}"/>
              </a:ext>
            </a:extLst>
          </p:cNvPr>
          <p:cNvGrpSpPr/>
          <p:nvPr/>
        </p:nvGrpSpPr>
        <p:grpSpPr>
          <a:xfrm>
            <a:off x="6862354" y="546330"/>
            <a:ext cx="2164079" cy="1048413"/>
            <a:chOff x="4402182" y="1656673"/>
            <a:chExt cx="2164079" cy="104841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2C275D6-E720-C71D-EBE3-E7E0C15F5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47" name="Прямая со стрелкой 21">
              <a:extLst>
                <a:ext uri="{FF2B5EF4-FFF2-40B4-BE49-F238E27FC236}">
                  <a16:creationId xmlns:a16="http://schemas.microsoft.com/office/drawing/2014/main" id="{03E4D8E2-F88F-42E1-E444-2F6272766A7D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4854800" y="1894929"/>
              <a:ext cx="358664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D32E61-A6D2-F7B9-F85C-7C2E26FFBFEB}"/>
                </a:ext>
              </a:extLst>
            </p:cNvPr>
            <p:cNvSpPr txBox="1"/>
            <p:nvPr/>
          </p:nvSpPr>
          <p:spPr>
            <a:xfrm>
              <a:off x="4402182" y="2304976"/>
              <a:ext cx="9052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Прямая со стрелкой 21">
              <a:extLst>
                <a:ext uri="{FF2B5EF4-FFF2-40B4-BE49-F238E27FC236}">
                  <a16:creationId xmlns:a16="http://schemas.microsoft.com/office/drawing/2014/main" id="{41CB2477-43BA-6F0D-AB12-32F457E836C8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H="1" flipV="1">
              <a:off x="5730240" y="1907177"/>
              <a:ext cx="313508" cy="3716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2BA82E-268C-5F82-DE86-CD5C2B009A30}"/>
                </a:ext>
              </a:extLst>
            </p:cNvPr>
            <p:cNvSpPr txBox="1"/>
            <p:nvPr/>
          </p:nvSpPr>
          <p:spPr>
            <a:xfrm>
              <a:off x="5521235" y="2278851"/>
              <a:ext cx="1045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471C4C4-AB05-5465-0735-BA3E6CFF603F}"/>
              </a:ext>
            </a:extLst>
          </p:cNvPr>
          <p:cNvGrpSpPr/>
          <p:nvPr/>
        </p:nvGrpSpPr>
        <p:grpSpPr>
          <a:xfrm>
            <a:off x="5101817" y="2341745"/>
            <a:ext cx="2416583" cy="1030105"/>
            <a:chOff x="5101817" y="2341745"/>
            <a:chExt cx="2416583" cy="1030105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D119D65-4310-C202-46D2-EAB4F2BD6A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" r="41134" b="46726"/>
            <a:stretch/>
          </p:blipFill>
          <p:spPr>
            <a:xfrm>
              <a:off x="5101817" y="2341745"/>
              <a:ext cx="2416583" cy="103010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5178FAC-466C-BDD3-6FB5-C57A3F5162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9308" t="-1" r="44485" b="47054"/>
            <a:stretch/>
          </p:blipFill>
          <p:spPr>
            <a:xfrm>
              <a:off x="5890426" y="2341745"/>
              <a:ext cx="1486449" cy="1023755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D950FE9A-1F42-2475-0927-C470D6BA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808" y="4267610"/>
            <a:ext cx="4105275" cy="193357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883A2B3-B646-9720-6CAA-43183ED03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" t="69840" r="857" b="11605"/>
          <a:stretch/>
        </p:blipFill>
        <p:spPr>
          <a:xfrm>
            <a:off x="511174" y="4975225"/>
            <a:ext cx="4035425" cy="3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8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E1D8256-E45B-E9F9-2D7F-2AE7F2FC0A84}"/>
              </a:ext>
            </a:extLst>
          </p:cNvPr>
          <p:cNvGrpSpPr/>
          <p:nvPr/>
        </p:nvGrpSpPr>
        <p:grpSpPr>
          <a:xfrm>
            <a:off x="368889" y="288470"/>
            <a:ext cx="3762375" cy="967741"/>
            <a:chOff x="1143952" y="1272539"/>
            <a:chExt cx="3762375" cy="96774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8F8284A-39BD-B28A-5655-B6650BF2D9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555" b="67367"/>
            <a:stretch/>
          </p:blipFill>
          <p:spPr>
            <a:xfrm>
              <a:off x="1143952" y="1272539"/>
              <a:ext cx="3762375" cy="967741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2533EC-64E1-FE53-97DE-027DE0845198}"/>
                </a:ext>
              </a:extLst>
            </p:cNvPr>
            <p:cNvSpPr/>
            <p:nvPr/>
          </p:nvSpPr>
          <p:spPr>
            <a:xfrm>
              <a:off x="1279072" y="1452155"/>
              <a:ext cx="3437708" cy="17090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C628F3-64BA-916A-8EEE-4D9EA972DA99}"/>
              </a:ext>
            </a:extLst>
          </p:cNvPr>
          <p:cNvGrpSpPr/>
          <p:nvPr/>
        </p:nvGrpSpPr>
        <p:grpSpPr>
          <a:xfrm>
            <a:off x="4389120" y="287790"/>
            <a:ext cx="2438398" cy="1221355"/>
            <a:chOff x="5286103" y="305207"/>
            <a:chExt cx="2438398" cy="122135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5559798-4B7B-EDDA-049D-EADDA99E3C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2" name="Прямая со стрелкой 21">
              <a:extLst>
                <a:ext uri="{FF2B5EF4-FFF2-40B4-BE49-F238E27FC236}">
                  <a16:creationId xmlns:a16="http://schemas.microsoft.com/office/drawing/2014/main" id="{AC4D6922-18CE-B2AA-1170-66FE4379DCCC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5793149" y="562517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211442-9C05-DDD5-EFDF-164D35BFC9BE}"/>
                </a:ext>
              </a:extLst>
            </p:cNvPr>
            <p:cNvSpPr txBox="1"/>
            <p:nvPr/>
          </p:nvSpPr>
          <p:spPr>
            <a:xfrm>
              <a:off x="5286103" y="972564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регулярная апериодика</a:t>
              </a:r>
            </a:p>
          </p:txBody>
        </p:sp>
        <p:cxnSp>
          <p:nvCxnSpPr>
            <p:cNvPr id="14" name="Прямая со стрелкой 21">
              <a:extLst>
                <a:ext uri="{FF2B5EF4-FFF2-40B4-BE49-F238E27FC236}">
                  <a16:creationId xmlns:a16="http://schemas.microsoft.com/office/drawing/2014/main" id="{FF7B8A82-5A8C-0771-6609-D859CAC516A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6740434" y="592183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0418B2-85FD-8C82-6001-4FE10F9AEA34}"/>
                </a:ext>
              </a:extLst>
            </p:cNvPr>
            <p:cNvSpPr txBox="1"/>
            <p:nvPr/>
          </p:nvSpPr>
          <p:spPr>
            <a:xfrm>
              <a:off x="6409509" y="946439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9685CE-2CDB-A343-B4E6-B64ED431425F}"/>
              </a:ext>
            </a:extLst>
          </p:cNvPr>
          <p:cNvGrpSpPr/>
          <p:nvPr/>
        </p:nvGrpSpPr>
        <p:grpSpPr>
          <a:xfrm>
            <a:off x="6879771" y="196350"/>
            <a:ext cx="2351315" cy="1067467"/>
            <a:chOff x="5246914" y="305207"/>
            <a:chExt cx="2351315" cy="106746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430A0E6-BF05-0F67-17AD-5051AE3C28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9" name="Прямая со стрелкой 21">
              <a:extLst>
                <a:ext uri="{FF2B5EF4-FFF2-40B4-BE49-F238E27FC236}">
                  <a16:creationId xmlns:a16="http://schemas.microsoft.com/office/drawing/2014/main" id="{16042907-C006-293B-D0FB-4534ECA53BED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5773555" y="562517"/>
              <a:ext cx="43268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20D85D-0FA1-B4D3-9A7D-960E8F4BCBF0}"/>
                </a:ext>
              </a:extLst>
            </p:cNvPr>
            <p:cNvSpPr txBox="1"/>
            <p:nvPr/>
          </p:nvSpPr>
          <p:spPr>
            <a:xfrm>
              <a:off x="5246914" y="972564"/>
              <a:ext cx="105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1">
              <a:extLst>
                <a:ext uri="{FF2B5EF4-FFF2-40B4-BE49-F238E27FC236}">
                  <a16:creationId xmlns:a16="http://schemas.microsoft.com/office/drawing/2014/main" id="{1E7D44D3-8800-666A-2C9E-B7B5D707F81E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6740434" y="592183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401466-CA74-4AA7-F9A8-F04BB0947926}"/>
                </a:ext>
              </a:extLst>
            </p:cNvPr>
            <p:cNvSpPr txBox="1"/>
            <p:nvPr/>
          </p:nvSpPr>
          <p:spPr>
            <a:xfrm>
              <a:off x="6409509" y="946439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57B6F29-332C-5D13-9DC0-6F9D129939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1" t="17487" r="760" b="35084"/>
          <a:stretch/>
        </p:blipFill>
        <p:spPr>
          <a:xfrm>
            <a:off x="236220" y="1650683"/>
            <a:ext cx="4681538" cy="790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9A2B77-4AF7-B40F-B08C-15AECE0492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2" t="65168" r="721" b="13689"/>
          <a:stretch/>
        </p:blipFill>
        <p:spPr>
          <a:xfrm>
            <a:off x="195264" y="2636520"/>
            <a:ext cx="4686300" cy="352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AA1D4E-50B7-9E31-DCDB-7A527B5FBD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18834" r="984" b="37564"/>
          <a:stretch/>
        </p:blipFill>
        <p:spPr>
          <a:xfrm>
            <a:off x="197576" y="5050971"/>
            <a:ext cx="3600450" cy="67695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42B8752-B4AD-537A-1DA2-1B130A980C9C}"/>
              </a:ext>
            </a:extLst>
          </p:cNvPr>
          <p:cNvGrpSpPr/>
          <p:nvPr/>
        </p:nvGrpSpPr>
        <p:grpSpPr>
          <a:xfrm>
            <a:off x="3775165" y="3451180"/>
            <a:ext cx="2438398" cy="1240948"/>
            <a:chOff x="3775165" y="3451180"/>
            <a:chExt cx="2438398" cy="124094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947D2F-A969-4F21-DA73-B499153D0B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3906339" y="3451180"/>
              <a:ext cx="1947863" cy="285750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853A2B82-E688-7075-1E69-3590BF1B282A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282211" y="3728083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F6FC22-FB30-1373-B49B-D9C64BD19E49}"/>
                </a:ext>
              </a:extLst>
            </p:cNvPr>
            <p:cNvSpPr txBox="1"/>
            <p:nvPr/>
          </p:nvSpPr>
          <p:spPr>
            <a:xfrm>
              <a:off x="3775165" y="4138130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общая апериодика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DEBAD16A-CFC4-6C0B-D268-807F68AEBDD2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229496" y="3757749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233CED-19C6-DE5C-EDEA-6770329E89EB}"/>
                </a:ext>
              </a:extLst>
            </p:cNvPr>
            <p:cNvSpPr txBox="1"/>
            <p:nvPr/>
          </p:nvSpPr>
          <p:spPr>
            <a:xfrm>
              <a:off x="4898571" y="4112005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4D92DD-E9B5-ADB6-3AAB-F2DA19355D21}"/>
              </a:ext>
            </a:extLst>
          </p:cNvPr>
          <p:cNvGrpSpPr/>
          <p:nvPr/>
        </p:nvGrpSpPr>
        <p:grpSpPr>
          <a:xfrm>
            <a:off x="6392091" y="3385866"/>
            <a:ext cx="2412275" cy="1073996"/>
            <a:chOff x="6392091" y="3385866"/>
            <a:chExt cx="2412275" cy="1073996"/>
          </a:xfrm>
        </p:grpSpPr>
        <p:cxnSp>
          <p:nvCxnSpPr>
            <p:cNvPr id="30" name="Прямая со стрелкой 21">
              <a:extLst>
                <a:ext uri="{FF2B5EF4-FFF2-40B4-BE49-F238E27FC236}">
                  <a16:creationId xmlns:a16="http://schemas.microsoft.com/office/drawing/2014/main" id="{6E29F4BB-4ED5-ADC3-789F-495C753B9287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6949212" y="3649705"/>
              <a:ext cx="46316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57A2CE-07EE-EB07-240B-6C0A9891DD9B}"/>
                </a:ext>
              </a:extLst>
            </p:cNvPr>
            <p:cNvSpPr txBox="1"/>
            <p:nvPr/>
          </p:nvSpPr>
          <p:spPr>
            <a:xfrm>
              <a:off x="6392091" y="4059752"/>
              <a:ext cx="11142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Прямая со стрелкой 21">
              <a:extLst>
                <a:ext uri="{FF2B5EF4-FFF2-40B4-BE49-F238E27FC236}">
                  <a16:creationId xmlns:a16="http://schemas.microsoft.com/office/drawing/2014/main" id="{D4CE82DB-DA2D-8DDB-F743-2C9FAC41AE31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7946571" y="3679371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A9E300-17F1-2C1C-E858-9F72E482583D}"/>
                </a:ext>
              </a:extLst>
            </p:cNvPr>
            <p:cNvSpPr txBox="1"/>
            <p:nvPr/>
          </p:nvSpPr>
          <p:spPr>
            <a:xfrm>
              <a:off x="7615646" y="4033627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B538DB2-2D63-AC43-29CD-934138BAB8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6680019" y="3385866"/>
              <a:ext cx="1947863" cy="28575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51E1E3-2BE5-A904-C39A-125D6980C627}"/>
              </a:ext>
            </a:extLst>
          </p:cNvPr>
          <p:cNvGrpSpPr/>
          <p:nvPr/>
        </p:nvGrpSpPr>
        <p:grpSpPr>
          <a:xfrm>
            <a:off x="4974908" y="4981304"/>
            <a:ext cx="3705225" cy="1219200"/>
            <a:chOff x="4974908" y="4981304"/>
            <a:chExt cx="3705225" cy="121920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6AD32AD-10DE-204B-8917-CB27A41E4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3871" b="64398"/>
            <a:stretch/>
          </p:blipFill>
          <p:spPr>
            <a:xfrm>
              <a:off x="4974908" y="4981304"/>
              <a:ext cx="3705225" cy="1219200"/>
            </a:xfrm>
            <a:prstGeom prst="rect">
              <a:avLst/>
            </a:prstGeom>
          </p:spPr>
        </p:pic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32492A1-1DB7-E46B-F936-7F1D1E36E767}"/>
                </a:ext>
              </a:extLst>
            </p:cNvPr>
            <p:cNvSpPr/>
            <p:nvPr/>
          </p:nvSpPr>
          <p:spPr>
            <a:xfrm>
              <a:off x="5106490" y="5175069"/>
              <a:ext cx="3279864" cy="16328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0CDFD741-E995-2248-5DC0-EF9F0C2595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62611" r="984" b="14418"/>
          <a:stretch/>
        </p:blipFill>
        <p:spPr>
          <a:xfrm>
            <a:off x="219347" y="5926592"/>
            <a:ext cx="3600450" cy="35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32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1911022" y="332088"/>
            <a:ext cx="5797995" cy="1758649"/>
            <a:chOff x="1644322" y="3503913"/>
            <a:chExt cx="5797995" cy="1758649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10" name="Левая фигурная скобка 9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Легенда</a:t>
              </a: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061741" y="3503913"/>
              <a:ext cx="22915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Установка пределов варьирования: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плотности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толщины </a:t>
              </a:r>
            </a:p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слоя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периода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переходной области</a:t>
              </a: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1901497" y="3065763"/>
            <a:ext cx="5880428" cy="1758649"/>
            <a:chOff x="1644322" y="3503913"/>
            <a:chExt cx="5880428" cy="1758649"/>
          </a:xfrm>
        </p:grpSpPr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34" name="Левая фигурная скобка 33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Legend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Прямая со стрелкой 35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61741" y="3503913"/>
              <a:ext cx="2463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 the limits for variables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density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thickness of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layer/period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transitional region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69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617A96-28CF-5553-980B-A0CFB0E89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2" t="6245" r="2172" b="84228"/>
          <a:stretch/>
        </p:blipFill>
        <p:spPr>
          <a:xfrm>
            <a:off x="95795" y="95793"/>
            <a:ext cx="3744686" cy="539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B95415-9781-D7DC-F887-295F0F4172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17462" r="1950" b="69323"/>
          <a:stretch/>
        </p:blipFill>
        <p:spPr>
          <a:xfrm>
            <a:off x="130629" y="783771"/>
            <a:ext cx="3762102" cy="748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E72711-62C6-4CDD-616B-3411D54E2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32213" r="1950" b="35827"/>
          <a:stretch/>
        </p:blipFill>
        <p:spPr>
          <a:xfrm>
            <a:off x="130629" y="1628502"/>
            <a:ext cx="3762103" cy="1811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C03387-78E3-1763-EE57-C6C86DDAC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65559" r="1950" b="8011"/>
          <a:stretch/>
        </p:blipFill>
        <p:spPr>
          <a:xfrm>
            <a:off x="139337" y="3605349"/>
            <a:ext cx="3762103" cy="14978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9333D6-466D-0F65-BB72-DC0C27EE64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70" t="10293" r="5845" b="15464"/>
          <a:stretch/>
        </p:blipFill>
        <p:spPr>
          <a:xfrm>
            <a:off x="4271596" y="619126"/>
            <a:ext cx="504825" cy="233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A55129-0546-5130-FE03-90739C9E42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32" t="12386" r="6202" b="16186"/>
          <a:stretch/>
        </p:blipFill>
        <p:spPr>
          <a:xfrm>
            <a:off x="4842363" y="632680"/>
            <a:ext cx="500063" cy="238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CD300B-109B-8F7E-CBA2-315D6DC826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24" t="10858" r="7043" b="11017"/>
          <a:stretch/>
        </p:blipFill>
        <p:spPr>
          <a:xfrm>
            <a:off x="4195763" y="952501"/>
            <a:ext cx="566737" cy="238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32AE5B-EE40-5219-4339-A806E79F847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420" t="11876" r="7902" b="11562"/>
          <a:stretch/>
        </p:blipFill>
        <p:spPr>
          <a:xfrm>
            <a:off x="4295775" y="189401"/>
            <a:ext cx="500064" cy="2333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FD7B44-61EA-6A02-1D7B-8DCE3AA45BB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117" t="10607" r="5652" b="13636"/>
          <a:stretch/>
        </p:blipFill>
        <p:spPr>
          <a:xfrm>
            <a:off x="4904276" y="188669"/>
            <a:ext cx="566739" cy="2381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4FEA24-2E94-C0BF-4463-F7FF00CBAA1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870" t="18285" r="2467" b="11713"/>
          <a:stretch/>
        </p:blipFill>
        <p:spPr>
          <a:xfrm>
            <a:off x="5594838" y="210283"/>
            <a:ext cx="642939" cy="233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56F56A-C05D-527F-7C04-A7681F899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214" t="11470" r="5902" b="15000"/>
          <a:stretch/>
        </p:blipFill>
        <p:spPr>
          <a:xfrm>
            <a:off x="4233863" y="1304925"/>
            <a:ext cx="504825" cy="2381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F99739C-0132-EA6D-0B0D-7C1E39CC5E9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43" t="11453" r="7285" b="10322"/>
          <a:stretch/>
        </p:blipFill>
        <p:spPr>
          <a:xfrm>
            <a:off x="4199096" y="1788319"/>
            <a:ext cx="590551" cy="23098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D238B05-03BC-95F9-5523-445778A15C8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736" t="9195" r="3455" b="13385"/>
          <a:stretch/>
        </p:blipFill>
        <p:spPr>
          <a:xfrm>
            <a:off x="4565625" y="1950718"/>
            <a:ext cx="588170" cy="2286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5944FF7-163E-578E-BDDE-E8DC041E37C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014" t="9033" r="4493" b="13548"/>
          <a:stretch/>
        </p:blipFill>
        <p:spPr>
          <a:xfrm>
            <a:off x="4966811" y="1798320"/>
            <a:ext cx="588170" cy="2286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1C8125D-E814-DD6A-A7CB-3CE542E0EEC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6972" t="13529" r="5703" b="15148"/>
          <a:stretch/>
        </p:blipFill>
        <p:spPr>
          <a:xfrm>
            <a:off x="5410163" y="1924307"/>
            <a:ext cx="590550" cy="23098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2DC77E5-1BDD-C148-9B24-D87DD2E7E11A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5286" t="13531" r="5785" b="15146"/>
          <a:stretch/>
        </p:blipFill>
        <p:spPr>
          <a:xfrm>
            <a:off x="5853588" y="1773078"/>
            <a:ext cx="592932" cy="23098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D768C06-29C6-508E-DF1F-7B8649F4D5A5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494" t="7811" r="5651" b="16406"/>
          <a:stretch/>
        </p:blipFill>
        <p:spPr>
          <a:xfrm>
            <a:off x="6369149" y="1940718"/>
            <a:ext cx="590550" cy="23098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9DE7405-4E2D-A9D6-E336-B5A32CDB8ECE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5302" t="7143" r="2273" b="10714"/>
          <a:stretch/>
        </p:blipFill>
        <p:spPr>
          <a:xfrm>
            <a:off x="5133610" y="1136773"/>
            <a:ext cx="581026" cy="2190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B649C4-E267-0F2A-68BA-881A67B4A477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6618" t="8929" r="3675" b="8929"/>
          <a:stretch/>
        </p:blipFill>
        <p:spPr>
          <a:xfrm>
            <a:off x="5882420" y="1130544"/>
            <a:ext cx="581025" cy="2190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8B60525-24B6-27F5-660C-F7CB52490B27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1282" t="6666" r="3333" b="11111"/>
          <a:stretch/>
        </p:blipFill>
        <p:spPr>
          <a:xfrm>
            <a:off x="4276725" y="2482850"/>
            <a:ext cx="590550" cy="23495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AC0005C-B851-8F86-9245-72E94BD08B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1283" t="3571" r="3332" b="7143"/>
          <a:stretch/>
        </p:blipFill>
        <p:spPr>
          <a:xfrm>
            <a:off x="4749068" y="2610826"/>
            <a:ext cx="590551" cy="23812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AAB7163-DBDE-CD9C-4755-FE3F90CB72AC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941" t="10215" r="5882" b="10215"/>
          <a:stretch/>
        </p:blipFill>
        <p:spPr>
          <a:xfrm>
            <a:off x="5232888" y="2448658"/>
            <a:ext cx="590550" cy="23495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83DF721-D99C-FD3E-AA45-60A2DFFBAF1D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1794" t="4023" r="3333" b="10920"/>
          <a:stretch/>
        </p:blipFill>
        <p:spPr>
          <a:xfrm>
            <a:off x="5736979" y="2607653"/>
            <a:ext cx="587375" cy="23495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3B6AE1B-3186-E1C7-C115-10C3A64A5A6A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2021" t="4024" r="5050" b="12068"/>
          <a:stretch/>
        </p:blipFill>
        <p:spPr>
          <a:xfrm>
            <a:off x="6218359" y="2460869"/>
            <a:ext cx="584200" cy="2317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8382842-37BA-3C83-5680-D4A7F4F7BAF0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3731" t="6990" r="5224" b="13439"/>
          <a:stretch/>
        </p:blipFill>
        <p:spPr>
          <a:xfrm>
            <a:off x="6627446" y="2634762"/>
            <a:ext cx="581025" cy="23495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A67AE89-B6D6-158C-7F31-C5EEB680B91A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571" t="3704" r="4465" b="8333"/>
          <a:stretch/>
        </p:blipFill>
        <p:spPr>
          <a:xfrm>
            <a:off x="4198143" y="3163035"/>
            <a:ext cx="490538" cy="22621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E16B586-23C3-5D2A-CECF-9F4DF8FAB7C4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3468" t="7098" r="3674" b="11003"/>
          <a:stretch/>
        </p:blipFill>
        <p:spPr>
          <a:xfrm>
            <a:off x="4688681" y="3163033"/>
            <a:ext cx="495300" cy="22622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C0C8F08-0DD5-1CEE-EE28-1217DB0A279C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l="1208" t="9678" r="1935" b="13709"/>
          <a:stretch/>
        </p:blipFill>
        <p:spPr>
          <a:xfrm>
            <a:off x="7578089" y="3181131"/>
            <a:ext cx="1466851" cy="22622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21DAA450-8A76-3A4F-F1A8-9C6FF9CE0344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l="5264" t="6249" r="3947" b="8036"/>
          <a:stretch/>
        </p:blipFill>
        <p:spPr>
          <a:xfrm>
            <a:off x="4205287" y="3655952"/>
            <a:ext cx="492919" cy="2286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AA628F0-5264-0F0D-C2C5-EFB1F88ED6D3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1818" t="6034" r="3635" b="11207"/>
          <a:stretch/>
        </p:blipFill>
        <p:spPr>
          <a:xfrm>
            <a:off x="4698208" y="3655951"/>
            <a:ext cx="495300" cy="22860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18A67CAA-C663-0C86-8A8F-BDECFFC8BF9C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l="1258" t="6666" r="1888" b="14167"/>
          <a:stretch/>
        </p:blipFill>
        <p:spPr>
          <a:xfrm>
            <a:off x="7615714" y="3651189"/>
            <a:ext cx="1466849" cy="22621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33FF916-C571-3AF8-52F3-ECC91A93A423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l="1514" t="5555" r="3334" b="7778"/>
          <a:stretch/>
        </p:blipFill>
        <p:spPr>
          <a:xfrm>
            <a:off x="4191001" y="4167064"/>
            <a:ext cx="498474" cy="247651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8F4EF48-2E20-17E0-F81A-532EA7674A7A}"/>
              </a:ext>
            </a:extLst>
          </p:cNvPr>
          <p:cNvPicPr>
            <a:picLocks noChangeAspect="1"/>
          </p:cNvPicPr>
          <p:nvPr/>
        </p:nvPicPr>
        <p:blipFill rotWithShape="1">
          <a:blip r:embed="rId32"/>
          <a:srcRect l="2612" t="5915" r="4105" b="11290"/>
          <a:stretch/>
        </p:blipFill>
        <p:spPr>
          <a:xfrm>
            <a:off x="4726781" y="4171034"/>
            <a:ext cx="595313" cy="24447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B3EB7E7-1FD9-9812-DBDD-B860DEB0E710}"/>
              </a:ext>
            </a:extLst>
          </p:cNvPr>
          <p:cNvPicPr>
            <a:picLocks noChangeAspect="1"/>
          </p:cNvPicPr>
          <p:nvPr/>
        </p:nvPicPr>
        <p:blipFill rotWithShape="1">
          <a:blip r:embed="rId33"/>
          <a:srcRect l="4348" t="3333" r="5797" b="12499"/>
          <a:stretch/>
        </p:blipFill>
        <p:spPr>
          <a:xfrm>
            <a:off x="5343527" y="4173414"/>
            <a:ext cx="590550" cy="24050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8EBAA751-0946-F200-361D-D33FC39A9BE3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3159" t="2499" r="3538" b="13333"/>
          <a:stretch/>
        </p:blipFill>
        <p:spPr>
          <a:xfrm>
            <a:off x="4181475" y="4532984"/>
            <a:ext cx="497681" cy="240506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D2FD8A85-9F5A-320D-4045-69F69ADC18B3}"/>
              </a:ext>
            </a:extLst>
          </p:cNvPr>
          <p:cNvPicPr>
            <a:picLocks noChangeAspect="1"/>
          </p:cNvPicPr>
          <p:nvPr/>
        </p:nvPicPr>
        <p:blipFill rotWithShape="1">
          <a:blip r:embed="rId35"/>
          <a:srcRect l="1487" t="2757" r="4574" b="13077"/>
          <a:stretch/>
        </p:blipFill>
        <p:spPr>
          <a:xfrm>
            <a:off x="8308915" y="4556431"/>
            <a:ext cx="590550" cy="240506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448E3C5F-3A07-79D4-7AA0-F9D5EF011AD9}"/>
              </a:ext>
            </a:extLst>
          </p:cNvPr>
          <p:cNvPicPr>
            <a:picLocks noChangeAspect="1"/>
          </p:cNvPicPr>
          <p:nvPr/>
        </p:nvPicPr>
        <p:blipFill rotWithShape="1">
          <a:blip r:embed="rId36"/>
          <a:srcRect l="1598" t="2629" r="3018" b="14039"/>
          <a:stretch/>
        </p:blipFill>
        <p:spPr>
          <a:xfrm>
            <a:off x="5407818" y="4528221"/>
            <a:ext cx="590551" cy="23812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DA66ACE7-6775-4D5E-1305-11DDCD046B4E}"/>
              </a:ext>
            </a:extLst>
          </p:cNvPr>
          <p:cNvPicPr>
            <a:picLocks noChangeAspect="1"/>
          </p:cNvPicPr>
          <p:nvPr/>
        </p:nvPicPr>
        <p:blipFill rotWithShape="1">
          <a:blip r:embed="rId37"/>
          <a:srcRect l="1923" t="4629" r="3076" b="7407"/>
          <a:stretch/>
        </p:blipFill>
        <p:spPr>
          <a:xfrm>
            <a:off x="4212430" y="5033046"/>
            <a:ext cx="588169" cy="22621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E3379F5C-E51D-0FA3-F322-D87EFC416698}"/>
              </a:ext>
            </a:extLst>
          </p:cNvPr>
          <p:cNvPicPr>
            <a:picLocks noChangeAspect="1"/>
          </p:cNvPicPr>
          <p:nvPr/>
        </p:nvPicPr>
        <p:blipFill rotWithShape="1">
          <a:blip r:embed="rId38"/>
          <a:srcRect l="1137" t="2679" r="4545" b="9821"/>
          <a:stretch/>
        </p:blipFill>
        <p:spPr>
          <a:xfrm>
            <a:off x="4912519" y="5023521"/>
            <a:ext cx="592931" cy="23336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D87F6B96-9315-8961-C57B-71DEA04F99E7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3359" t="2678" r="4478" b="9822"/>
          <a:stretch/>
        </p:blipFill>
        <p:spPr>
          <a:xfrm>
            <a:off x="4188619" y="5375946"/>
            <a:ext cx="588169" cy="233364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C4193894-8B22-D5AA-05C3-E48EC54B5DCD}"/>
              </a:ext>
            </a:extLst>
          </p:cNvPr>
          <p:cNvPicPr>
            <a:picLocks noChangeAspect="1"/>
          </p:cNvPicPr>
          <p:nvPr/>
        </p:nvPicPr>
        <p:blipFill rotWithShape="1">
          <a:blip r:embed="rId40"/>
          <a:srcRect l="3030" t="6897" r="3030" b="10345"/>
          <a:stretch/>
        </p:blipFill>
        <p:spPr>
          <a:xfrm>
            <a:off x="4831556" y="5378328"/>
            <a:ext cx="590550" cy="2286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2A5F364B-0C11-116E-F67A-F795C04FDD70}"/>
              </a:ext>
            </a:extLst>
          </p:cNvPr>
          <p:cNvPicPr>
            <a:picLocks noChangeAspect="1"/>
          </p:cNvPicPr>
          <p:nvPr/>
        </p:nvPicPr>
        <p:blipFill rotWithShape="1">
          <a:blip r:embed="rId41"/>
          <a:srcRect l="3409" t="6033" r="3409" b="9482"/>
          <a:stretch/>
        </p:blipFill>
        <p:spPr>
          <a:xfrm>
            <a:off x="5431631" y="5373565"/>
            <a:ext cx="585788" cy="23336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99EE6C0-7688-55B8-2F34-D619DCB5BAAE}"/>
              </a:ext>
            </a:extLst>
          </p:cNvPr>
          <p:cNvPicPr>
            <a:picLocks noChangeAspect="1"/>
          </p:cNvPicPr>
          <p:nvPr/>
        </p:nvPicPr>
        <p:blipFill rotWithShape="1">
          <a:blip r:embed="rId42"/>
          <a:srcRect l="1539" t="3570" r="3076" b="10716"/>
          <a:stretch/>
        </p:blipFill>
        <p:spPr>
          <a:xfrm>
            <a:off x="6048374" y="5378328"/>
            <a:ext cx="590551" cy="22860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98CC2994-4C83-E314-AF54-EBE0B552E749}"/>
              </a:ext>
            </a:extLst>
          </p:cNvPr>
          <p:cNvPicPr>
            <a:picLocks noChangeAspect="1"/>
          </p:cNvPicPr>
          <p:nvPr/>
        </p:nvPicPr>
        <p:blipFill rotWithShape="1">
          <a:blip r:embed="rId43"/>
          <a:srcRect l="1514" t="3572" r="4167" b="10714"/>
          <a:stretch/>
        </p:blipFill>
        <p:spPr>
          <a:xfrm>
            <a:off x="6674643" y="5368802"/>
            <a:ext cx="592931" cy="22860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8F92A626-C61A-8CE8-E83E-2B8DB798F5C0}"/>
              </a:ext>
            </a:extLst>
          </p:cNvPr>
          <p:cNvPicPr>
            <a:picLocks noChangeAspect="1"/>
          </p:cNvPicPr>
          <p:nvPr/>
        </p:nvPicPr>
        <p:blipFill rotWithShape="1">
          <a:blip r:embed="rId44"/>
          <a:srcRect l="3986" t="15441" r="5434" b="14706"/>
          <a:stretch/>
        </p:blipFill>
        <p:spPr>
          <a:xfrm>
            <a:off x="4877593" y="5826797"/>
            <a:ext cx="595313" cy="226219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1CC72A66-EA40-F950-1B6E-BB3760C7C200}"/>
              </a:ext>
            </a:extLst>
          </p:cNvPr>
          <p:cNvPicPr>
            <a:picLocks noChangeAspect="1"/>
          </p:cNvPicPr>
          <p:nvPr/>
        </p:nvPicPr>
        <p:blipFill rotWithShape="1">
          <a:blip r:embed="rId45"/>
          <a:srcRect l="8218" t="13281" r="6849" b="13281"/>
          <a:stretch/>
        </p:blipFill>
        <p:spPr>
          <a:xfrm>
            <a:off x="5503862" y="5824416"/>
            <a:ext cx="590549" cy="22383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0B47D290-D687-42AA-221E-F4FF209F04E1}"/>
              </a:ext>
            </a:extLst>
          </p:cNvPr>
          <p:cNvPicPr>
            <a:picLocks noChangeAspect="1"/>
          </p:cNvPicPr>
          <p:nvPr/>
        </p:nvPicPr>
        <p:blipFill rotWithShape="1">
          <a:blip r:embed="rId46"/>
          <a:srcRect l="11077" t="16668" r="11075" b="15972"/>
          <a:stretch/>
        </p:blipFill>
        <p:spPr>
          <a:xfrm>
            <a:off x="4220369" y="5819652"/>
            <a:ext cx="585787" cy="23098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C4142908-9401-8B20-84D9-D05D41A9D81F}"/>
              </a:ext>
            </a:extLst>
          </p:cNvPr>
          <p:cNvPicPr>
            <a:picLocks noChangeAspect="1"/>
          </p:cNvPicPr>
          <p:nvPr/>
        </p:nvPicPr>
        <p:blipFill rotWithShape="1">
          <a:blip r:embed="rId47"/>
          <a:srcRect l="6507" t="15540" r="8561" b="18243"/>
          <a:stretch/>
        </p:blipFill>
        <p:spPr>
          <a:xfrm>
            <a:off x="6225382" y="5817271"/>
            <a:ext cx="590550" cy="233363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D9EFE084-A97B-6E7D-0164-273DB1E91B3F}"/>
              </a:ext>
            </a:extLst>
          </p:cNvPr>
          <p:cNvPicPr>
            <a:picLocks noChangeAspect="1"/>
          </p:cNvPicPr>
          <p:nvPr/>
        </p:nvPicPr>
        <p:blipFill rotWithShape="1">
          <a:blip r:embed="rId48"/>
          <a:srcRect l="5571" t="11719" r="5500" b="12500"/>
          <a:stretch/>
        </p:blipFill>
        <p:spPr>
          <a:xfrm>
            <a:off x="5580063" y="5015584"/>
            <a:ext cx="592931" cy="2309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20AE8B-60F6-F925-7471-F4B8D5406AD7}"/>
              </a:ext>
            </a:extLst>
          </p:cNvPr>
          <p:cNvPicPr>
            <a:picLocks noChangeAspect="1"/>
          </p:cNvPicPr>
          <p:nvPr/>
        </p:nvPicPr>
        <p:blipFill rotWithShape="1">
          <a:blip r:embed="rId49"/>
          <a:srcRect l="4385" t="10919" r="4439" b="12468"/>
          <a:stretch/>
        </p:blipFill>
        <p:spPr>
          <a:xfrm>
            <a:off x="4755358" y="4538664"/>
            <a:ext cx="590550" cy="226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09FA30-4EFB-4B3B-A88E-048933FDAE36}"/>
              </a:ext>
            </a:extLst>
          </p:cNvPr>
          <p:cNvPicPr>
            <a:picLocks noChangeAspect="1"/>
          </p:cNvPicPr>
          <p:nvPr/>
        </p:nvPicPr>
        <p:blipFill rotWithShape="1">
          <a:blip r:embed="rId50"/>
          <a:srcRect l="2994" t="6129" r="1790" b="16451"/>
          <a:stretch/>
        </p:blipFill>
        <p:spPr>
          <a:xfrm>
            <a:off x="5245893" y="3176587"/>
            <a:ext cx="1469232" cy="2286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C67F07-BD56-979C-A8C8-899C14658A6E}"/>
              </a:ext>
            </a:extLst>
          </p:cNvPr>
          <p:cNvPicPr>
            <a:picLocks noChangeAspect="1"/>
          </p:cNvPicPr>
          <p:nvPr/>
        </p:nvPicPr>
        <p:blipFill rotWithShape="1">
          <a:blip r:embed="rId51"/>
          <a:srcRect l="1771" t="9516" r="2422" b="13065"/>
          <a:stretch/>
        </p:blipFill>
        <p:spPr>
          <a:xfrm>
            <a:off x="5262563" y="3659981"/>
            <a:ext cx="1469231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09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15022C-C399-A980-A661-E3F76B212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14" y="301503"/>
            <a:ext cx="619125" cy="1190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4EFE07-3D7C-077C-051D-F77FF8FC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81" y="278423"/>
            <a:ext cx="6477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22DA5A-3FAD-E41F-7215-A64C3C3D1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129" y="753940"/>
            <a:ext cx="619125" cy="285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082554-69C9-A135-3A05-FAF09DC10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960" y="1044087"/>
            <a:ext cx="619125" cy="285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606ED0-EF99-60A3-ED07-32271741A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723" y="1382224"/>
            <a:ext cx="609600" cy="295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F96B45-F607-DCD9-0DCD-761B62097F4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858" t="11689" r="7733" b="15761"/>
          <a:stretch/>
        </p:blipFill>
        <p:spPr>
          <a:xfrm>
            <a:off x="612775" y="2082800"/>
            <a:ext cx="498476" cy="234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8C248C-8C88-90DA-81B9-CF43C0845A1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499" t="7732" r="6801" b="16511"/>
          <a:stretch/>
        </p:blipFill>
        <p:spPr>
          <a:xfrm>
            <a:off x="1247775" y="2082800"/>
            <a:ext cx="498475" cy="2381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52A956C-D1E0-A14A-F1F5-65F05CEAA2D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02" t="6155" r="5731" b="12734"/>
          <a:stretch/>
        </p:blipFill>
        <p:spPr>
          <a:xfrm>
            <a:off x="581025" y="2600325"/>
            <a:ext cx="593725" cy="2317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D1D554F-5C25-73F5-405C-82BD4EE625D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056" t="14782" r="7906" b="13650"/>
          <a:stretch/>
        </p:blipFill>
        <p:spPr>
          <a:xfrm>
            <a:off x="1327150" y="2593975"/>
            <a:ext cx="596900" cy="2317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D9DA17-1C66-862D-8C92-717B10DCD66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81" t="8253" r="6447" b="13621"/>
          <a:stretch/>
        </p:blipFill>
        <p:spPr>
          <a:xfrm>
            <a:off x="542925" y="3108325"/>
            <a:ext cx="587375" cy="2381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43514E6-F737-A940-ECEF-B448B7B130BC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129" t="9058" r="5823" b="12448"/>
          <a:stretch/>
        </p:blipFill>
        <p:spPr>
          <a:xfrm>
            <a:off x="1406525" y="3114676"/>
            <a:ext cx="593725" cy="2317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8C06664-B419-373B-E3B6-0F4A20A02120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4443" t="11357" r="5614" b="11298"/>
          <a:stretch/>
        </p:blipFill>
        <p:spPr>
          <a:xfrm>
            <a:off x="2271713" y="3126580"/>
            <a:ext cx="496887" cy="2357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7077684-9579-F076-71F6-3B978BE90A9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4042" t="10193" r="5379" b="9807"/>
          <a:stretch/>
        </p:blipFill>
        <p:spPr>
          <a:xfrm>
            <a:off x="3188494" y="3121818"/>
            <a:ext cx="595312" cy="22860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B4FC92-BE1E-3961-7DDD-E3C1923DC6C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4015" t="10257" r="5768" b="8910"/>
          <a:stretch/>
        </p:blipFill>
        <p:spPr>
          <a:xfrm>
            <a:off x="1711203" y="3623163"/>
            <a:ext cx="592931" cy="23098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3BA3D34-BFE3-B183-C1E2-5FC77203ECB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265" t="8508" r="5880" b="17248"/>
          <a:stretch/>
        </p:blipFill>
        <p:spPr>
          <a:xfrm>
            <a:off x="2618458" y="3632688"/>
            <a:ext cx="590551" cy="23336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F61A63D-B565-8754-EE32-2BA4BA61F21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48654" y="287948"/>
            <a:ext cx="3581400" cy="5143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2ED8207-E35A-A849-E189-F9DF1394A03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31789" y="1255102"/>
            <a:ext cx="1247775" cy="2857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5C44FB4-314E-2E9D-76F5-9DF9BBFA15C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45344" y="1650755"/>
            <a:ext cx="1238250" cy="28575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B9581AE-25D7-7F1E-0C76-8EBEED71A0F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512169" y="1268656"/>
            <a:ext cx="2362200" cy="2762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E6E3F97-C8C4-F457-35AB-4373BE4BBE5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58683" y="2328496"/>
            <a:ext cx="2381250" cy="4953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97E36E2-4D71-44E4-110D-F2A0927752A2}"/>
              </a:ext>
            </a:extLst>
          </p:cNvPr>
          <p:cNvGrpSpPr/>
          <p:nvPr/>
        </p:nvGrpSpPr>
        <p:grpSpPr>
          <a:xfrm>
            <a:off x="5660781" y="3860555"/>
            <a:ext cx="2552700" cy="1352550"/>
            <a:chOff x="5660781" y="3860555"/>
            <a:chExt cx="2552700" cy="13525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1575A33-8360-85CD-9301-EA0457096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660781" y="3860555"/>
              <a:ext cx="2552700" cy="1352550"/>
            </a:xfrm>
            <a:prstGeom prst="rect">
              <a:avLst/>
            </a:prstGeom>
          </p:spPr>
        </p:pic>
        <p:sp>
          <p:nvSpPr>
            <p:cNvPr id="4" name="Овал 2">
              <a:extLst>
                <a:ext uri="{FF2B5EF4-FFF2-40B4-BE49-F238E27FC236}">
                  <a16:creationId xmlns:a16="http://schemas.microsoft.com/office/drawing/2014/main" id="{B76345BC-4B2F-F17B-9859-5684EA9B7D11}"/>
                </a:ext>
              </a:extLst>
            </p:cNvPr>
            <p:cNvSpPr/>
            <p:nvPr/>
          </p:nvSpPr>
          <p:spPr>
            <a:xfrm>
              <a:off x="5800725" y="4000500"/>
              <a:ext cx="180975" cy="19526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58155A2-7CD8-2672-E23F-0D143AA3B4FE}"/>
                </a:ext>
              </a:extLst>
            </p:cNvPr>
            <p:cNvCxnSpPr>
              <a:cxnSpLocks/>
            </p:cNvCxnSpPr>
            <p:nvPr/>
          </p:nvCxnSpPr>
          <p:spPr>
            <a:xfrm>
              <a:off x="6193768" y="4373593"/>
              <a:ext cx="1181819" cy="595223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3ACDBD18-1F70-E295-DC4D-BC9DEFE7B7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988963" y="4425080"/>
            <a:ext cx="1647825" cy="12858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568DC34-22F1-A65A-53D3-9EC84C490B3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210050" y="2781300"/>
            <a:ext cx="723900" cy="1295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69DA84E-D5DE-45A6-8FB9-9788BB298FC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52525" y="4785360"/>
            <a:ext cx="1504950" cy="12192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130838B-0CF6-E04C-DFC2-C7873C01601D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639" t="23007" r="56646" b="57851"/>
          <a:stretch/>
        </p:blipFill>
        <p:spPr>
          <a:xfrm>
            <a:off x="5055394" y="5393530"/>
            <a:ext cx="597694" cy="2333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F20837D-D3CD-FF4F-00CB-DFCE6157955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742100" y="646968"/>
            <a:ext cx="15144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99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E423BA-E652-635F-D8A2-2993B041B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6" t="4270"/>
          <a:stretch/>
        </p:blipFill>
        <p:spPr>
          <a:xfrm>
            <a:off x="7259149" y="184638"/>
            <a:ext cx="1884851" cy="9938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CDD1CA-6335-07F5-1714-799F076BA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5" y="1283237"/>
            <a:ext cx="1571625" cy="81915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F08ED-611D-001C-7DBD-C702455FA740}"/>
              </a:ext>
            </a:extLst>
          </p:cNvPr>
          <p:cNvGrpSpPr/>
          <p:nvPr/>
        </p:nvGrpSpPr>
        <p:grpSpPr>
          <a:xfrm>
            <a:off x="67994" y="0"/>
            <a:ext cx="5760720" cy="6055282"/>
            <a:chOff x="67994" y="0"/>
            <a:chExt cx="5760720" cy="605528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FB3E54D-542D-5E07-EEF8-4D2203727654}"/>
                </a:ext>
              </a:extLst>
            </p:cNvPr>
            <p:cNvGrpSpPr/>
            <p:nvPr/>
          </p:nvGrpSpPr>
          <p:grpSpPr>
            <a:xfrm>
              <a:off x="67994" y="0"/>
              <a:ext cx="5760720" cy="5671038"/>
              <a:chOff x="199878" y="118452"/>
              <a:chExt cx="5760720" cy="567103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037EB8F-1245-8705-582F-176097A01660}"/>
                  </a:ext>
                </a:extLst>
              </p:cNvPr>
              <p:cNvGrpSpPr/>
              <p:nvPr/>
            </p:nvGrpSpPr>
            <p:grpSpPr>
              <a:xfrm>
                <a:off x="199878" y="118452"/>
                <a:ext cx="5760720" cy="5279683"/>
                <a:chOff x="495886" y="1505292"/>
                <a:chExt cx="5760720" cy="5279683"/>
              </a:xfrm>
            </p:grpSpPr>
            <p:pic>
              <p:nvPicPr>
                <p:cNvPr id="2" name="Picture 1" descr="Chart&#10;&#10;Description automatically generated">
                  <a:extLst>
                    <a:ext uri="{FF2B5EF4-FFF2-40B4-BE49-F238E27FC236}">
                      <a16:creationId xmlns:a16="http://schemas.microsoft.com/office/drawing/2014/main" id="{42597A7A-F43B-F972-C3FF-C25FCD20F8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5886" y="1505292"/>
                  <a:ext cx="5760720" cy="5264785"/>
                </a:xfrm>
                <a:prstGeom prst="rect">
                  <a:avLst/>
                </a:prstGeom>
              </p:spPr>
            </p:pic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6DF0473F-9273-7201-FB75-BE3053E0AD33}"/>
                    </a:ext>
                  </a:extLst>
                </p:cNvPr>
                <p:cNvSpPr/>
                <p:nvPr/>
              </p:nvSpPr>
              <p:spPr>
                <a:xfrm>
                  <a:off x="1447799" y="3550921"/>
                  <a:ext cx="4076701" cy="266700"/>
                </a:xfrm>
                <a:prstGeom prst="roundRect">
                  <a:avLst>
                    <a:gd name="adj" fmla="val 36070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Овал 2">
                  <a:extLst>
                    <a:ext uri="{FF2B5EF4-FFF2-40B4-BE49-F238E27FC236}">
                      <a16:creationId xmlns:a16="http://schemas.microsoft.com/office/drawing/2014/main" id="{4145A5D9-0A4B-59CF-F1C8-B7F2C945BFAA}"/>
                    </a:ext>
                  </a:extLst>
                </p:cNvPr>
                <p:cNvSpPr/>
                <p:nvPr/>
              </p:nvSpPr>
              <p:spPr>
                <a:xfrm>
                  <a:off x="3081997" y="6597650"/>
                  <a:ext cx="549226" cy="1873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318D275-8265-75EA-ADBB-8429D6FA1B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9580" y="2461260"/>
                <a:ext cx="464820" cy="113538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229C74-2E52-524A-BFC5-9A29187874D5}"/>
                  </a:ext>
                </a:extLst>
              </p:cNvPr>
              <p:cNvSpPr txBox="1"/>
              <p:nvPr/>
            </p:nvSpPr>
            <p:spPr>
              <a:xfrm>
                <a:off x="4124178" y="3581400"/>
                <a:ext cx="1230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Путь к файлу</a:t>
                </a:r>
                <a:endPara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267E9BA-F2AF-4175-AC0E-AEFE2BB770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3199" y="5421924"/>
                <a:ext cx="309491" cy="36756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321DAC-FAA1-CA95-412E-DB96A6D7DA4B}"/>
                </a:ext>
              </a:extLst>
            </p:cNvPr>
            <p:cNvSpPr txBox="1"/>
            <p:nvPr/>
          </p:nvSpPr>
          <p:spPr>
            <a:xfrm>
              <a:off x="1761979" y="5593617"/>
              <a:ext cx="128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Перезагрузить тот же файл</a:t>
              </a:r>
              <a:endPara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747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F08ED-611D-001C-7DBD-C702455FA740}"/>
              </a:ext>
            </a:extLst>
          </p:cNvPr>
          <p:cNvGrpSpPr/>
          <p:nvPr/>
        </p:nvGrpSpPr>
        <p:grpSpPr>
          <a:xfrm>
            <a:off x="67994" y="0"/>
            <a:ext cx="5760720" cy="5870616"/>
            <a:chOff x="67994" y="0"/>
            <a:chExt cx="5760720" cy="587061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FB3E54D-542D-5E07-EEF8-4D2203727654}"/>
                </a:ext>
              </a:extLst>
            </p:cNvPr>
            <p:cNvGrpSpPr/>
            <p:nvPr/>
          </p:nvGrpSpPr>
          <p:grpSpPr>
            <a:xfrm>
              <a:off x="67994" y="0"/>
              <a:ext cx="5760720" cy="5671038"/>
              <a:chOff x="199878" y="118452"/>
              <a:chExt cx="5760720" cy="567103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037EB8F-1245-8705-582F-176097A01660}"/>
                  </a:ext>
                </a:extLst>
              </p:cNvPr>
              <p:cNvGrpSpPr/>
              <p:nvPr/>
            </p:nvGrpSpPr>
            <p:grpSpPr>
              <a:xfrm>
                <a:off x="199878" y="118452"/>
                <a:ext cx="5760720" cy="5279683"/>
                <a:chOff x="495886" y="1505292"/>
                <a:chExt cx="5760720" cy="5279683"/>
              </a:xfrm>
            </p:grpSpPr>
            <p:pic>
              <p:nvPicPr>
                <p:cNvPr id="2" name="Picture 1" descr="Chart&#10;&#10;Description automatically generated">
                  <a:extLst>
                    <a:ext uri="{FF2B5EF4-FFF2-40B4-BE49-F238E27FC236}">
                      <a16:creationId xmlns:a16="http://schemas.microsoft.com/office/drawing/2014/main" id="{42597A7A-F43B-F972-C3FF-C25FCD20F8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5886" y="1505292"/>
                  <a:ext cx="5760720" cy="5264785"/>
                </a:xfrm>
                <a:prstGeom prst="rect">
                  <a:avLst/>
                </a:prstGeom>
              </p:spPr>
            </p:pic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6DF0473F-9273-7201-FB75-BE3053E0AD33}"/>
                    </a:ext>
                  </a:extLst>
                </p:cNvPr>
                <p:cNvSpPr/>
                <p:nvPr/>
              </p:nvSpPr>
              <p:spPr>
                <a:xfrm>
                  <a:off x="1447799" y="3550921"/>
                  <a:ext cx="4076701" cy="266700"/>
                </a:xfrm>
                <a:prstGeom prst="roundRect">
                  <a:avLst>
                    <a:gd name="adj" fmla="val 36070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Овал 2">
                  <a:extLst>
                    <a:ext uri="{FF2B5EF4-FFF2-40B4-BE49-F238E27FC236}">
                      <a16:creationId xmlns:a16="http://schemas.microsoft.com/office/drawing/2014/main" id="{4145A5D9-0A4B-59CF-F1C8-B7F2C945BFAA}"/>
                    </a:ext>
                  </a:extLst>
                </p:cNvPr>
                <p:cNvSpPr/>
                <p:nvPr/>
              </p:nvSpPr>
              <p:spPr>
                <a:xfrm>
                  <a:off x="3081997" y="6597650"/>
                  <a:ext cx="549226" cy="1873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318D275-8265-75EA-ADBB-8429D6FA1B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9580" y="2461260"/>
                <a:ext cx="464820" cy="113538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229C74-2E52-524A-BFC5-9A29187874D5}"/>
                  </a:ext>
                </a:extLst>
              </p:cNvPr>
              <p:cNvSpPr txBox="1"/>
              <p:nvPr/>
            </p:nvSpPr>
            <p:spPr>
              <a:xfrm>
                <a:off x="4124178" y="3581400"/>
                <a:ext cx="1230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 to the file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267E9BA-F2AF-4175-AC0E-AEFE2BB770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3199" y="5421924"/>
                <a:ext cx="309491" cy="36756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321DAC-FAA1-CA95-412E-DB96A6D7DA4B}"/>
                </a:ext>
              </a:extLst>
            </p:cNvPr>
            <p:cNvSpPr txBox="1"/>
            <p:nvPr/>
          </p:nvSpPr>
          <p:spPr>
            <a:xfrm>
              <a:off x="1761978" y="5593617"/>
              <a:ext cx="14472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Reload the same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886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F184CB2-6021-F45A-EAB5-6F196551F04F}"/>
              </a:ext>
            </a:extLst>
          </p:cNvPr>
          <p:cNvGrpSpPr/>
          <p:nvPr/>
        </p:nvGrpSpPr>
        <p:grpSpPr>
          <a:xfrm>
            <a:off x="384517" y="852854"/>
            <a:ext cx="5760720" cy="2066504"/>
            <a:chOff x="384517" y="852854"/>
            <a:chExt cx="5760720" cy="2066504"/>
          </a:xfrm>
        </p:grpSpPr>
        <p:pic>
          <p:nvPicPr>
            <p:cNvPr id="2" name="Picture 1" descr="Chart&#10;&#10;Description automatically generated">
              <a:extLst>
                <a:ext uri="{FF2B5EF4-FFF2-40B4-BE49-F238E27FC236}">
                  <a16:creationId xmlns:a16="http://schemas.microsoft.com/office/drawing/2014/main" id="{42597A7A-F43B-F972-C3FF-C25FCD20F8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650"/>
            <a:stretch/>
          </p:blipFill>
          <p:spPr>
            <a:xfrm>
              <a:off x="384517" y="852854"/>
              <a:ext cx="5760720" cy="133462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2A73B129-51DC-1ABF-A30E-8EB7A219132E}"/>
                </a:ext>
              </a:extLst>
            </p:cNvPr>
            <p:cNvSpPr/>
            <p:nvPr/>
          </p:nvSpPr>
          <p:spPr>
            <a:xfrm>
              <a:off x="3493770" y="2018224"/>
              <a:ext cx="496961" cy="18415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3062C05-E3DE-A9B0-CC1F-81E29499AE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7283" y="2243749"/>
              <a:ext cx="138917" cy="270851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145258-F616-F21A-0743-1DAFD076FC63}"/>
                </a:ext>
              </a:extLst>
            </p:cNvPr>
            <p:cNvSpPr txBox="1"/>
            <p:nvPr/>
          </p:nvSpPr>
          <p:spPr>
            <a:xfrm>
              <a:off x="2943078" y="2457693"/>
              <a:ext cx="2086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Сохранить всё прочитанное содержимое обратно в файл</a:t>
              </a:r>
              <a:endPara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52B28B-CB92-48EB-60AF-C99A3C631D08}"/>
              </a:ext>
            </a:extLst>
          </p:cNvPr>
          <p:cNvGrpSpPr/>
          <p:nvPr/>
        </p:nvGrpSpPr>
        <p:grpSpPr>
          <a:xfrm>
            <a:off x="448994" y="3449516"/>
            <a:ext cx="5760720" cy="1881838"/>
            <a:chOff x="384517" y="852854"/>
            <a:chExt cx="5760720" cy="1881838"/>
          </a:xfrm>
        </p:grpSpPr>
        <p:pic>
          <p:nvPicPr>
            <p:cNvPr id="13" name="Picture 12" descr="Chart&#10;&#10;Description automatically generated">
              <a:extLst>
                <a:ext uri="{FF2B5EF4-FFF2-40B4-BE49-F238E27FC236}">
                  <a16:creationId xmlns:a16="http://schemas.microsoft.com/office/drawing/2014/main" id="{11635C3C-BF28-74A3-C401-583EAC6EF6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650"/>
            <a:stretch/>
          </p:blipFill>
          <p:spPr>
            <a:xfrm>
              <a:off x="384517" y="852854"/>
              <a:ext cx="5760720" cy="1334623"/>
            </a:xfrm>
            <a:prstGeom prst="rect">
              <a:avLst/>
            </a:prstGeom>
          </p:spPr>
        </p:pic>
        <p:sp>
          <p:nvSpPr>
            <p:cNvPr id="14" name="Овал 2">
              <a:extLst>
                <a:ext uri="{FF2B5EF4-FFF2-40B4-BE49-F238E27FC236}">
                  <a16:creationId xmlns:a16="http://schemas.microsoft.com/office/drawing/2014/main" id="{2FE053FB-D1E1-3BC4-CD2B-8873CD57DCFE}"/>
                </a:ext>
              </a:extLst>
            </p:cNvPr>
            <p:cNvSpPr/>
            <p:nvPr/>
          </p:nvSpPr>
          <p:spPr>
            <a:xfrm>
              <a:off x="3493770" y="2018224"/>
              <a:ext cx="496961" cy="18415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1C460D2-9BAA-77F9-B6C6-8C258C3684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7283" y="2243749"/>
              <a:ext cx="138917" cy="270851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E47FE4-A8D6-DB58-89C5-20CE95423431}"/>
                </a:ext>
              </a:extLst>
            </p:cNvPr>
            <p:cNvSpPr txBox="1"/>
            <p:nvPr/>
          </p:nvSpPr>
          <p:spPr>
            <a:xfrm>
              <a:off x="2943078" y="2457693"/>
              <a:ext cx="2329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all read content back to a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277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9E47992-74FA-9A02-0006-FECEEA5A6B0E}"/>
              </a:ext>
            </a:extLst>
          </p:cNvPr>
          <p:cNvGrpSpPr/>
          <p:nvPr/>
        </p:nvGrpSpPr>
        <p:grpSpPr>
          <a:xfrm>
            <a:off x="1210773" y="739286"/>
            <a:ext cx="2695575" cy="1564298"/>
            <a:chOff x="3224212" y="1152525"/>
            <a:chExt cx="2695575" cy="15642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54AD695-26C2-5ACA-96E4-F6E1B9AE4B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5642"/>
            <a:stretch/>
          </p:blipFill>
          <p:spPr>
            <a:xfrm>
              <a:off x="3224212" y="1152525"/>
              <a:ext cx="2695575" cy="1564298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2D83682-3FF7-913E-5D8E-79A2903B3787}"/>
                </a:ext>
              </a:extLst>
            </p:cNvPr>
            <p:cNvSpPr/>
            <p:nvPr/>
          </p:nvSpPr>
          <p:spPr>
            <a:xfrm>
              <a:off x="3261946" y="1696915"/>
              <a:ext cx="2584939" cy="993531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8788F8-0D29-272F-799C-E748428A925F}"/>
              </a:ext>
            </a:extLst>
          </p:cNvPr>
          <p:cNvGrpSpPr/>
          <p:nvPr/>
        </p:nvGrpSpPr>
        <p:grpSpPr>
          <a:xfrm>
            <a:off x="5161450" y="821348"/>
            <a:ext cx="2695575" cy="4552950"/>
            <a:chOff x="5161450" y="821348"/>
            <a:chExt cx="2695575" cy="45529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8B50901-239D-E23D-C1D6-43F0039F6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1450" y="821348"/>
              <a:ext cx="2695575" cy="4552950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15533C8-D3EB-0DC7-250C-BB371173888F}"/>
                </a:ext>
              </a:extLst>
            </p:cNvPr>
            <p:cNvSpPr/>
            <p:nvPr/>
          </p:nvSpPr>
          <p:spPr>
            <a:xfrm>
              <a:off x="5234355" y="3261946"/>
              <a:ext cx="2494084" cy="1477108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056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CDB5274-F06F-AF7D-493D-C843DE39B82B}"/>
              </a:ext>
            </a:extLst>
          </p:cNvPr>
          <p:cNvGrpSpPr/>
          <p:nvPr/>
        </p:nvGrpSpPr>
        <p:grpSpPr>
          <a:xfrm>
            <a:off x="681037" y="111919"/>
            <a:ext cx="2333625" cy="2009775"/>
            <a:chOff x="261938" y="309563"/>
            <a:chExt cx="2333625" cy="2009775"/>
          </a:xfrm>
        </p:grpSpPr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61734494-B75B-40C1-0CCE-A89B8EA294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5417189"/>
                </p:ext>
              </p:extLst>
            </p:nvPr>
          </p:nvGraphicFramePr>
          <p:xfrm>
            <a:off x="280988" y="328613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0988" y="328613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2862245D-BD5C-B83A-83E5-38D4080DF592}"/>
                </a:ext>
              </a:extLst>
            </p:cNvPr>
            <p:cNvSpPr/>
            <p:nvPr/>
          </p:nvSpPr>
          <p:spPr>
            <a:xfrm>
              <a:off x="261938" y="309563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67D4B8-CCAC-2FAE-8DA4-565E6102D899}"/>
              </a:ext>
            </a:extLst>
          </p:cNvPr>
          <p:cNvGrpSpPr/>
          <p:nvPr/>
        </p:nvGrpSpPr>
        <p:grpSpPr>
          <a:xfrm>
            <a:off x="3440906" y="235744"/>
            <a:ext cx="3276600" cy="1181100"/>
            <a:chOff x="2828925" y="309563"/>
            <a:chExt cx="3276600" cy="1181100"/>
          </a:xfrm>
        </p:grpSpPr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6F39115B-FD5B-4C5D-FEFC-7AFF06DE65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6739203"/>
                </p:ext>
              </p:extLst>
            </p:nvPr>
          </p:nvGraphicFramePr>
          <p:xfrm>
            <a:off x="2828925" y="328613"/>
            <a:ext cx="3276600" cy="1162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3276720" imgH="1162080" progId="PBrush">
                    <p:embed/>
                  </p:oleObj>
                </mc:Choice>
                <mc:Fallback>
                  <p:oleObj name="Bitmap Image" r:id="rId4" imgW="3276720" imgH="116208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8925" y="328613"/>
                          <a:ext cx="3276600" cy="1162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3AAE8653-9A08-DD31-C4D4-605A9FD79282}"/>
                </a:ext>
              </a:extLst>
            </p:cNvPr>
            <p:cNvSpPr/>
            <p:nvPr/>
          </p:nvSpPr>
          <p:spPr>
            <a:xfrm>
              <a:off x="3167063" y="309563"/>
              <a:ext cx="614362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A16896-B106-D0E9-6546-A3C62E8034AA}"/>
              </a:ext>
            </a:extLst>
          </p:cNvPr>
          <p:cNvGrpSpPr/>
          <p:nvPr/>
        </p:nvGrpSpPr>
        <p:grpSpPr>
          <a:xfrm>
            <a:off x="452436" y="2371725"/>
            <a:ext cx="2809875" cy="619125"/>
            <a:chOff x="357188" y="2752725"/>
            <a:chExt cx="2809875" cy="619125"/>
          </a:xfrm>
        </p:grpSpPr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2892E8B8-8A53-557F-57CC-FE6FC71705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8659177"/>
                </p:ext>
              </p:extLst>
            </p:nvPr>
          </p:nvGraphicFramePr>
          <p:xfrm>
            <a:off x="357188" y="2752725"/>
            <a:ext cx="2809875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6" imgW="2809800" imgH="619200" progId="PBrush">
                    <p:embed/>
                  </p:oleObj>
                </mc:Choice>
                <mc:Fallback>
                  <p:oleObj name="Bitmap Image" r:id="rId6" imgW="2809800" imgH="6192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7188" y="2752725"/>
                          <a:ext cx="2809875" cy="619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650704-0D18-8454-193E-7E58D2F1C8BD}"/>
                </a:ext>
              </a:extLst>
            </p:cNvPr>
            <p:cNvSpPr/>
            <p:nvPr/>
          </p:nvSpPr>
          <p:spPr>
            <a:xfrm>
              <a:off x="1309687" y="2767013"/>
              <a:ext cx="1023937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593B6F-9D90-E394-1628-FC51C3A5318A}"/>
              </a:ext>
            </a:extLst>
          </p:cNvPr>
          <p:cNvGrpSpPr/>
          <p:nvPr/>
        </p:nvGrpSpPr>
        <p:grpSpPr>
          <a:xfrm>
            <a:off x="4572000" y="1719263"/>
            <a:ext cx="3848100" cy="962025"/>
            <a:chOff x="4572000" y="2890838"/>
            <a:chExt cx="3848100" cy="962025"/>
          </a:xfrm>
        </p:grpSpPr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2E2C0B60-319F-B687-5A1F-B11EE131FA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9484987"/>
                </p:ext>
              </p:extLst>
            </p:nvPr>
          </p:nvGraphicFramePr>
          <p:xfrm>
            <a:off x="4572000" y="2890838"/>
            <a:ext cx="3848100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8" imgW="3848040" imgH="961920" progId="PBrush">
                    <p:embed/>
                  </p:oleObj>
                </mc:Choice>
                <mc:Fallback>
                  <p:oleObj name="Bitmap Image" r:id="rId8" imgW="3848040" imgH="96192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72000" y="2890838"/>
                          <a:ext cx="3848100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7A902283-8550-0984-EC15-876D6A5950C4}"/>
                </a:ext>
              </a:extLst>
            </p:cNvPr>
            <p:cNvSpPr/>
            <p:nvPr/>
          </p:nvSpPr>
          <p:spPr>
            <a:xfrm>
              <a:off x="6505575" y="2900363"/>
              <a:ext cx="442913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3" name="Рисунок 39">
            <a:extLst>
              <a:ext uri="{FF2B5EF4-FFF2-40B4-BE49-F238E27FC236}">
                <a16:creationId xmlns:a16="http://schemas.microsoft.com/office/drawing/2014/main" id="{A1D91CEA-C494-A21E-0DD0-A964C42F181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723" b="65326"/>
          <a:stretch/>
        </p:blipFill>
        <p:spPr>
          <a:xfrm>
            <a:off x="2321719" y="4050506"/>
            <a:ext cx="3105150" cy="12858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19CFD31-FC2F-AAC8-2830-11A2015497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5543" y="3276600"/>
            <a:ext cx="9429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16A48C1-682E-CF1D-FC20-8535151CAD4C}"/>
              </a:ext>
            </a:extLst>
          </p:cNvPr>
          <p:cNvGrpSpPr/>
          <p:nvPr/>
        </p:nvGrpSpPr>
        <p:grpSpPr>
          <a:xfrm>
            <a:off x="3386137" y="668179"/>
            <a:ext cx="2348865" cy="2025015"/>
            <a:chOff x="1084897" y="2946559"/>
            <a:chExt cx="2348865" cy="2025015"/>
          </a:xfrm>
        </p:grpSpPr>
        <p:graphicFrame>
          <p:nvGraphicFramePr>
            <p:cNvPr id="13" name="Object 12">
              <a:extLst>
                <a:ext uri="{FF2B5EF4-FFF2-40B4-BE49-F238E27FC236}">
                  <a16:creationId xmlns:a16="http://schemas.microsoft.com/office/drawing/2014/main" id="{5366CF25-8B02-37D2-6936-5352BFF2EA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9187" y="2980849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13" name="Object 12">
                          <a:extLst>
                            <a:ext uri="{FF2B5EF4-FFF2-40B4-BE49-F238E27FC236}">
                              <a16:creationId xmlns:a16="http://schemas.microsoft.com/office/drawing/2014/main" id="{5366CF25-8B02-37D2-6936-5352BFF2EA8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19187" y="2980849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Овал 5">
              <a:extLst>
                <a:ext uri="{FF2B5EF4-FFF2-40B4-BE49-F238E27FC236}">
                  <a16:creationId xmlns:a16="http://schemas.microsoft.com/office/drawing/2014/main" id="{76499E9F-8CCC-6692-8E35-DF3F871D18EB}"/>
                </a:ext>
              </a:extLst>
            </p:cNvPr>
            <p:cNvSpPr/>
            <p:nvPr/>
          </p:nvSpPr>
          <p:spPr>
            <a:xfrm>
              <a:off x="1084897" y="2946559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C12575B-D92E-7017-B5B6-9F313FF8A319}"/>
                </a:ext>
              </a:extLst>
            </p:cNvPr>
            <p:cNvSpPr/>
            <p:nvPr/>
          </p:nvSpPr>
          <p:spPr>
            <a:xfrm>
              <a:off x="1294227" y="4038600"/>
              <a:ext cx="2058573" cy="19694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7D31ECD-C3B4-99B9-CB49-972A92BBA9BF}"/>
              </a:ext>
            </a:extLst>
          </p:cNvPr>
          <p:cNvGrpSpPr/>
          <p:nvPr/>
        </p:nvGrpSpPr>
        <p:grpSpPr>
          <a:xfrm>
            <a:off x="513397" y="713899"/>
            <a:ext cx="2348865" cy="2025015"/>
            <a:chOff x="1084897" y="2946559"/>
            <a:chExt cx="2348865" cy="2025015"/>
          </a:xfrm>
        </p:grpSpPr>
        <p:graphicFrame>
          <p:nvGraphicFramePr>
            <p:cNvPr id="3" name="Object 2">
              <a:extLst>
                <a:ext uri="{FF2B5EF4-FFF2-40B4-BE49-F238E27FC236}">
                  <a16:creationId xmlns:a16="http://schemas.microsoft.com/office/drawing/2014/main" id="{6BD11B9D-2658-872D-0DDA-9D92555B604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2912121"/>
                </p:ext>
              </p:extLst>
            </p:nvPr>
          </p:nvGraphicFramePr>
          <p:xfrm>
            <a:off x="1119187" y="2980849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2314440" imgH="1990800" progId="PBrush">
                    <p:embed/>
                  </p:oleObj>
                </mc:Choice>
                <mc:Fallback>
                  <p:oleObj name="Bitmap Image" r:id="rId4" imgW="2314440" imgH="1990800" progId="PBrush">
                    <p:embed/>
                    <p:pic>
                      <p:nvPicPr>
                        <p:cNvPr id="13" name="Object 12">
                          <a:extLst>
                            <a:ext uri="{FF2B5EF4-FFF2-40B4-BE49-F238E27FC236}">
                              <a16:creationId xmlns:a16="http://schemas.microsoft.com/office/drawing/2014/main" id="{5366CF25-8B02-37D2-6936-5352BFF2EA8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19187" y="2980849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Овал 5">
              <a:extLst>
                <a:ext uri="{FF2B5EF4-FFF2-40B4-BE49-F238E27FC236}">
                  <a16:creationId xmlns:a16="http://schemas.microsoft.com/office/drawing/2014/main" id="{FD3E51D2-BB01-EC3D-DFD0-E7BC9443B892}"/>
                </a:ext>
              </a:extLst>
            </p:cNvPr>
            <p:cNvSpPr/>
            <p:nvPr/>
          </p:nvSpPr>
          <p:spPr>
            <a:xfrm>
              <a:off x="1084897" y="2946559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0395F6F-EA39-161B-A106-E02F03CED0D5}"/>
                </a:ext>
              </a:extLst>
            </p:cNvPr>
            <p:cNvSpPr/>
            <p:nvPr/>
          </p:nvSpPr>
          <p:spPr>
            <a:xfrm>
              <a:off x="1248507" y="4251960"/>
              <a:ext cx="2058573" cy="19694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4BD8BBA-0852-D2A1-EF9E-31E06B038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992" y="2960443"/>
            <a:ext cx="3819525" cy="360997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F4E4E2F-F92E-D07E-DDAF-C911950E4E36}"/>
              </a:ext>
            </a:extLst>
          </p:cNvPr>
          <p:cNvGrpSpPr/>
          <p:nvPr/>
        </p:nvGrpSpPr>
        <p:grpSpPr>
          <a:xfrm>
            <a:off x="4697656" y="3967162"/>
            <a:ext cx="3705225" cy="1666875"/>
            <a:chOff x="4697656" y="3967162"/>
            <a:chExt cx="3705225" cy="166687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74D8DA8-7E95-F314-7C2A-B80D0CE51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97656" y="3967162"/>
              <a:ext cx="3705225" cy="1666875"/>
            </a:xfrm>
            <a:prstGeom prst="rect">
              <a:avLst/>
            </a:prstGeom>
          </p:spPr>
        </p:pic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5A6ECFAB-9B67-C5F5-7675-738F2D8124B6}"/>
                </a:ext>
              </a:extLst>
            </p:cNvPr>
            <p:cNvSpPr/>
            <p:nvPr/>
          </p:nvSpPr>
          <p:spPr>
            <a:xfrm>
              <a:off x="5659828" y="4242545"/>
              <a:ext cx="257395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56AA357-4610-FA86-3F07-424470FBD3DF}"/>
              </a:ext>
            </a:extLst>
          </p:cNvPr>
          <p:cNvGrpSpPr/>
          <p:nvPr/>
        </p:nvGrpSpPr>
        <p:grpSpPr>
          <a:xfrm>
            <a:off x="6875585" y="1756629"/>
            <a:ext cx="1508247" cy="847725"/>
            <a:chOff x="6875585" y="1756629"/>
            <a:chExt cx="1508247" cy="84772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E4C632D-E685-C257-3C99-7F0AB234F3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304"/>
            <a:stretch/>
          </p:blipFill>
          <p:spPr>
            <a:xfrm>
              <a:off x="6875585" y="1756629"/>
              <a:ext cx="1508247" cy="847725"/>
            </a:xfrm>
            <a:prstGeom prst="rect">
              <a:avLst/>
            </a:prstGeom>
          </p:spPr>
        </p:pic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F52610E-8C92-055F-9C2E-B6B94F48BC5A}"/>
                </a:ext>
              </a:extLst>
            </p:cNvPr>
            <p:cNvSpPr/>
            <p:nvPr/>
          </p:nvSpPr>
          <p:spPr>
            <a:xfrm>
              <a:off x="6957647" y="1899139"/>
              <a:ext cx="1280746" cy="378069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6031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540419" y="424542"/>
            <a:ext cx="4749572" cy="1975757"/>
            <a:chOff x="804188" y="1224643"/>
            <a:chExt cx="4749572" cy="197575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8718" y="1357993"/>
              <a:ext cx="323850" cy="1676400"/>
            </a:xfrm>
            <a:prstGeom prst="rect">
              <a:avLst/>
            </a:prstGeom>
          </p:spPr>
        </p:pic>
        <p:sp>
          <p:nvSpPr>
            <p:cNvPr id="4" name="Овал 3"/>
            <p:cNvSpPr/>
            <p:nvPr/>
          </p:nvSpPr>
          <p:spPr>
            <a:xfrm>
              <a:off x="3477987" y="1224643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Левая фигурная скобка 7"/>
            <p:cNvSpPr/>
            <p:nvPr/>
          </p:nvSpPr>
          <p:spPr>
            <a:xfrm>
              <a:off x="3032350" y="1421651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 flipV="1">
              <a:off x="3575280" y="2028274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4188" y="1414552"/>
              <a:ext cx="2070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Drag color scale up or down to move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188" y="2354204"/>
              <a:ext cx="2249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the mouse wheel for zooming the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8938" y="1728192"/>
              <a:ext cx="156482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Double-clicking on the scale will allow you to change the color scheme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961344" y="4004031"/>
            <a:ext cx="4592416" cy="1975757"/>
            <a:chOff x="961344" y="4004031"/>
            <a:chExt cx="4592416" cy="1975757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7843" y="4137381"/>
              <a:ext cx="323850" cy="1676400"/>
            </a:xfrm>
            <a:prstGeom prst="rect">
              <a:avLst/>
            </a:prstGeom>
          </p:spPr>
        </p:pic>
        <p:sp>
          <p:nvSpPr>
            <p:cNvPr id="19" name="Овал 18"/>
            <p:cNvSpPr/>
            <p:nvPr/>
          </p:nvSpPr>
          <p:spPr>
            <a:xfrm>
              <a:off x="3567112" y="4004031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3121475" y="4201039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H="1" flipV="1">
              <a:off x="3664405" y="4807662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62018" y="4207497"/>
              <a:ext cx="207033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Перетащите цветовую шкалу вверх или вниз для подстройки диапазона значений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1344" y="5134695"/>
              <a:ext cx="21812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Колесом мыши можно расширить или сузить диапазон отображаемых значений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8063" y="4422941"/>
              <a:ext cx="1475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Двойной клик по шкале позволит сменить цветовую схему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276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Группа 70"/>
          <p:cNvGrpSpPr/>
          <p:nvPr/>
        </p:nvGrpSpPr>
        <p:grpSpPr>
          <a:xfrm>
            <a:off x="331603" y="4078650"/>
            <a:ext cx="4152335" cy="2573380"/>
            <a:chOff x="1430642" y="2557580"/>
            <a:chExt cx="4152335" cy="2573380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2061029" y="309970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/>
            <p:cNvSpPr/>
            <p:nvPr/>
          </p:nvSpPr>
          <p:spPr>
            <a:xfrm>
              <a:off x="2366011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161212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3956413" y="3073785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2061029" y="395695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/>
            <p:cNvSpPr/>
            <p:nvPr/>
          </p:nvSpPr>
          <p:spPr>
            <a:xfrm>
              <a:off x="2366011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3161212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950443" y="393307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7" name="Правая фигурная скобка 6"/>
            <p:cNvSpPr/>
            <p:nvPr/>
          </p:nvSpPr>
          <p:spPr>
            <a:xfrm rot="16200000">
              <a:off x="2685689" y="2558144"/>
              <a:ext cx="196488" cy="79519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20900" y="313614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92608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64316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2746563" y="393341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3015610" y="393443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3535794" y="393307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3804841" y="393409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10033" y="2557580"/>
              <a:ext cx="387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Правая фигурная скобка 47"/>
            <p:cNvSpPr/>
            <p:nvPr/>
          </p:nvSpPr>
          <p:spPr>
            <a:xfrm rot="16200000">
              <a:off x="2837774" y="3722045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6563" y="3533461"/>
              <a:ext cx="333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Правая фигурная скобка 49"/>
            <p:cNvSpPr/>
            <p:nvPr/>
          </p:nvSpPr>
          <p:spPr>
            <a:xfrm rot="5400000">
              <a:off x="2513925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4908" y="4114025"/>
              <a:ext cx="35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u-RU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sz="12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density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factor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blipFill>
                  <a:blip r:embed="rId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Правая фигурная скобка 52"/>
            <p:cNvSpPr/>
            <p:nvPr/>
          </p:nvSpPr>
          <p:spPr>
            <a:xfrm rot="16200000">
              <a:off x="3637303" y="3722413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∗(1+</m:t>
                      </m:r>
                      <m:r>
                        <m:rPr>
                          <m:sty m:val="p"/>
                        </m:rP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shift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9" t="-2222" b="-177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Правая фигурная скобка 55"/>
            <p:cNvSpPr/>
            <p:nvPr/>
          </p:nvSpPr>
          <p:spPr>
            <a:xfrm rot="5400000">
              <a:off x="3307607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7" name="Дуга 56"/>
            <p:cNvSpPr/>
            <p:nvPr/>
          </p:nvSpPr>
          <p:spPr>
            <a:xfrm>
              <a:off x="1430642" y="3079027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9" name="Дуга 58"/>
            <p:cNvSpPr/>
            <p:nvPr/>
          </p:nvSpPr>
          <p:spPr>
            <a:xfrm>
              <a:off x="1433516" y="3964020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60" name="Прямая соединительная линия 59"/>
            <p:cNvCxnSpPr/>
            <p:nvPr/>
          </p:nvCxnSpPr>
          <p:spPr>
            <a:xfrm>
              <a:off x="2062329" y="4810356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>
            <a:xfrm>
              <a:off x="2367311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2" name="Овал 61"/>
            <p:cNvSpPr/>
            <p:nvPr/>
          </p:nvSpPr>
          <p:spPr>
            <a:xfrm>
              <a:off x="3162512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3" name="Овал 62"/>
            <p:cNvSpPr/>
            <p:nvPr/>
          </p:nvSpPr>
          <p:spPr>
            <a:xfrm>
              <a:off x="3957713" y="4784434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22200" y="4846790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93908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65616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48749" y="3106026"/>
              <a:ext cx="83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 points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275BB09-DFCA-99AE-C180-961907E01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77" y="2183423"/>
            <a:ext cx="3752850" cy="150495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D849DF52-9861-35D3-DDCD-6978BA29C4E5}"/>
              </a:ext>
            </a:extLst>
          </p:cNvPr>
          <p:cNvGrpSpPr/>
          <p:nvPr/>
        </p:nvGrpSpPr>
        <p:grpSpPr>
          <a:xfrm>
            <a:off x="5085617" y="4240090"/>
            <a:ext cx="2876550" cy="1314450"/>
            <a:chOff x="5085617" y="4240090"/>
            <a:chExt cx="2876550" cy="1314450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BB9DC41E-0845-21DB-42EE-318229DAB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85617" y="4240090"/>
              <a:ext cx="2876550" cy="1314450"/>
            </a:xfrm>
            <a:prstGeom prst="rect">
              <a:avLst/>
            </a:prstGeom>
          </p:spPr>
        </p:pic>
        <p:sp>
          <p:nvSpPr>
            <p:cNvPr id="36" name="Овал 2">
              <a:extLst>
                <a:ext uri="{FF2B5EF4-FFF2-40B4-BE49-F238E27FC236}">
                  <a16:creationId xmlns:a16="http://schemas.microsoft.com/office/drawing/2014/main" id="{40966370-95D3-8474-2D75-A95F0D9406DC}"/>
                </a:ext>
              </a:extLst>
            </p:cNvPr>
            <p:cNvSpPr/>
            <p:nvPr/>
          </p:nvSpPr>
          <p:spPr>
            <a:xfrm>
              <a:off x="5240215" y="4651131"/>
              <a:ext cx="703385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Овал 2">
              <a:extLst>
                <a:ext uri="{FF2B5EF4-FFF2-40B4-BE49-F238E27FC236}">
                  <a16:creationId xmlns:a16="http://schemas.microsoft.com/office/drawing/2014/main" id="{97994CF1-0D5C-329E-BDDC-C5DB76FE1A5B}"/>
                </a:ext>
              </a:extLst>
            </p:cNvPr>
            <p:cNvSpPr/>
            <p:nvPr/>
          </p:nvSpPr>
          <p:spPr>
            <a:xfrm>
              <a:off x="7552592" y="4334608"/>
              <a:ext cx="395654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2">
              <a:extLst>
                <a:ext uri="{FF2B5EF4-FFF2-40B4-BE49-F238E27FC236}">
                  <a16:creationId xmlns:a16="http://schemas.microsoft.com/office/drawing/2014/main" id="{76DB7F4D-66C2-A77D-A0F8-80BB52428E6B}"/>
                </a:ext>
              </a:extLst>
            </p:cNvPr>
            <p:cNvSpPr/>
            <p:nvPr/>
          </p:nvSpPr>
          <p:spPr>
            <a:xfrm>
              <a:off x="5152291" y="5187461"/>
              <a:ext cx="659423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2">
              <a:extLst>
                <a:ext uri="{FF2B5EF4-FFF2-40B4-BE49-F238E27FC236}">
                  <a16:creationId xmlns:a16="http://schemas.microsoft.com/office/drawing/2014/main" id="{EDC90AE8-F68F-E827-F7BB-F61EBDB1B7CE}"/>
                </a:ext>
              </a:extLst>
            </p:cNvPr>
            <p:cNvSpPr/>
            <p:nvPr/>
          </p:nvSpPr>
          <p:spPr>
            <a:xfrm>
              <a:off x="7007468" y="5187461"/>
              <a:ext cx="659423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819250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5C93DFD-999A-4D8F-3242-EE78595E040E}"/>
              </a:ext>
            </a:extLst>
          </p:cNvPr>
          <p:cNvGrpSpPr/>
          <p:nvPr/>
        </p:nvGrpSpPr>
        <p:grpSpPr>
          <a:xfrm>
            <a:off x="620957" y="578827"/>
            <a:ext cx="2714625" cy="723900"/>
            <a:chOff x="1377095" y="2847243"/>
            <a:chExt cx="2714625" cy="723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B9B5FC3-E76A-55F4-1C39-B5F17F081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7095" y="2847243"/>
              <a:ext cx="2714625" cy="723900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D1D5980-2F77-033D-6207-071B5EFEE38D}"/>
                </a:ext>
              </a:extLst>
            </p:cNvPr>
            <p:cNvSpPr/>
            <p:nvPr/>
          </p:nvSpPr>
          <p:spPr>
            <a:xfrm>
              <a:off x="1511693" y="3024554"/>
              <a:ext cx="2058573" cy="181120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15E68C-079B-E9FF-7BEC-3E922E3F0957}"/>
              </a:ext>
            </a:extLst>
          </p:cNvPr>
          <p:cNvGrpSpPr/>
          <p:nvPr/>
        </p:nvGrpSpPr>
        <p:grpSpPr>
          <a:xfrm>
            <a:off x="607402" y="1388452"/>
            <a:ext cx="2724150" cy="933450"/>
            <a:chOff x="607402" y="1388452"/>
            <a:chExt cx="2724150" cy="9334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9DC5F01-6504-528D-17B5-526587405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7402" y="1388452"/>
              <a:ext cx="2724150" cy="933450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32DB543-8051-3973-1167-84580382D67A}"/>
                </a:ext>
              </a:extLst>
            </p:cNvPr>
            <p:cNvSpPr/>
            <p:nvPr/>
          </p:nvSpPr>
          <p:spPr>
            <a:xfrm>
              <a:off x="670562" y="1573823"/>
              <a:ext cx="2521045" cy="509953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4425A2-7729-BB75-D391-483AE80EFBC9}"/>
              </a:ext>
            </a:extLst>
          </p:cNvPr>
          <p:cNvGrpSpPr/>
          <p:nvPr/>
        </p:nvGrpSpPr>
        <p:grpSpPr>
          <a:xfrm>
            <a:off x="611431" y="2500312"/>
            <a:ext cx="2733675" cy="1628775"/>
            <a:chOff x="611431" y="2500312"/>
            <a:chExt cx="2733675" cy="162877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8B8E717-83C7-68AB-595C-5F7CC7C64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431" y="2500312"/>
              <a:ext cx="2733675" cy="16287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805C08A-B21C-5446-3864-1BE260C78AD3}"/>
                </a:ext>
              </a:extLst>
            </p:cNvPr>
            <p:cNvSpPr/>
            <p:nvPr/>
          </p:nvSpPr>
          <p:spPr>
            <a:xfrm>
              <a:off x="673492" y="2710961"/>
              <a:ext cx="2521045" cy="113127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4EDC6E-1BE5-B033-A221-009C84E480A4}"/>
              </a:ext>
            </a:extLst>
          </p:cNvPr>
          <p:cNvGrpSpPr/>
          <p:nvPr/>
        </p:nvGrpSpPr>
        <p:grpSpPr>
          <a:xfrm>
            <a:off x="552450" y="4278923"/>
            <a:ext cx="2781300" cy="990600"/>
            <a:chOff x="552450" y="4278923"/>
            <a:chExt cx="2781300" cy="9906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6429C3E-E9AD-35F8-0B39-0650B7717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2450" y="4278923"/>
              <a:ext cx="2781300" cy="990600"/>
            </a:xfrm>
            <a:prstGeom prst="rect">
              <a:avLst/>
            </a:prstGeom>
          </p:spPr>
        </p:pic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08238C6-2513-4999-F323-652A2BCFAAF6}"/>
                </a:ext>
              </a:extLst>
            </p:cNvPr>
            <p:cNvSpPr/>
            <p:nvPr/>
          </p:nvSpPr>
          <p:spPr>
            <a:xfrm>
              <a:off x="603155" y="4478215"/>
              <a:ext cx="2623622" cy="509953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3B2735B-452F-FE97-6369-AA9E71F3D2BD}"/>
              </a:ext>
            </a:extLst>
          </p:cNvPr>
          <p:cNvGrpSpPr/>
          <p:nvPr/>
        </p:nvGrpSpPr>
        <p:grpSpPr>
          <a:xfrm>
            <a:off x="4048979" y="603128"/>
            <a:ext cx="4035425" cy="358775"/>
            <a:chOff x="4136902" y="2185743"/>
            <a:chExt cx="4035425" cy="358775"/>
          </a:xfrm>
        </p:grpSpPr>
        <p:pic>
          <p:nvPicPr>
            <p:cNvPr id="20" name="Picture 19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1883A2B3-B646-9720-6CAA-43183ED03E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5" t="69840" r="857" b="11605"/>
            <a:stretch/>
          </p:blipFill>
          <p:spPr>
            <a:xfrm>
              <a:off x="4136902" y="2185743"/>
              <a:ext cx="4035425" cy="358775"/>
            </a:xfrm>
            <a:prstGeom prst="rect">
              <a:avLst/>
            </a:prstGeom>
          </p:spPr>
        </p:pic>
        <p:sp>
          <p:nvSpPr>
            <p:cNvPr id="21" name="Овал 2">
              <a:extLst>
                <a:ext uri="{FF2B5EF4-FFF2-40B4-BE49-F238E27FC236}">
                  <a16:creationId xmlns:a16="http://schemas.microsoft.com/office/drawing/2014/main" id="{8CA3436D-CC04-58B2-19C7-04A6C98793A3}"/>
                </a:ext>
              </a:extLst>
            </p:cNvPr>
            <p:cNvSpPr/>
            <p:nvPr/>
          </p:nvSpPr>
          <p:spPr>
            <a:xfrm>
              <a:off x="4141177" y="2224454"/>
              <a:ext cx="1389184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3C010B0-0A02-B6C0-575F-D2DE52DFE2AD}"/>
              </a:ext>
            </a:extLst>
          </p:cNvPr>
          <p:cNvGrpSpPr/>
          <p:nvPr/>
        </p:nvGrpSpPr>
        <p:grpSpPr>
          <a:xfrm>
            <a:off x="3539638" y="1213339"/>
            <a:ext cx="5534023" cy="2743200"/>
            <a:chOff x="3609977" y="2189285"/>
            <a:chExt cx="5534023" cy="2743200"/>
          </a:xfrm>
        </p:grpSpPr>
        <p:pic>
          <p:nvPicPr>
            <p:cNvPr id="2" name="Picture 1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AE362D96-BACC-F734-2769-0E6FACB6C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9977" y="2189285"/>
              <a:ext cx="5353050" cy="2743200"/>
            </a:xfrm>
            <a:prstGeom prst="rect">
              <a:avLst/>
            </a:prstGeom>
          </p:spPr>
        </p:pic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D9084A08-76F7-A134-2465-1BFE9C502DAD}"/>
                </a:ext>
              </a:extLst>
            </p:cNvPr>
            <p:cNvSpPr/>
            <p:nvPr/>
          </p:nvSpPr>
          <p:spPr>
            <a:xfrm>
              <a:off x="7719645" y="2971801"/>
              <a:ext cx="1424355" cy="80889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B31872-D41E-F0FF-6199-B89287A63F06}"/>
              </a:ext>
            </a:extLst>
          </p:cNvPr>
          <p:cNvGrpSpPr/>
          <p:nvPr/>
        </p:nvGrpSpPr>
        <p:grpSpPr>
          <a:xfrm>
            <a:off x="4542546" y="5059559"/>
            <a:ext cx="2335968" cy="640788"/>
            <a:chOff x="4542546" y="5059559"/>
            <a:chExt cx="2335968" cy="640788"/>
          </a:xfrm>
        </p:grpSpPr>
        <p:pic>
          <p:nvPicPr>
            <p:cNvPr id="8" name="Рисунок 1120">
              <a:extLst>
                <a:ext uri="{FF2B5EF4-FFF2-40B4-BE49-F238E27FC236}">
                  <a16:creationId xmlns:a16="http://schemas.microsoft.com/office/drawing/2014/main" id="{1328959A-F1E4-9B9F-72CE-441EA169E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2546" y="5059559"/>
              <a:ext cx="2274570" cy="589915"/>
            </a:xfrm>
            <a:prstGeom prst="rect">
              <a:avLst/>
            </a:prstGeom>
          </p:spPr>
        </p:pic>
        <p:sp>
          <p:nvSpPr>
            <p:cNvPr id="12" name="Овал 2">
              <a:extLst>
                <a:ext uri="{FF2B5EF4-FFF2-40B4-BE49-F238E27FC236}">
                  <a16:creationId xmlns:a16="http://schemas.microsoft.com/office/drawing/2014/main" id="{4F4C604E-4F83-7C96-06B9-B0B48CE5FBB0}"/>
                </a:ext>
              </a:extLst>
            </p:cNvPr>
            <p:cNvSpPr/>
            <p:nvPr/>
          </p:nvSpPr>
          <p:spPr>
            <a:xfrm>
              <a:off x="5454159" y="5275385"/>
              <a:ext cx="1424355" cy="4249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81424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5C350587-2F63-D54E-413D-F9055440A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471487"/>
            <a:ext cx="3914775" cy="56673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3FC999-24B1-B5F0-070A-9553958575F6}"/>
              </a:ext>
            </a:extLst>
          </p:cNvPr>
          <p:cNvSpPr/>
          <p:nvPr/>
        </p:nvSpPr>
        <p:spPr>
          <a:xfrm>
            <a:off x="453685" y="1400908"/>
            <a:ext cx="3854546" cy="8763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497FBF-A131-01D6-B590-29F358A24F9A}"/>
              </a:ext>
            </a:extLst>
          </p:cNvPr>
          <p:cNvGrpSpPr/>
          <p:nvPr/>
        </p:nvGrpSpPr>
        <p:grpSpPr>
          <a:xfrm>
            <a:off x="4563206" y="1090246"/>
            <a:ext cx="4310063" cy="1214804"/>
            <a:chOff x="6084276" y="2664069"/>
            <a:chExt cx="4310063" cy="1214804"/>
          </a:xfrm>
        </p:grpSpPr>
        <p:pic>
          <p:nvPicPr>
            <p:cNvPr id="15" name="Picture 14" descr="Table&#10;&#10;Description automatically generated">
              <a:extLst>
                <a:ext uri="{FF2B5EF4-FFF2-40B4-BE49-F238E27FC236}">
                  <a16:creationId xmlns:a16="http://schemas.microsoft.com/office/drawing/2014/main" id="{0B7E82A3-5402-1E80-BCAD-2CD1CBD54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7614" y="2697773"/>
              <a:ext cx="4276725" cy="1181100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C0C3AD2B-DB2A-6FD9-59C8-B76163C6F7E4}"/>
                </a:ext>
              </a:extLst>
            </p:cNvPr>
            <p:cNvSpPr/>
            <p:nvPr/>
          </p:nvSpPr>
          <p:spPr>
            <a:xfrm>
              <a:off x="6084276" y="2664069"/>
              <a:ext cx="624256" cy="36048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57E11E-8627-0A53-20CC-A694CE2D6A86}"/>
              </a:ext>
            </a:extLst>
          </p:cNvPr>
          <p:cNvGrpSpPr/>
          <p:nvPr/>
        </p:nvGrpSpPr>
        <p:grpSpPr>
          <a:xfrm>
            <a:off x="5935906" y="2602888"/>
            <a:ext cx="2371725" cy="1511911"/>
            <a:chOff x="5935906" y="2602888"/>
            <a:chExt cx="2371725" cy="151191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E60957E-884A-3174-F2BE-828359645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35906" y="2602888"/>
              <a:ext cx="2371725" cy="1476375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1D45BB33-35AD-9407-E59B-FC7382468F42}"/>
                </a:ext>
              </a:extLst>
            </p:cNvPr>
            <p:cNvSpPr/>
            <p:nvPr/>
          </p:nvSpPr>
          <p:spPr>
            <a:xfrm>
              <a:off x="6711459" y="3449514"/>
              <a:ext cx="841133" cy="66528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13B6D3-BA6E-5B5F-6986-6B7F85C8B3DF}"/>
              </a:ext>
            </a:extLst>
          </p:cNvPr>
          <p:cNvGrpSpPr/>
          <p:nvPr/>
        </p:nvGrpSpPr>
        <p:grpSpPr>
          <a:xfrm>
            <a:off x="4818868" y="4580890"/>
            <a:ext cx="3761740" cy="1811020"/>
            <a:chOff x="4818868" y="4580890"/>
            <a:chExt cx="3761740" cy="1811020"/>
          </a:xfrm>
        </p:grpSpPr>
        <p:pic>
          <p:nvPicPr>
            <p:cNvPr id="11" name="Picture 10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74E72711-62C6-4CDD-616B-3411D54E20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" t="32213" r="1950" b="35827"/>
            <a:stretch/>
          </p:blipFill>
          <p:spPr>
            <a:xfrm>
              <a:off x="4818868" y="4580890"/>
              <a:ext cx="3761740" cy="1811020"/>
            </a:xfrm>
            <a:prstGeom prst="rect">
              <a:avLst/>
            </a:prstGeom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DC6EC6C-8DBB-9E0B-3A2B-B8A7CB5210F5}"/>
                </a:ext>
              </a:extLst>
            </p:cNvPr>
            <p:cNvSpPr/>
            <p:nvPr/>
          </p:nvSpPr>
          <p:spPr>
            <a:xfrm>
              <a:off x="7165732" y="4668715"/>
              <a:ext cx="1318846" cy="1072662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72738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141220" y="919162"/>
            <a:ext cx="4635817" cy="5019675"/>
            <a:chOff x="2141220" y="919162"/>
            <a:chExt cx="4635817" cy="501967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62" y="919162"/>
              <a:ext cx="4410075" cy="5019675"/>
            </a:xfrm>
            <a:prstGeom prst="rect">
              <a:avLst/>
            </a:prstGeom>
          </p:spPr>
        </p:pic>
        <p:sp>
          <p:nvSpPr>
            <p:cNvPr id="3" name="Овал 2"/>
            <p:cNvSpPr/>
            <p:nvPr/>
          </p:nvSpPr>
          <p:spPr>
            <a:xfrm>
              <a:off x="2141220" y="2537460"/>
              <a:ext cx="1973580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61457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8F7B21F-B130-760A-41CF-6BC74998C3A8}"/>
              </a:ext>
            </a:extLst>
          </p:cNvPr>
          <p:cNvGrpSpPr/>
          <p:nvPr/>
        </p:nvGrpSpPr>
        <p:grpSpPr>
          <a:xfrm>
            <a:off x="1037146" y="4951809"/>
            <a:ext cx="4895850" cy="1043305"/>
            <a:chOff x="1037146" y="4951809"/>
            <a:chExt cx="4895850" cy="1043305"/>
          </a:xfrm>
        </p:grpSpPr>
        <p:pic>
          <p:nvPicPr>
            <p:cNvPr id="4" name="Picture 3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C5FC4235-632A-2818-1959-4B6C87D2D9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134" b="64255"/>
            <a:stretch/>
          </p:blipFill>
          <p:spPr>
            <a:xfrm>
              <a:off x="1037146" y="4951809"/>
              <a:ext cx="4895850" cy="1043305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52595A9-A94B-D5BE-C4C2-EB0D7F1E4CE1}"/>
                </a:ext>
              </a:extLst>
            </p:cNvPr>
            <p:cNvSpPr/>
            <p:nvPr/>
          </p:nvSpPr>
          <p:spPr>
            <a:xfrm>
              <a:off x="3950898" y="5608464"/>
              <a:ext cx="1138687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749005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93204" y="924009"/>
            <a:ext cx="4275086" cy="4812747"/>
            <a:chOff x="93204" y="924009"/>
            <a:chExt cx="4275086" cy="4812747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Дуга 1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6963485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64" name="Объект 63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632144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65" name="Объект 6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584450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66" name="Объект 6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9562468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67" name="Объект 6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911265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68" name="Объект 6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1038938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69" name="Объект 6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241026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70" name="Объект 6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050347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71" name="Объект 70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Объект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0765685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82" name="Объект 81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Объект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996995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83" name="Объект 82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Прямоугольник 3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5" name="Объект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489494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93" name="Объект 92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211877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94" name="Объект 93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Прямая соединительная линия 3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591038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100" name="Объект 99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Правая фигурная скобка 4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Объект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143836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101" name="Объект 100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Правая фигурная скобка 5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Подложка</a:t>
              </a:r>
            </a:p>
          </p:txBody>
        </p:sp>
        <p:graphicFrame>
          <p:nvGraphicFramePr>
            <p:cNvPr id="53" name="Объект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5292004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105" name="Объект 104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Прямоугольник 5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авая фигурная скобка 5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Вакуум</a:t>
              </a:r>
            </a:p>
          </p:txBody>
        </p:sp>
        <p:graphicFrame>
          <p:nvGraphicFramePr>
            <p:cNvPr id="59" name="Объект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016702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113" name="Объект 112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Прямоугольник 5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4575095" y="1008032"/>
            <a:ext cx="4275086" cy="4812747"/>
            <a:chOff x="93204" y="924009"/>
            <a:chExt cx="4275086" cy="4812747"/>
          </a:xfrm>
        </p:grpSpPr>
        <p:cxnSp>
          <p:nvCxnSpPr>
            <p:cNvPr id="65" name="Прямая соединительная линия 6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Прямая соединительная линия 7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Дуга 7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81" name="Объект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847491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21" name="Объект 2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Объект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995682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22" name="Объект 2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Объект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8002301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23" name="Объект 2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471106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24" name="Объект 2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8689446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25" name="Объект 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06255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26" name="Объект 2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Объект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527139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27" name="Объект 2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Объект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022580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28" name="Объект 2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Объект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336138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29" name="Объект 2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Объект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956564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30" name="Объект 2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Прямоугольник 9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95" name="Объект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7968840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35" name="Объект 3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Объект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7922790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36" name="Объект 3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Прямая соединительная линия 9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7" name="Объект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468407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47" name="Объект 4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Правая фигурная скобка 10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0" name="Объект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333897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50" name="Объект 4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Правая фигурная скобка 11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Substrate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3" name="Объект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6827753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53" name="Объект 5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Прямоугольник 11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Прямоугольник 11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авая фигурная скобка 11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9" name="Объект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2834658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59" name="Объект 5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Прямоугольник 11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9864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413055" y="109585"/>
            <a:ext cx="3152775" cy="1276350"/>
            <a:chOff x="3009900" y="2790825"/>
            <a:chExt cx="3152775" cy="12763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900" y="2790825"/>
              <a:ext cx="3124200" cy="1276350"/>
            </a:xfrm>
            <a:prstGeom prst="rect">
              <a:avLst/>
            </a:prstGeom>
          </p:spPr>
        </p:pic>
        <p:sp>
          <p:nvSpPr>
            <p:cNvPr id="6" name="Овал 5"/>
            <p:cNvSpPr/>
            <p:nvPr/>
          </p:nvSpPr>
          <p:spPr>
            <a:xfrm>
              <a:off x="5800725" y="3324225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A80AAC-0E88-EBC3-6EED-17FFCB432350}"/>
              </a:ext>
            </a:extLst>
          </p:cNvPr>
          <p:cNvGrpSpPr/>
          <p:nvPr/>
        </p:nvGrpSpPr>
        <p:grpSpPr>
          <a:xfrm>
            <a:off x="2142083" y="1638300"/>
            <a:ext cx="4767657" cy="1337551"/>
            <a:chOff x="2142083" y="1638300"/>
            <a:chExt cx="4767657" cy="13375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90448A0-F337-DAA0-F9D2-ECE341FF7F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21" t="10000" r="5352" b="4073"/>
            <a:stretch/>
          </p:blipFill>
          <p:spPr>
            <a:xfrm>
              <a:off x="2844799" y="1638300"/>
              <a:ext cx="2832101" cy="3683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142083" y="2117742"/>
              <a:ext cx="7051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V="1">
              <a:off x="2743902" y="1990722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12249" y="2359736"/>
              <a:ext cx="1035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30780" y="2575741"/>
              <a:ext cx="1035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aperiodic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81905" y="2459897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10505" y="269244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16802" y="2464096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84057" y="266787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Copy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13767" y="245815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Paste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93404" y="266650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43830" y="2468998"/>
              <a:ext cx="9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down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52017" y="257482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Ungroup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46725" y="2233465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 all layers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Прямая со стрелкой 64"/>
            <p:cNvCxnSpPr/>
            <p:nvPr/>
          </p:nvCxnSpPr>
          <p:spPr>
            <a:xfrm flipV="1">
              <a:off x="3039495" y="1989714"/>
              <a:ext cx="167797" cy="41885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/>
            <p:nvPr/>
          </p:nvCxnSpPr>
          <p:spPr>
            <a:xfrm flipV="1">
              <a:off x="3281905" y="1985489"/>
              <a:ext cx="198357" cy="58029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>
              <a:cxnSpLocks/>
            </p:cNvCxnSpPr>
            <p:nvPr/>
          </p:nvCxnSpPr>
          <p:spPr>
            <a:xfrm flipV="1">
              <a:off x="3685048" y="1986170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V="1">
              <a:off x="4124789" y="1983382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 flipV="1">
              <a:off x="4604212" y="1964998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>
              <a:cxnSpLocks/>
            </p:cNvCxnSpPr>
            <p:nvPr/>
          </p:nvCxnSpPr>
          <p:spPr>
            <a:xfrm flipH="1" flipV="1">
              <a:off x="5021805" y="1987496"/>
              <a:ext cx="185893" cy="48150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>
              <a:cxnSpLocks/>
            </p:cNvCxnSpPr>
            <p:nvPr/>
          </p:nvCxnSpPr>
          <p:spPr>
            <a:xfrm flipH="1" flipV="1">
              <a:off x="5295900" y="1993900"/>
              <a:ext cx="546642" cy="58092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>
              <a:cxnSpLocks/>
            </p:cNvCxnSpPr>
            <p:nvPr/>
          </p:nvCxnSpPr>
          <p:spPr>
            <a:xfrm flipH="1" flipV="1">
              <a:off x="5472807" y="1964332"/>
              <a:ext cx="369193" cy="29626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 flipV="1">
              <a:off x="4823367" y="1994973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/>
            <p:nvPr/>
          </p:nvCxnSpPr>
          <p:spPr>
            <a:xfrm flipV="1">
              <a:off x="4370929" y="197174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3904204" y="198796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02F73C-650A-3420-6D2E-0CEDBA713019}"/>
              </a:ext>
            </a:extLst>
          </p:cNvPr>
          <p:cNvGrpSpPr/>
          <p:nvPr/>
        </p:nvGrpSpPr>
        <p:grpSpPr>
          <a:xfrm>
            <a:off x="1565120" y="3187700"/>
            <a:ext cx="5244601" cy="1604421"/>
            <a:chOff x="1565120" y="3187700"/>
            <a:chExt cx="5244601" cy="160442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C15D505-6551-1C06-9C12-BD6860327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21" t="10000" r="5352" b="4073"/>
            <a:stretch/>
          </p:blipFill>
          <p:spPr>
            <a:xfrm>
              <a:off x="2787649" y="3187700"/>
              <a:ext cx="2832101" cy="36830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1603162" y="3707658"/>
              <a:ext cx="1441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11449" y="3898863"/>
              <a:ext cx="1568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многослойку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65120" y="4197422"/>
              <a:ext cx="1504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апериодику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01199" y="4071188"/>
              <a:ext cx="10000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Редактировать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20414" y="4308571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13853" y="4040021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Вырезать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69088" y="4314881"/>
              <a:ext cx="971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Скопировать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44952" y="393657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Вставить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07603" y="4545900"/>
              <a:ext cx="1290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вверх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53202" y="4037922"/>
              <a:ext cx="922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вниз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67844" y="4180827"/>
              <a:ext cx="1216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Разгруппировать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77429" y="3861856"/>
              <a:ext cx="1132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 все слои</a:t>
              </a:r>
            </a:p>
          </p:txBody>
        </p:sp>
        <p:cxnSp>
          <p:nvCxnSpPr>
            <p:cNvPr id="103" name="Прямая со стрелкой 102"/>
            <p:cNvCxnSpPr/>
            <p:nvPr/>
          </p:nvCxnSpPr>
          <p:spPr>
            <a:xfrm flipV="1">
              <a:off x="2685393" y="3540916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/>
            <p:nvPr/>
          </p:nvCxnSpPr>
          <p:spPr>
            <a:xfrm flipV="1">
              <a:off x="2927527" y="3539909"/>
              <a:ext cx="221256" cy="39179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/>
            <p:nvPr/>
          </p:nvCxnSpPr>
          <p:spPr>
            <a:xfrm flipV="1">
              <a:off x="2916853" y="3545167"/>
              <a:ext cx="497993" cy="7076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/>
            <p:nvPr/>
          </p:nvCxnSpPr>
          <p:spPr>
            <a:xfrm flipV="1">
              <a:off x="3394884" y="3549550"/>
              <a:ext cx="226104" cy="52163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118"/>
            <p:cNvCxnSpPr/>
            <p:nvPr/>
          </p:nvCxnSpPr>
          <p:spPr>
            <a:xfrm flipH="1" flipV="1">
              <a:off x="4082232" y="3534775"/>
              <a:ext cx="22146" cy="5115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/>
            <p:nvPr/>
          </p:nvCxnSpPr>
          <p:spPr>
            <a:xfrm flipH="1" flipV="1">
              <a:off x="4533003" y="3527892"/>
              <a:ext cx="83424" cy="43408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/>
            <p:nvPr/>
          </p:nvCxnSpPr>
          <p:spPr>
            <a:xfrm flipH="1" flipV="1">
              <a:off x="5007746" y="3524991"/>
              <a:ext cx="160597" cy="55613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>
              <a:cxnSpLocks/>
            </p:cNvCxnSpPr>
            <p:nvPr/>
          </p:nvCxnSpPr>
          <p:spPr>
            <a:xfrm flipH="1" flipV="1">
              <a:off x="5212846" y="3543148"/>
              <a:ext cx="610104" cy="64785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>
              <a:cxnSpLocks/>
            </p:cNvCxnSpPr>
            <p:nvPr/>
          </p:nvCxnSpPr>
          <p:spPr>
            <a:xfrm flipH="1" flipV="1">
              <a:off x="5426998" y="3527226"/>
              <a:ext cx="465802" cy="3335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/>
            <p:cNvCxnSpPr/>
            <p:nvPr/>
          </p:nvCxnSpPr>
          <p:spPr>
            <a:xfrm flipH="1" flipV="1">
              <a:off x="4803270" y="3524991"/>
              <a:ext cx="208852" cy="104242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/>
            <p:nvPr/>
          </p:nvCxnSpPr>
          <p:spPr>
            <a:xfrm flipH="1" flipV="1">
              <a:off x="4289083" y="3526756"/>
              <a:ext cx="140380" cy="7881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/>
            <p:cNvCxnSpPr/>
            <p:nvPr/>
          </p:nvCxnSpPr>
          <p:spPr>
            <a:xfrm flipV="1">
              <a:off x="3823639" y="3551563"/>
              <a:ext cx="41583" cy="76970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Группа 204"/>
          <p:cNvGrpSpPr/>
          <p:nvPr/>
        </p:nvGrpSpPr>
        <p:grpSpPr>
          <a:xfrm>
            <a:off x="385296" y="5058353"/>
            <a:ext cx="3653905" cy="1539989"/>
            <a:chOff x="385296" y="5058353"/>
            <a:chExt cx="3653905" cy="1539989"/>
          </a:xfrm>
        </p:grpSpPr>
        <p:pic>
          <p:nvPicPr>
            <p:cNvPr id="171" name="Рисунок 1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4626" y="5341042"/>
              <a:ext cx="2314575" cy="1257300"/>
            </a:xfrm>
            <a:prstGeom prst="rect">
              <a:avLst/>
            </a:prstGeom>
          </p:spPr>
        </p:pic>
        <p:cxnSp>
          <p:nvCxnSpPr>
            <p:cNvPr id="172" name="Прямая со стрелкой 171"/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 стрелкой 172"/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 стрелкой 173"/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8" name="Прямая со стрелкой 177"/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22407" y="5058353"/>
              <a:ext cx="1206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 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1" name="Прямая со стрелкой 180"/>
            <p:cNvCxnSpPr/>
            <p:nvPr/>
          </p:nvCxnSpPr>
          <p:spPr>
            <a:xfrm>
              <a:off x="1845208" y="5264643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Группа 203"/>
          <p:cNvGrpSpPr/>
          <p:nvPr/>
        </p:nvGrpSpPr>
        <p:grpSpPr>
          <a:xfrm>
            <a:off x="4594735" y="5211436"/>
            <a:ext cx="3912372" cy="1539989"/>
            <a:chOff x="4594735" y="5211436"/>
            <a:chExt cx="3912372" cy="1539989"/>
          </a:xfrm>
        </p:grpSpPr>
        <p:pic>
          <p:nvPicPr>
            <p:cNvPr id="192" name="Рисунок 1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2532" y="5494125"/>
              <a:ext cx="2314575" cy="1257300"/>
            </a:xfrm>
            <a:prstGeom prst="rect">
              <a:avLst/>
            </a:prstGeom>
          </p:spPr>
        </p:pic>
        <p:cxnSp>
          <p:nvCxnSpPr>
            <p:cNvPr id="193" name="Прямая со стрелкой 192"/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 стрелкой 194"/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5290313" y="5211436"/>
              <a:ext cx="1206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контекстное меню</a:t>
              </a:r>
            </a:p>
          </p:txBody>
        </p:sp>
        <p:cxnSp>
          <p:nvCxnSpPr>
            <p:cNvPr id="201" name="Прямая со стрелкой 200"/>
            <p:cNvCxnSpPr/>
            <p:nvPr/>
          </p:nvCxnSpPr>
          <p:spPr>
            <a:xfrm>
              <a:off x="6313114" y="5417726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pic>
        <p:nvPicPr>
          <p:cNvPr id="2" name="Рисунок 39">
            <a:extLst>
              <a:ext uri="{FF2B5EF4-FFF2-40B4-BE49-F238E27FC236}">
                <a16:creationId xmlns:a16="http://schemas.microsoft.com/office/drawing/2014/main" id="{753B484D-D086-28B1-03ED-AECC171B22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902" b="37474"/>
          <a:stretch/>
        </p:blipFill>
        <p:spPr>
          <a:xfrm>
            <a:off x="5893631" y="38650"/>
            <a:ext cx="3105150" cy="14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2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1E967-EBBA-4365-4537-ED5A52186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1" b="87220"/>
          <a:stretch/>
        </p:blipFill>
        <p:spPr>
          <a:xfrm>
            <a:off x="2046437" y="112142"/>
            <a:ext cx="4895850" cy="534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C4235-632A-2818-1959-4B6C87D2D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34" b="64255"/>
          <a:stretch/>
        </p:blipFill>
        <p:spPr>
          <a:xfrm>
            <a:off x="2046437" y="1570008"/>
            <a:ext cx="4895850" cy="1043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225C91-1299-BB79-D869-63C005464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81" b="3363"/>
          <a:stretch/>
        </p:blipFill>
        <p:spPr>
          <a:xfrm>
            <a:off x="2046437" y="3441939"/>
            <a:ext cx="4895850" cy="3347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9C4988-3B3B-21DA-B3D8-F7E0F6840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93" b="76512"/>
          <a:stretch/>
        </p:blipFill>
        <p:spPr>
          <a:xfrm>
            <a:off x="2046438" y="767749"/>
            <a:ext cx="4895850" cy="74187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CA35307-D7A6-D3DA-F7B8-DECEA84C9FE4}"/>
              </a:ext>
            </a:extLst>
          </p:cNvPr>
          <p:cNvGrpSpPr/>
          <p:nvPr/>
        </p:nvGrpSpPr>
        <p:grpSpPr>
          <a:xfrm>
            <a:off x="545441" y="2665563"/>
            <a:ext cx="4895850" cy="767752"/>
            <a:chOff x="545441" y="2665563"/>
            <a:chExt cx="4895850" cy="7677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5A213EC-643F-69CC-42D0-07C36E6B08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357" b="53161"/>
            <a:stretch/>
          </p:blipFill>
          <p:spPr>
            <a:xfrm>
              <a:off x="545441" y="2665563"/>
              <a:ext cx="4895850" cy="76775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3DF121-C1FA-8FB9-958C-7BA80C5E4276}"/>
                </a:ext>
              </a:extLst>
            </p:cNvPr>
            <p:cNvSpPr txBox="1"/>
            <p:nvPr/>
          </p:nvSpPr>
          <p:spPr>
            <a:xfrm>
              <a:off x="4917056" y="2717322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F608F0-4D80-DB99-E64F-C63DAD79FB81}"/>
              </a:ext>
            </a:extLst>
          </p:cNvPr>
          <p:cNvGrpSpPr/>
          <p:nvPr/>
        </p:nvGrpSpPr>
        <p:grpSpPr>
          <a:xfrm>
            <a:off x="5781674" y="2691441"/>
            <a:ext cx="4895850" cy="759126"/>
            <a:chOff x="5781674" y="2691441"/>
            <a:chExt cx="4895850" cy="7591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C05553-329B-2062-48BA-5B4B827CB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486" b="53161"/>
            <a:stretch/>
          </p:blipFill>
          <p:spPr>
            <a:xfrm>
              <a:off x="5781674" y="2691441"/>
              <a:ext cx="4895850" cy="7591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1BEDC9-1601-4FEE-E7F8-3A49E899A583}"/>
                </a:ext>
              </a:extLst>
            </p:cNvPr>
            <p:cNvSpPr txBox="1"/>
            <p:nvPr/>
          </p:nvSpPr>
          <p:spPr>
            <a:xfrm>
              <a:off x="10144664" y="2734574"/>
              <a:ext cx="465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29BA189-6C2F-F506-A8F6-48EA6984109C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</p:spTree>
    <p:extLst>
      <p:ext uri="{BB962C8B-B14F-4D97-AF65-F5344CB8AC3E}">
        <p14:creationId xmlns:p14="http://schemas.microsoft.com/office/powerpoint/2010/main" val="211388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3DF2AD2-4594-3F6B-6602-0AA263B3211B}"/>
              </a:ext>
            </a:extLst>
          </p:cNvPr>
          <p:cNvGrpSpPr/>
          <p:nvPr/>
        </p:nvGrpSpPr>
        <p:grpSpPr>
          <a:xfrm>
            <a:off x="1943834" y="129396"/>
            <a:ext cx="5049297" cy="508958"/>
            <a:chOff x="1943834" y="310551"/>
            <a:chExt cx="5049297" cy="508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7BFA86-5017-BF94-C5C4-A196960A4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076" b="80503"/>
            <a:stretch/>
          </p:blipFill>
          <p:spPr>
            <a:xfrm>
              <a:off x="1943834" y="310551"/>
              <a:ext cx="5049297" cy="508958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405B2A3-4F84-1D37-0993-AD9338544B27}"/>
                </a:ext>
              </a:extLst>
            </p:cNvPr>
            <p:cNvSpPr/>
            <p:nvPr/>
          </p:nvSpPr>
          <p:spPr>
            <a:xfrm>
              <a:off x="1994571" y="458494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C6C105-C7E5-11C1-10B1-6A57FBCE94C2}"/>
              </a:ext>
            </a:extLst>
          </p:cNvPr>
          <p:cNvGrpSpPr/>
          <p:nvPr/>
        </p:nvGrpSpPr>
        <p:grpSpPr>
          <a:xfrm>
            <a:off x="1926581" y="750497"/>
            <a:ext cx="5049297" cy="1268083"/>
            <a:chOff x="1952460" y="1095554"/>
            <a:chExt cx="5049297" cy="12680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EC3C35-DCA5-E40D-E320-7CE31E5B0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371" b="62139"/>
            <a:stretch/>
          </p:blipFill>
          <p:spPr>
            <a:xfrm>
              <a:off x="1952460" y="1095554"/>
              <a:ext cx="5049297" cy="126808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C533352C-AFD3-DBDD-CBBA-AE1479271F11}"/>
                </a:ext>
              </a:extLst>
            </p:cNvPr>
            <p:cNvSpPr/>
            <p:nvPr/>
          </p:nvSpPr>
          <p:spPr>
            <a:xfrm>
              <a:off x="1983069" y="1499415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D25A0CD-639D-46EB-486D-08C913FAAD45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F491A6-35B8-62DE-96FB-130077F4C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76" b="77484"/>
          <a:stretch/>
        </p:blipFill>
        <p:spPr>
          <a:xfrm>
            <a:off x="1926689" y="2363638"/>
            <a:ext cx="4842049" cy="715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6739B5-AA55-F76E-52C4-A721802AD60C}"/>
              </a:ext>
            </a:extLst>
          </p:cNvPr>
          <p:cNvSpPr txBox="1"/>
          <p:nvPr/>
        </p:nvSpPr>
        <p:spPr>
          <a:xfrm>
            <a:off x="480203" y="2999116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39F9DC-013F-35AC-7D04-BF746A6BC653}"/>
              </a:ext>
            </a:extLst>
          </p:cNvPr>
          <p:cNvGrpSpPr/>
          <p:nvPr/>
        </p:nvGrpSpPr>
        <p:grpSpPr>
          <a:xfrm>
            <a:off x="1926688" y="3148640"/>
            <a:ext cx="4842049" cy="1293963"/>
            <a:chOff x="1926688" y="3148640"/>
            <a:chExt cx="4842049" cy="129396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BD8811F-3751-2FA7-472C-7D103E0BFE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120" b="62012"/>
            <a:stretch/>
          </p:blipFill>
          <p:spPr>
            <a:xfrm>
              <a:off x="1926688" y="3148640"/>
              <a:ext cx="4842049" cy="1293963"/>
            </a:xfrm>
            <a:prstGeom prst="rect">
              <a:avLst/>
            </a:prstGeom>
          </p:spPr>
        </p:pic>
        <p:sp>
          <p:nvSpPr>
            <p:cNvPr id="15" name="Овал 2">
              <a:extLst>
                <a:ext uri="{FF2B5EF4-FFF2-40B4-BE49-F238E27FC236}">
                  <a16:creationId xmlns:a16="http://schemas.microsoft.com/office/drawing/2014/main" id="{37534504-F359-ECA7-D079-070C0ED28AFF}"/>
                </a:ext>
              </a:extLst>
            </p:cNvPr>
            <p:cNvSpPr/>
            <p:nvPr/>
          </p:nvSpPr>
          <p:spPr>
            <a:xfrm>
              <a:off x="1971568" y="3597215"/>
              <a:ext cx="1030425" cy="27604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F39070C-490C-2D6B-7F9C-198D5682880B}"/>
              </a:ext>
            </a:extLst>
          </p:cNvPr>
          <p:cNvSpPr txBox="1"/>
          <p:nvPr/>
        </p:nvSpPr>
        <p:spPr>
          <a:xfrm>
            <a:off x="563592" y="5161471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337451-AA3B-21C4-4779-CEB82D89CE5A}"/>
              </a:ext>
            </a:extLst>
          </p:cNvPr>
          <p:cNvGrpSpPr/>
          <p:nvPr/>
        </p:nvGrpSpPr>
        <p:grpSpPr>
          <a:xfrm>
            <a:off x="1907003" y="4787661"/>
            <a:ext cx="4847482" cy="1253941"/>
            <a:chOff x="1907003" y="4787661"/>
            <a:chExt cx="4847482" cy="125394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EBBCE3-8601-A370-5104-49CD98336C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9245" b="61887"/>
            <a:stretch/>
          </p:blipFill>
          <p:spPr>
            <a:xfrm>
              <a:off x="1907003" y="4787661"/>
              <a:ext cx="4847482" cy="1253941"/>
            </a:xfrm>
            <a:prstGeom prst="rect">
              <a:avLst/>
            </a:prstGeom>
          </p:spPr>
        </p:pic>
        <p:sp>
          <p:nvSpPr>
            <p:cNvPr id="19" name="Овал 2">
              <a:extLst>
                <a:ext uri="{FF2B5EF4-FFF2-40B4-BE49-F238E27FC236}">
                  <a16:creationId xmlns:a16="http://schemas.microsoft.com/office/drawing/2014/main" id="{17E2EDAA-47A0-3EEF-D142-83EC049CEB4F}"/>
                </a:ext>
              </a:extLst>
            </p:cNvPr>
            <p:cNvSpPr/>
            <p:nvPr/>
          </p:nvSpPr>
          <p:spPr>
            <a:xfrm>
              <a:off x="1911183" y="5201728"/>
              <a:ext cx="1271965" cy="29329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0147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80B6D6-879B-AECC-BA68-3268F48BC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69" b="78239"/>
          <a:stretch/>
        </p:blipFill>
        <p:spPr>
          <a:xfrm>
            <a:off x="2301760" y="552091"/>
            <a:ext cx="4730262" cy="73324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6025BA-1E8B-DA3B-BC6C-D339E984A42C}"/>
              </a:ext>
            </a:extLst>
          </p:cNvPr>
          <p:cNvGrpSpPr/>
          <p:nvPr/>
        </p:nvGrpSpPr>
        <p:grpSpPr>
          <a:xfrm>
            <a:off x="2301760" y="1423359"/>
            <a:ext cx="4730262" cy="1190446"/>
            <a:chOff x="2301760" y="1423359"/>
            <a:chExt cx="4730262" cy="11904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2DF029-2AFA-79F7-BC61-9D10925E7D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384" b="61258"/>
            <a:stretch/>
          </p:blipFill>
          <p:spPr>
            <a:xfrm>
              <a:off x="2301760" y="1423359"/>
              <a:ext cx="4730262" cy="1190446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9ABCCED5-E462-9469-3B2E-852FF8A802BC}"/>
                </a:ext>
              </a:extLst>
            </p:cNvPr>
            <p:cNvSpPr/>
            <p:nvPr/>
          </p:nvSpPr>
          <p:spPr>
            <a:xfrm>
              <a:off x="2342504" y="1820174"/>
              <a:ext cx="1271965" cy="2760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2">
              <a:extLst>
                <a:ext uri="{FF2B5EF4-FFF2-40B4-BE49-F238E27FC236}">
                  <a16:creationId xmlns:a16="http://schemas.microsoft.com/office/drawing/2014/main" id="{24C73083-9CC5-8871-BC5F-A423C78F3C01}"/>
                </a:ext>
              </a:extLst>
            </p:cNvPr>
            <p:cNvSpPr/>
            <p:nvPr/>
          </p:nvSpPr>
          <p:spPr>
            <a:xfrm>
              <a:off x="4573870" y="2058838"/>
              <a:ext cx="1576764" cy="26166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B282A1-00B8-5B91-013F-1238FA73807D}"/>
              </a:ext>
            </a:extLst>
          </p:cNvPr>
          <p:cNvGrpSpPr/>
          <p:nvPr/>
        </p:nvGrpSpPr>
        <p:grpSpPr>
          <a:xfrm>
            <a:off x="2301759" y="2915727"/>
            <a:ext cx="4730262" cy="948907"/>
            <a:chOff x="2301759" y="2915727"/>
            <a:chExt cx="4730262" cy="9489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D3B2AD-1557-3299-5A30-348F69753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490" b="47673"/>
            <a:stretch/>
          </p:blipFill>
          <p:spPr>
            <a:xfrm>
              <a:off x="2301759" y="2915727"/>
              <a:ext cx="4730262" cy="94890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AC289A-261A-2FF3-F9B1-06B03E7850C6}"/>
                </a:ext>
              </a:extLst>
            </p:cNvPr>
            <p:cNvSpPr txBox="1"/>
            <p:nvPr/>
          </p:nvSpPr>
          <p:spPr>
            <a:xfrm>
              <a:off x="6530196" y="342468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6EA2B0-82CD-5A30-300F-D13295133246}"/>
              </a:ext>
            </a:extLst>
          </p:cNvPr>
          <p:cNvGrpSpPr/>
          <p:nvPr/>
        </p:nvGrpSpPr>
        <p:grpSpPr>
          <a:xfrm>
            <a:off x="2301759" y="3907764"/>
            <a:ext cx="4730262" cy="948907"/>
            <a:chOff x="2301759" y="3907764"/>
            <a:chExt cx="4730262" cy="9489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D88C96-714E-8249-0C7E-65C6F03800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8490" b="47673"/>
            <a:stretch/>
          </p:blipFill>
          <p:spPr>
            <a:xfrm>
              <a:off x="2301759" y="3907764"/>
              <a:ext cx="4730262" cy="9489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1A6DA4-A4B8-4B2B-A04D-EABA1085753E}"/>
                </a:ext>
              </a:extLst>
            </p:cNvPr>
            <p:cNvSpPr txBox="1"/>
            <p:nvPr/>
          </p:nvSpPr>
          <p:spPr>
            <a:xfrm>
              <a:off x="6504317" y="4399472"/>
              <a:ext cx="474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pic>
        <p:nvPicPr>
          <p:cNvPr id="32" name="Рисунок 39">
            <a:extLst>
              <a:ext uri="{FF2B5EF4-FFF2-40B4-BE49-F238E27FC236}">
                <a16:creationId xmlns:a16="http://schemas.microsoft.com/office/drawing/2014/main" id="{BBCC5DCA-E3A1-4C4D-F8C5-9B1A373000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842" t="79190" r="10267" b="17276"/>
          <a:stretch/>
        </p:blipFill>
        <p:spPr>
          <a:xfrm>
            <a:off x="2199736" y="5089586"/>
            <a:ext cx="586596" cy="2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7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1A96C3-A42E-15C0-7FE7-5E267665B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8" b="62390"/>
          <a:stretch/>
        </p:blipFill>
        <p:spPr>
          <a:xfrm>
            <a:off x="-403657" y="-249322"/>
            <a:ext cx="7503928" cy="2329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C9033-0F43-A77C-4585-A90D9515A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29" b="33837"/>
          <a:stretch/>
        </p:blipFill>
        <p:spPr>
          <a:xfrm>
            <a:off x="-275519" y="3838756"/>
            <a:ext cx="7503928" cy="646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01E1DC-A21A-DCD3-53DF-124790F08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94" b="3271"/>
          <a:stretch/>
        </p:blipFill>
        <p:spPr>
          <a:xfrm>
            <a:off x="-284671" y="4951563"/>
            <a:ext cx="7503928" cy="1483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99BD95-194A-CD02-27D9-5E67ED52E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07"/>
          <a:stretch/>
        </p:blipFill>
        <p:spPr>
          <a:xfrm>
            <a:off x="1777566" y="6503395"/>
            <a:ext cx="7503928" cy="198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1536B-997D-360A-9830-9ACF9455E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07" b="55472"/>
          <a:stretch/>
        </p:blipFill>
        <p:spPr>
          <a:xfrm>
            <a:off x="1734938" y="1494464"/>
            <a:ext cx="7503928" cy="5089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6CD37B-6410-21A2-A9A9-7276649D4C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773" b="47422"/>
          <a:stretch/>
        </p:blipFill>
        <p:spPr>
          <a:xfrm>
            <a:off x="-280431" y="2346385"/>
            <a:ext cx="7552498" cy="6038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C3C740-5865-92E0-5539-02D6283D00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937" b="40881"/>
          <a:stretch/>
        </p:blipFill>
        <p:spPr>
          <a:xfrm>
            <a:off x="841006" y="3079630"/>
            <a:ext cx="7565508" cy="6297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6F6775-291A-88F3-E8AB-667EB421A7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5534" b="25032"/>
          <a:stretch/>
        </p:blipFill>
        <p:spPr>
          <a:xfrm>
            <a:off x="1453480" y="4563373"/>
            <a:ext cx="7565508" cy="64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C2BFD8-E803-180D-F5AA-2235C34565B9}"/>
              </a:ext>
            </a:extLst>
          </p:cNvPr>
          <p:cNvSpPr txBox="1"/>
          <p:nvPr/>
        </p:nvSpPr>
        <p:spPr>
          <a:xfrm>
            <a:off x="0" y="847607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DDEBF7-0E16-4786-6BB9-F75218CDC8F4}"/>
              </a:ext>
            </a:extLst>
          </p:cNvPr>
          <p:cNvGrpSpPr>
            <a:grpSpLocks noChangeAspect="1"/>
          </p:cNvGrpSpPr>
          <p:nvPr/>
        </p:nvGrpSpPr>
        <p:grpSpPr>
          <a:xfrm>
            <a:off x="1280513" y="255815"/>
            <a:ext cx="7107666" cy="449580"/>
            <a:chOff x="1611439" y="255814"/>
            <a:chExt cx="7107666" cy="4495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65BFEC-8145-FB2D-9291-FB8058743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333" b="51111"/>
            <a:stretch/>
          </p:blipFill>
          <p:spPr>
            <a:xfrm>
              <a:off x="1611439" y="255814"/>
              <a:ext cx="7107666" cy="449580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4887E327-4B86-22D2-8697-CF257DA9A3A4}"/>
                </a:ext>
              </a:extLst>
            </p:cNvPr>
            <p:cNvSpPr/>
            <p:nvPr/>
          </p:nvSpPr>
          <p:spPr>
            <a:xfrm>
              <a:off x="1634973" y="409302"/>
              <a:ext cx="1273690" cy="24384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AAB4BF-A4ED-A34C-B1D3-813D0C6EB4A1}"/>
              </a:ext>
            </a:extLst>
          </p:cNvPr>
          <p:cNvGrpSpPr>
            <a:grpSpLocks noChangeAspect="1"/>
          </p:cNvGrpSpPr>
          <p:nvPr/>
        </p:nvGrpSpPr>
        <p:grpSpPr>
          <a:xfrm>
            <a:off x="1290312" y="866504"/>
            <a:ext cx="7107666" cy="822960"/>
            <a:chOff x="1568985" y="1476103"/>
            <a:chExt cx="7107666" cy="8229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DF0F40-39AD-6915-F550-3758D37AE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778" b="33222"/>
            <a:stretch/>
          </p:blipFill>
          <p:spPr>
            <a:xfrm>
              <a:off x="1568985" y="1476103"/>
              <a:ext cx="7107666" cy="82296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743640CA-343D-C406-DD3E-37B2E0A29A74}"/>
                </a:ext>
              </a:extLst>
            </p:cNvPr>
            <p:cNvSpPr/>
            <p:nvPr/>
          </p:nvSpPr>
          <p:spPr>
            <a:xfrm>
              <a:off x="1613201" y="1820091"/>
              <a:ext cx="1121290" cy="22642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D835E00-E3B2-FC33-1090-463B7B6A5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222" b="48889"/>
          <a:stretch/>
        </p:blipFill>
        <p:spPr>
          <a:xfrm>
            <a:off x="1190332" y="2198914"/>
            <a:ext cx="7372935" cy="609600"/>
          </a:xfrm>
          <a:prstGeom prst="rect">
            <a:avLst/>
          </a:prstGeom>
        </p:spPr>
      </p:pic>
      <p:sp>
        <p:nvSpPr>
          <p:cNvPr id="5" name="Овал 2">
            <a:extLst>
              <a:ext uri="{FF2B5EF4-FFF2-40B4-BE49-F238E27FC236}">
                <a16:creationId xmlns:a16="http://schemas.microsoft.com/office/drawing/2014/main" id="{9584934C-0651-2FEE-AB3B-AE25E66136F1}"/>
              </a:ext>
            </a:extLst>
          </p:cNvPr>
          <p:cNvSpPr/>
          <p:nvPr/>
        </p:nvSpPr>
        <p:spPr>
          <a:xfrm>
            <a:off x="7408756" y="1824917"/>
            <a:ext cx="1438742" cy="3276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C22C9-4E2A-432A-9C86-159AE907590C}"/>
              </a:ext>
            </a:extLst>
          </p:cNvPr>
          <p:cNvGrpSpPr/>
          <p:nvPr/>
        </p:nvGrpSpPr>
        <p:grpSpPr>
          <a:xfrm>
            <a:off x="1190332" y="3021874"/>
            <a:ext cx="7372935" cy="827315"/>
            <a:chOff x="1155498" y="3483428"/>
            <a:chExt cx="7372935" cy="82731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DCCCE57-58F2-4E70-3271-91130D378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4730" b="33207"/>
            <a:stretch/>
          </p:blipFill>
          <p:spPr>
            <a:xfrm>
              <a:off x="1155498" y="3483428"/>
              <a:ext cx="7372935" cy="827315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5C3893ED-2E28-4C43-6873-D4CCD76A4A71}"/>
                </a:ext>
              </a:extLst>
            </p:cNvPr>
            <p:cNvSpPr/>
            <p:nvPr/>
          </p:nvSpPr>
          <p:spPr>
            <a:xfrm>
              <a:off x="1182126" y="3840481"/>
              <a:ext cx="881805" cy="21771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2348892-B219-CC34-7F87-4B24B73138A4}"/>
              </a:ext>
            </a:extLst>
          </p:cNvPr>
          <p:cNvSpPr txBox="1"/>
          <p:nvPr/>
        </p:nvSpPr>
        <p:spPr>
          <a:xfrm>
            <a:off x="60960" y="2733012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2C468-2DAB-9B6C-02A4-6DD68F5145D2}"/>
              </a:ext>
            </a:extLst>
          </p:cNvPr>
          <p:cNvSpPr txBox="1"/>
          <p:nvPr/>
        </p:nvSpPr>
        <p:spPr>
          <a:xfrm>
            <a:off x="134983" y="4888383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854448-242F-B616-9A13-B230AE5C3E35}"/>
              </a:ext>
            </a:extLst>
          </p:cNvPr>
          <p:cNvGrpSpPr/>
          <p:nvPr/>
        </p:nvGrpSpPr>
        <p:grpSpPr>
          <a:xfrm>
            <a:off x="1208575" y="4406536"/>
            <a:ext cx="7162280" cy="435429"/>
            <a:chOff x="1208575" y="4406536"/>
            <a:chExt cx="7162280" cy="43542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3CECC4E-FE11-1DB2-793C-50385BB28F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2413" b="51238"/>
            <a:stretch/>
          </p:blipFill>
          <p:spPr>
            <a:xfrm>
              <a:off x="1208575" y="4406536"/>
              <a:ext cx="7162280" cy="435429"/>
            </a:xfrm>
            <a:prstGeom prst="rect">
              <a:avLst/>
            </a:prstGeom>
          </p:spPr>
        </p:pic>
        <p:sp>
          <p:nvSpPr>
            <p:cNvPr id="25" name="Овал 2">
              <a:extLst>
                <a:ext uri="{FF2B5EF4-FFF2-40B4-BE49-F238E27FC236}">
                  <a16:creationId xmlns:a16="http://schemas.microsoft.com/office/drawing/2014/main" id="{AE6E2A44-4162-00E2-4652-A897534C5CBF}"/>
                </a:ext>
              </a:extLst>
            </p:cNvPr>
            <p:cNvSpPr/>
            <p:nvPr/>
          </p:nvSpPr>
          <p:spPr>
            <a:xfrm>
              <a:off x="1256150" y="4545873"/>
              <a:ext cx="1217084" cy="2845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F6E0C4-11B8-5094-6D6C-146B7568C033}"/>
              </a:ext>
            </a:extLst>
          </p:cNvPr>
          <p:cNvGrpSpPr/>
          <p:nvPr/>
        </p:nvGrpSpPr>
        <p:grpSpPr>
          <a:xfrm>
            <a:off x="1199866" y="5085806"/>
            <a:ext cx="7162280" cy="844731"/>
            <a:chOff x="1199866" y="5085806"/>
            <a:chExt cx="7162280" cy="84473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A072FAA-1683-4ECC-F24B-B957012A80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4603" b="33080"/>
            <a:stretch/>
          </p:blipFill>
          <p:spPr>
            <a:xfrm>
              <a:off x="1199866" y="5085806"/>
              <a:ext cx="7162280" cy="844731"/>
            </a:xfrm>
            <a:prstGeom prst="rect">
              <a:avLst/>
            </a:prstGeom>
          </p:spPr>
        </p:pic>
        <p:sp>
          <p:nvSpPr>
            <p:cNvPr id="26" name="Овал 2">
              <a:extLst>
                <a:ext uri="{FF2B5EF4-FFF2-40B4-BE49-F238E27FC236}">
                  <a16:creationId xmlns:a16="http://schemas.microsoft.com/office/drawing/2014/main" id="{C66996D8-EF4A-CF26-E78A-5A4B0FA0BC01}"/>
                </a:ext>
              </a:extLst>
            </p:cNvPr>
            <p:cNvSpPr/>
            <p:nvPr/>
          </p:nvSpPr>
          <p:spPr>
            <a:xfrm>
              <a:off x="1247441" y="5425440"/>
              <a:ext cx="1077748" cy="2584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9385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BA9881-FB29-5C26-EAAA-8C2C849D1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70" b="49587"/>
          <a:stretch/>
        </p:blipFill>
        <p:spPr>
          <a:xfrm>
            <a:off x="1305798" y="949234"/>
            <a:ext cx="6445319" cy="6270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E0B73A-DCD3-2D8D-1EDA-FDBD288D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59" b="43619"/>
          <a:stretch/>
        </p:blipFill>
        <p:spPr>
          <a:xfrm>
            <a:off x="1305798" y="1889760"/>
            <a:ext cx="6445319" cy="42672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EDAA506-6D64-BF8F-DEE2-1298C57DC8A1}"/>
              </a:ext>
            </a:extLst>
          </p:cNvPr>
          <p:cNvGrpSpPr/>
          <p:nvPr/>
        </p:nvGrpSpPr>
        <p:grpSpPr>
          <a:xfrm>
            <a:off x="1288380" y="2499360"/>
            <a:ext cx="6445319" cy="827314"/>
            <a:chOff x="1288380" y="2499360"/>
            <a:chExt cx="6445319" cy="8273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2F3DCB-B60F-67DA-976F-3755E9AB2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000" b="31937"/>
            <a:stretch/>
          </p:blipFill>
          <p:spPr>
            <a:xfrm>
              <a:off x="1288380" y="2499360"/>
              <a:ext cx="6445319" cy="827314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D405BF6D-E3A7-207C-AD71-401BE4421E35}"/>
                </a:ext>
              </a:extLst>
            </p:cNvPr>
            <p:cNvSpPr/>
            <p:nvPr/>
          </p:nvSpPr>
          <p:spPr>
            <a:xfrm>
              <a:off x="1360652" y="2856411"/>
              <a:ext cx="100807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2">
              <a:extLst>
                <a:ext uri="{FF2B5EF4-FFF2-40B4-BE49-F238E27FC236}">
                  <a16:creationId xmlns:a16="http://schemas.microsoft.com/office/drawing/2014/main" id="{2F795584-E7B4-024E-16CA-219BDE1B333D}"/>
                </a:ext>
              </a:extLst>
            </p:cNvPr>
            <p:cNvSpPr/>
            <p:nvPr/>
          </p:nvSpPr>
          <p:spPr>
            <a:xfrm>
              <a:off x="3655361" y="3052354"/>
              <a:ext cx="134335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893D02-0E9B-2031-4134-5F7A75E26582}"/>
              </a:ext>
            </a:extLst>
          </p:cNvPr>
          <p:cNvGrpSpPr/>
          <p:nvPr/>
        </p:nvGrpSpPr>
        <p:grpSpPr>
          <a:xfrm>
            <a:off x="1265520" y="3756660"/>
            <a:ext cx="6445319" cy="609600"/>
            <a:chOff x="1265520" y="3756660"/>
            <a:chExt cx="6445319" cy="6096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3D80CA-3C70-28AD-F41A-89B2C7B97C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889" b="23222"/>
            <a:stretch/>
          </p:blipFill>
          <p:spPr>
            <a:xfrm>
              <a:off x="1265520" y="3756660"/>
              <a:ext cx="6445319" cy="6096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DE9544-0D34-0ECC-1BEC-F0B1D955C7C1}"/>
                </a:ext>
              </a:extLst>
            </p:cNvPr>
            <p:cNvSpPr txBox="1"/>
            <p:nvPr/>
          </p:nvSpPr>
          <p:spPr>
            <a:xfrm>
              <a:off x="7177896" y="385902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EE46F5-3D9B-94A6-6B3B-6E6CEE3F1401}"/>
              </a:ext>
            </a:extLst>
          </p:cNvPr>
          <p:cNvGrpSpPr/>
          <p:nvPr/>
        </p:nvGrpSpPr>
        <p:grpSpPr>
          <a:xfrm>
            <a:off x="1265520" y="4457700"/>
            <a:ext cx="6445319" cy="594360"/>
            <a:chOff x="1265520" y="4457700"/>
            <a:chExt cx="6445319" cy="59436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43454B-3263-CADF-DB18-B002BA3EA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8000" b="23333"/>
            <a:stretch/>
          </p:blipFill>
          <p:spPr>
            <a:xfrm>
              <a:off x="1265520" y="4457700"/>
              <a:ext cx="6445319" cy="59436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613FC0-85BF-1897-B024-E79EB026E7B3}"/>
                </a:ext>
              </a:extLst>
            </p:cNvPr>
            <p:cNvSpPr txBox="1"/>
            <p:nvPr/>
          </p:nvSpPr>
          <p:spPr>
            <a:xfrm>
              <a:off x="7185516" y="4552448"/>
              <a:ext cx="449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745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353</Words>
  <Application>Microsoft Office PowerPoint</Application>
  <PresentationFormat>On-screen Show (4:3)</PresentationFormat>
  <Paragraphs>128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Times New Roman</vt:lpstr>
      <vt:lpstr>Тема Office</vt:lpstr>
      <vt:lpstr>Bitmap Image</vt:lpstr>
      <vt:lpstr>Уравнение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IPM 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 Svechnikov</dc:creator>
  <cp:lastModifiedBy>Svechnikov, Mikhail Vladimirovich</cp:lastModifiedBy>
  <cp:revision>279</cp:revision>
  <dcterms:created xsi:type="dcterms:W3CDTF">2019-06-21T10:17:12Z</dcterms:created>
  <dcterms:modified xsi:type="dcterms:W3CDTF">2022-11-07T21:59:49Z</dcterms:modified>
</cp:coreProperties>
</file>