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71" r:id="rId3"/>
    <p:sldId id="263" r:id="rId4"/>
    <p:sldId id="272" r:id="rId5"/>
    <p:sldId id="270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64" r:id="rId14"/>
    <p:sldId id="280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800" y="66"/>
      </p:cViewPr>
      <p:guideLst>
        <p:guide orient="horz" pos="2160"/>
        <p:guide pos="29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49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77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05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6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98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21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09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09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0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33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06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65C39-D47E-4138-800A-7D6CA5F3257E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42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7.wmf"/><Relationship Id="rId18" Type="http://schemas.openxmlformats.org/officeDocument/2006/relationships/oleObject" Target="../embeddings/oleObject13.bin"/><Relationship Id="rId26" Type="http://schemas.openxmlformats.org/officeDocument/2006/relationships/oleObject" Target="../embeddings/oleObject17.bin"/><Relationship Id="rId3" Type="http://schemas.openxmlformats.org/officeDocument/2006/relationships/image" Target="../media/image52.wmf"/><Relationship Id="rId21" Type="http://schemas.openxmlformats.org/officeDocument/2006/relationships/image" Target="../media/image61.wmf"/><Relationship Id="rId7" Type="http://schemas.openxmlformats.org/officeDocument/2006/relationships/image" Target="../media/image54.w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59.wmf"/><Relationship Id="rId25" Type="http://schemas.openxmlformats.org/officeDocument/2006/relationships/image" Target="../media/image63.wmf"/><Relationship Id="rId33" Type="http://schemas.openxmlformats.org/officeDocument/2006/relationships/image" Target="../media/image67.wmf"/><Relationship Id="rId2" Type="http://schemas.openxmlformats.org/officeDocument/2006/relationships/oleObject" Target="../embeddings/oleObject5.bin"/><Relationship Id="rId16" Type="http://schemas.openxmlformats.org/officeDocument/2006/relationships/oleObject" Target="../embeddings/oleObject12.bin"/><Relationship Id="rId20" Type="http://schemas.openxmlformats.org/officeDocument/2006/relationships/oleObject" Target="../embeddings/oleObject14.bin"/><Relationship Id="rId29" Type="http://schemas.openxmlformats.org/officeDocument/2006/relationships/image" Target="../media/image65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56.wmf"/><Relationship Id="rId24" Type="http://schemas.openxmlformats.org/officeDocument/2006/relationships/oleObject" Target="../embeddings/oleObject16.bin"/><Relationship Id="rId32" Type="http://schemas.openxmlformats.org/officeDocument/2006/relationships/oleObject" Target="../embeddings/oleObject20.bin"/><Relationship Id="rId5" Type="http://schemas.openxmlformats.org/officeDocument/2006/relationships/image" Target="../media/image53.wmf"/><Relationship Id="rId15" Type="http://schemas.openxmlformats.org/officeDocument/2006/relationships/image" Target="../media/image58.wmf"/><Relationship Id="rId23" Type="http://schemas.openxmlformats.org/officeDocument/2006/relationships/image" Target="../media/image62.wmf"/><Relationship Id="rId28" Type="http://schemas.openxmlformats.org/officeDocument/2006/relationships/oleObject" Target="../embeddings/oleObject18.bin"/><Relationship Id="rId10" Type="http://schemas.openxmlformats.org/officeDocument/2006/relationships/oleObject" Target="../embeddings/oleObject9.bin"/><Relationship Id="rId19" Type="http://schemas.openxmlformats.org/officeDocument/2006/relationships/image" Target="../media/image60.wmf"/><Relationship Id="rId31" Type="http://schemas.openxmlformats.org/officeDocument/2006/relationships/image" Target="../media/image66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55.wmf"/><Relationship Id="rId14" Type="http://schemas.openxmlformats.org/officeDocument/2006/relationships/oleObject" Target="../embeddings/oleObject11.bin"/><Relationship Id="rId22" Type="http://schemas.openxmlformats.org/officeDocument/2006/relationships/oleObject" Target="../embeddings/oleObject15.bin"/><Relationship Id="rId27" Type="http://schemas.openxmlformats.org/officeDocument/2006/relationships/image" Target="../media/image64.wmf"/><Relationship Id="rId30" Type="http://schemas.openxmlformats.org/officeDocument/2006/relationships/oleObject" Target="../embeddings/oleObject19.bin"/><Relationship Id="rId8" Type="http://schemas.openxmlformats.org/officeDocument/2006/relationships/oleObject" Target="../embeddings/oleObject8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png"/><Relationship Id="rId5" Type="http://schemas.openxmlformats.org/officeDocument/2006/relationships/image" Target="../media/image3.wmf"/><Relationship Id="rId10" Type="http://schemas.openxmlformats.org/officeDocument/2006/relationships/image" Target="../media/image1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5533577" y="571498"/>
            <a:ext cx="4894959" cy="5857875"/>
            <a:chOff x="1436339" y="597648"/>
            <a:chExt cx="4894959" cy="5857875"/>
          </a:xfrm>
        </p:grpSpPr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26148" y="597648"/>
              <a:ext cx="3105150" cy="5857875"/>
            </a:xfrm>
            <a:prstGeom prst="rect">
              <a:avLst/>
            </a:prstGeom>
          </p:spPr>
        </p:pic>
        <p:sp>
          <p:nvSpPr>
            <p:cNvPr id="9" name="Левая фигурная скобка 8"/>
            <p:cNvSpPr/>
            <p:nvPr/>
          </p:nvSpPr>
          <p:spPr>
            <a:xfrm>
              <a:off x="2819400" y="1448840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Левая фигурная скобка 9"/>
            <p:cNvSpPr/>
            <p:nvPr/>
          </p:nvSpPr>
          <p:spPr>
            <a:xfrm>
              <a:off x="2819400" y="2933700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Прямая со стрелкой 10"/>
            <p:cNvCxnSpPr/>
            <p:nvPr/>
          </p:nvCxnSpPr>
          <p:spPr>
            <a:xfrm>
              <a:off x="2845594" y="101917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>
              <a:off x="2869406" y="274320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965722" y="830818"/>
              <a:ext cx="7965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52575" y="1855465"/>
              <a:ext cx="12096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Layered structure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60327" y="2606157"/>
              <a:ext cx="11108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Toolbar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52575" y="3422210"/>
              <a:ext cx="11363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Access to other windows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88466" y="5497161"/>
              <a:ext cx="131884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Measured and target curves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Левая фигурная скобка 18"/>
            <p:cNvSpPr/>
            <p:nvPr/>
          </p:nvSpPr>
          <p:spPr>
            <a:xfrm>
              <a:off x="2819997" y="5057775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2818431" y="4305299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36339" y="4426787"/>
              <a:ext cx="13687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Curves without measured data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>
              <a:off x="2855492" y="127995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463407" y="1161602"/>
              <a:ext cx="1388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Tabs with structures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24813" y="571499"/>
            <a:ext cx="5106965" cy="5857875"/>
            <a:chOff x="1224333" y="597648"/>
            <a:chExt cx="5106965" cy="5857875"/>
          </a:xfrm>
        </p:grpSpPr>
        <p:sp>
          <p:nvSpPr>
            <p:cNvPr id="26" name="Левая фигурная скобка 25"/>
            <p:cNvSpPr/>
            <p:nvPr/>
          </p:nvSpPr>
          <p:spPr>
            <a:xfrm>
              <a:off x="2819400" y="1448840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Левая фигурная скобка 26"/>
            <p:cNvSpPr/>
            <p:nvPr/>
          </p:nvSpPr>
          <p:spPr>
            <a:xfrm>
              <a:off x="2819400" y="2933700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Прямая со стрелкой 27"/>
            <p:cNvCxnSpPr/>
            <p:nvPr/>
          </p:nvCxnSpPr>
          <p:spPr>
            <a:xfrm>
              <a:off x="2845594" y="101917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/>
            <p:nvPr/>
          </p:nvCxnSpPr>
          <p:spPr>
            <a:xfrm>
              <a:off x="2869406" y="274320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190750" y="840343"/>
              <a:ext cx="5905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Меню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76351" y="1855465"/>
              <a:ext cx="1485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Слоистая структура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71625" y="2549007"/>
              <a:ext cx="11995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Панель инструментов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19225" y="3455476"/>
              <a:ext cx="12696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Доступ к остальным окнам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224333" y="5505836"/>
              <a:ext cx="15950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Экспериментальные данные</a:t>
              </a:r>
            </a:p>
          </p:txBody>
        </p:sp>
        <p:sp>
          <p:nvSpPr>
            <p:cNvPr id="35" name="Левая фигурная скобка 34"/>
            <p:cNvSpPr/>
            <p:nvPr/>
          </p:nvSpPr>
          <p:spPr>
            <a:xfrm>
              <a:off x="2819997" y="5057775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Левая фигурная скобка 35"/>
            <p:cNvSpPr/>
            <p:nvPr/>
          </p:nvSpPr>
          <p:spPr>
            <a:xfrm>
              <a:off x="2818431" y="4305299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276350" y="4357385"/>
              <a:ext cx="138558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Кривые без экспериментальных данных</a:t>
              </a:r>
            </a:p>
          </p:txBody>
        </p:sp>
        <p:cxnSp>
          <p:nvCxnSpPr>
            <p:cNvPr id="38" name="Прямая со стрелкой 37"/>
            <p:cNvCxnSpPr/>
            <p:nvPr/>
          </p:nvCxnSpPr>
          <p:spPr>
            <a:xfrm>
              <a:off x="2855492" y="127995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1419225" y="1113976"/>
              <a:ext cx="14263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Вкладки со структурами</a:t>
              </a:r>
            </a:p>
          </p:txBody>
        </p:sp>
        <p:pic>
          <p:nvPicPr>
            <p:cNvPr id="40" name="Рисунок 3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26148" y="597648"/>
              <a:ext cx="3105150" cy="5857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9871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DE158080-293B-4823-5BD7-60EFBDF85DA1}"/>
              </a:ext>
            </a:extLst>
          </p:cNvPr>
          <p:cNvGrpSpPr/>
          <p:nvPr/>
        </p:nvGrpSpPr>
        <p:grpSpPr>
          <a:xfrm>
            <a:off x="113210" y="185058"/>
            <a:ext cx="2246811" cy="1178908"/>
            <a:chOff x="1419497" y="1439092"/>
            <a:chExt cx="2246811" cy="1178908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9FA27BB-DA17-1E51-CDB8-68F5B7BE8C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5867" b="89603"/>
            <a:stretch/>
          </p:blipFill>
          <p:spPr>
            <a:xfrm>
              <a:off x="1921601" y="1439092"/>
              <a:ext cx="1291862" cy="285205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15BA28-193F-3D75-FA35-9E4F8A276004}"/>
                </a:ext>
              </a:extLst>
            </p:cNvPr>
            <p:cNvSpPr txBox="1"/>
            <p:nvPr/>
          </p:nvSpPr>
          <p:spPr>
            <a:xfrm>
              <a:off x="1419497" y="1960988"/>
              <a:ext cx="7571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Материал</a:t>
              </a:r>
            </a:p>
          </p:txBody>
        </p:sp>
        <p:cxnSp>
          <p:nvCxnSpPr>
            <p:cNvPr id="36" name="Прямая со стрелкой 21">
              <a:extLst>
                <a:ext uri="{FF2B5EF4-FFF2-40B4-BE49-F238E27FC236}">
                  <a16:creationId xmlns:a16="http://schemas.microsoft.com/office/drawing/2014/main" id="{765513D0-0C5B-3470-6D3D-9C77C4F83A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2343" y="1659797"/>
              <a:ext cx="327956" cy="2909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21">
              <a:extLst>
                <a:ext uri="{FF2B5EF4-FFF2-40B4-BE49-F238E27FC236}">
                  <a16:creationId xmlns:a16="http://schemas.microsoft.com/office/drawing/2014/main" id="{A31CE6B4-F54B-DDD3-1DB1-0B381C34F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2849" y="1659797"/>
              <a:ext cx="0" cy="55218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AB99048-2CD0-DABB-7CBA-97BD1BD6EC21}"/>
                </a:ext>
              </a:extLst>
            </p:cNvPr>
            <p:cNvSpPr txBox="1"/>
            <p:nvPr/>
          </p:nvSpPr>
          <p:spPr>
            <a:xfrm>
              <a:off x="1976846" y="2217890"/>
              <a:ext cx="953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слой</a:t>
              </a:r>
            </a:p>
          </p:txBody>
        </p:sp>
        <p:cxnSp>
          <p:nvCxnSpPr>
            <p:cNvPr id="46" name="Прямая со стрелкой 21">
              <a:extLst>
                <a:ext uri="{FF2B5EF4-FFF2-40B4-BE49-F238E27FC236}">
                  <a16:creationId xmlns:a16="http://schemas.microsoft.com/office/drawing/2014/main" id="{7336840E-511B-5F53-F30E-867C293051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96688" y="1668505"/>
              <a:ext cx="368729" cy="2735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6478ED-0D96-36B1-E38C-DC1D6926F38F}"/>
                </a:ext>
              </a:extLst>
            </p:cNvPr>
            <p:cNvSpPr txBox="1"/>
            <p:nvPr/>
          </p:nvSpPr>
          <p:spPr>
            <a:xfrm>
              <a:off x="2791095" y="1913091"/>
              <a:ext cx="8752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 слоя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EAA464D-8152-1EF6-F95F-F1FD2092E327}"/>
              </a:ext>
            </a:extLst>
          </p:cNvPr>
          <p:cNvGrpSpPr/>
          <p:nvPr/>
        </p:nvGrpSpPr>
        <p:grpSpPr>
          <a:xfrm>
            <a:off x="2277290" y="145870"/>
            <a:ext cx="2246811" cy="1178908"/>
            <a:chOff x="1419497" y="1439092"/>
            <a:chExt cx="2246811" cy="1178908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AFC0337-4D06-9AF0-1377-3E5CA2C50C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5867" b="89603"/>
            <a:stretch/>
          </p:blipFill>
          <p:spPr>
            <a:xfrm>
              <a:off x="1921601" y="1439092"/>
              <a:ext cx="1291862" cy="285205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F9690A7-F44B-CDB4-95E8-11B4BF5CA8E8}"/>
                </a:ext>
              </a:extLst>
            </p:cNvPr>
            <p:cNvSpPr txBox="1"/>
            <p:nvPr/>
          </p:nvSpPr>
          <p:spPr>
            <a:xfrm>
              <a:off x="1419497" y="1960988"/>
              <a:ext cx="7571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Material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3" name="Прямая со стрелкой 21">
              <a:extLst>
                <a:ext uri="{FF2B5EF4-FFF2-40B4-BE49-F238E27FC236}">
                  <a16:creationId xmlns:a16="http://schemas.microsoft.com/office/drawing/2014/main" id="{E54F0A6A-7298-5E3E-0688-225C545A52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2343" y="1659797"/>
              <a:ext cx="327956" cy="2909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 стрелкой 21">
              <a:extLst>
                <a:ext uri="{FF2B5EF4-FFF2-40B4-BE49-F238E27FC236}">
                  <a16:creationId xmlns:a16="http://schemas.microsoft.com/office/drawing/2014/main" id="{4B57C29A-D331-04B5-3CE6-F9947CF944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2849" y="1659797"/>
              <a:ext cx="0" cy="55218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34F75C7-F0D1-2CFD-826A-1569C33410E4}"/>
                </a:ext>
              </a:extLst>
            </p:cNvPr>
            <p:cNvSpPr txBox="1"/>
            <p:nvPr/>
          </p:nvSpPr>
          <p:spPr>
            <a:xfrm>
              <a:off x="1976846" y="2217890"/>
              <a:ext cx="953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= 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Прямая со стрелкой 21">
              <a:extLst>
                <a:ext uri="{FF2B5EF4-FFF2-40B4-BE49-F238E27FC236}">
                  <a16:creationId xmlns:a16="http://schemas.microsoft.com/office/drawing/2014/main" id="{A994F319-BA45-9FA8-DFB0-2B0160F273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96688" y="1668505"/>
              <a:ext cx="368729" cy="2735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DB31B4A-B6F3-3E53-7927-E63DA353B8A4}"/>
                </a:ext>
              </a:extLst>
            </p:cNvPr>
            <p:cNvSpPr txBox="1"/>
            <p:nvPr/>
          </p:nvSpPr>
          <p:spPr>
            <a:xfrm>
              <a:off x="2791095" y="1913091"/>
              <a:ext cx="8752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 index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0D587A18-0142-CE2E-72AF-75AF98F4EF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75583" b="40855"/>
          <a:stretch/>
        </p:blipFill>
        <p:spPr>
          <a:xfrm>
            <a:off x="4553373" y="102222"/>
            <a:ext cx="1390768" cy="1622438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360CBC5D-1D09-FC60-EDDB-AFCA41C10012}"/>
              </a:ext>
            </a:extLst>
          </p:cNvPr>
          <p:cNvGrpSpPr/>
          <p:nvPr/>
        </p:nvGrpSpPr>
        <p:grpSpPr>
          <a:xfrm>
            <a:off x="6155660" y="101378"/>
            <a:ext cx="2671021" cy="1614573"/>
            <a:chOff x="2754419" y="2826798"/>
            <a:chExt cx="2671021" cy="1614573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A8F80004-A3A8-28D8-0C9F-4AE894F31D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3153" b="41143"/>
            <a:stretch/>
          </p:blipFill>
          <p:spPr>
            <a:xfrm>
              <a:off x="2757048" y="2826798"/>
              <a:ext cx="2668392" cy="1614573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1E507022-AA43-AAFE-5D40-E7632ECBA6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" t="16367" r="86149" b="60855"/>
            <a:stretch/>
          </p:blipFill>
          <p:spPr>
            <a:xfrm>
              <a:off x="2754419" y="3274695"/>
              <a:ext cx="788881" cy="624840"/>
            </a:xfrm>
            <a:prstGeom prst="rect">
              <a:avLst/>
            </a:prstGeom>
          </p:spPr>
        </p:pic>
      </p:grpSp>
      <p:pic>
        <p:nvPicPr>
          <p:cNvPr id="67" name="Picture 66">
            <a:extLst>
              <a:ext uri="{FF2B5EF4-FFF2-40B4-BE49-F238E27FC236}">
                <a16:creationId xmlns:a16="http://schemas.microsoft.com/office/drawing/2014/main" id="{E6E95D8D-E2F9-C2E3-9714-1FED7561F4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729" t="17524" r="702" b="57939"/>
          <a:stretch/>
        </p:blipFill>
        <p:spPr>
          <a:xfrm>
            <a:off x="3853362" y="4624705"/>
            <a:ext cx="2139950" cy="6731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A19E8AA1-E6C5-58F1-D84C-0B24357527B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14" t="41898" r="614" b="8101"/>
          <a:stretch/>
        </p:blipFill>
        <p:spPr>
          <a:xfrm>
            <a:off x="187234" y="5372463"/>
            <a:ext cx="5626100" cy="1371600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0B099BC0-F38D-0480-C384-1C1206BD545A}"/>
              </a:ext>
            </a:extLst>
          </p:cNvPr>
          <p:cNvGrpSpPr/>
          <p:nvPr/>
        </p:nvGrpSpPr>
        <p:grpSpPr>
          <a:xfrm>
            <a:off x="167822" y="2605859"/>
            <a:ext cx="3479800" cy="1877604"/>
            <a:chOff x="699045" y="2579733"/>
            <a:chExt cx="3479800" cy="1877604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BCE6E192-73AE-D41D-2454-6423A21E92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725" t="12339" r="38183" b="40276"/>
            <a:stretch/>
          </p:blipFill>
          <p:spPr>
            <a:xfrm>
              <a:off x="699045" y="2579733"/>
              <a:ext cx="3479800" cy="1877604"/>
            </a:xfrm>
            <a:prstGeom prst="rect">
              <a:avLst/>
            </a:prstGeom>
          </p:spPr>
        </p:pic>
        <p:sp>
          <p:nvSpPr>
            <p:cNvPr id="71" name="Овал 2">
              <a:extLst>
                <a:ext uri="{FF2B5EF4-FFF2-40B4-BE49-F238E27FC236}">
                  <a16:creationId xmlns:a16="http://schemas.microsoft.com/office/drawing/2014/main" id="{346C0489-C8BA-5D8C-4760-9352199B07AC}"/>
                </a:ext>
              </a:extLst>
            </p:cNvPr>
            <p:cNvSpPr/>
            <p:nvPr/>
          </p:nvSpPr>
          <p:spPr>
            <a:xfrm>
              <a:off x="2366493" y="2895599"/>
              <a:ext cx="1517530" cy="28302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CA8D394-0C19-42B6-EACB-C871E0EC6AC3}"/>
              </a:ext>
            </a:extLst>
          </p:cNvPr>
          <p:cNvGrpSpPr/>
          <p:nvPr/>
        </p:nvGrpSpPr>
        <p:grpSpPr>
          <a:xfrm>
            <a:off x="168093" y="4531269"/>
            <a:ext cx="3489325" cy="673100"/>
            <a:chOff x="699316" y="4505143"/>
            <a:chExt cx="3489325" cy="673100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8981D3A-A6F6-D048-33EF-55504FE9EC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68" t="17524" r="38272" b="57939"/>
            <a:stretch/>
          </p:blipFill>
          <p:spPr>
            <a:xfrm>
              <a:off x="699316" y="4505143"/>
              <a:ext cx="3489325" cy="673100"/>
            </a:xfrm>
            <a:prstGeom prst="rect">
              <a:avLst/>
            </a:prstGeom>
          </p:spPr>
        </p:pic>
        <p:sp>
          <p:nvSpPr>
            <p:cNvPr id="72" name="Овал 2">
              <a:extLst>
                <a:ext uri="{FF2B5EF4-FFF2-40B4-BE49-F238E27FC236}">
                  <a16:creationId xmlns:a16="http://schemas.microsoft.com/office/drawing/2014/main" id="{7CDB9E47-0A3E-63A6-26B5-01F5D3F0C1CA}"/>
                </a:ext>
              </a:extLst>
            </p:cNvPr>
            <p:cNvSpPr/>
            <p:nvPr/>
          </p:nvSpPr>
          <p:spPr>
            <a:xfrm>
              <a:off x="742345" y="4864101"/>
              <a:ext cx="1556718" cy="29572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33E1EB6-0A08-0ED7-50CE-D3EB0C792FE1}"/>
              </a:ext>
            </a:extLst>
          </p:cNvPr>
          <p:cNvGrpSpPr/>
          <p:nvPr/>
        </p:nvGrpSpPr>
        <p:grpSpPr>
          <a:xfrm>
            <a:off x="5896586" y="1973511"/>
            <a:ext cx="3105150" cy="1285875"/>
            <a:chOff x="1690347" y="771728"/>
            <a:chExt cx="3105150" cy="1285875"/>
          </a:xfrm>
        </p:grpSpPr>
        <p:pic>
          <p:nvPicPr>
            <p:cNvPr id="76" name="Рисунок 39">
              <a:extLst>
                <a:ext uri="{FF2B5EF4-FFF2-40B4-BE49-F238E27FC236}">
                  <a16:creationId xmlns:a16="http://schemas.microsoft.com/office/drawing/2014/main" id="{99DF09DD-4F40-AFCD-E142-8ED1A117A5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1690347" y="771728"/>
              <a:ext cx="3105150" cy="1285875"/>
            </a:xfrm>
            <a:prstGeom prst="rect">
              <a:avLst/>
            </a:prstGeom>
          </p:spPr>
        </p:pic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BC41EF9F-D099-44B0-0BA4-967DBB56FAFB}"/>
                </a:ext>
              </a:extLst>
            </p:cNvPr>
            <p:cNvSpPr/>
            <p:nvPr/>
          </p:nvSpPr>
          <p:spPr>
            <a:xfrm>
              <a:off x="1959430" y="992776"/>
              <a:ext cx="2394856" cy="348343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9D3E637B-C1B9-AF2B-069E-D14AFF9FDBD6}"/>
                </a:ext>
              </a:extLst>
            </p:cNvPr>
            <p:cNvSpPr/>
            <p:nvPr/>
          </p:nvSpPr>
          <p:spPr>
            <a:xfrm>
              <a:off x="1955075" y="1484810"/>
              <a:ext cx="2394856" cy="348343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8D0E0A9-1EFC-68DD-6343-56EF9485228A}"/>
              </a:ext>
            </a:extLst>
          </p:cNvPr>
          <p:cNvGrpSpPr/>
          <p:nvPr/>
        </p:nvGrpSpPr>
        <p:grpSpPr>
          <a:xfrm>
            <a:off x="6192679" y="3628142"/>
            <a:ext cx="3105150" cy="1285875"/>
            <a:chOff x="5191194" y="414679"/>
            <a:chExt cx="3105150" cy="1285875"/>
          </a:xfrm>
        </p:grpSpPr>
        <p:pic>
          <p:nvPicPr>
            <p:cNvPr id="80" name="Рисунок 39">
              <a:extLst>
                <a:ext uri="{FF2B5EF4-FFF2-40B4-BE49-F238E27FC236}">
                  <a16:creationId xmlns:a16="http://schemas.microsoft.com/office/drawing/2014/main" id="{189C9BF4-DDC3-EB5E-7DD4-8CA05CBC9A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5191194" y="414679"/>
              <a:ext cx="3105150" cy="1285875"/>
            </a:xfrm>
            <a:prstGeom prst="rect">
              <a:avLst/>
            </a:prstGeom>
          </p:spPr>
        </p:pic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CD24AB69-48AC-8DA6-9814-5819ED8CF55C}"/>
                </a:ext>
              </a:extLst>
            </p:cNvPr>
            <p:cNvSpPr/>
            <p:nvPr/>
          </p:nvSpPr>
          <p:spPr>
            <a:xfrm>
              <a:off x="5381897" y="496388"/>
              <a:ext cx="2325188" cy="14804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4C73803-ABEC-4809-FB23-DD07146CE5EB}"/>
              </a:ext>
            </a:extLst>
          </p:cNvPr>
          <p:cNvGrpSpPr/>
          <p:nvPr/>
        </p:nvGrpSpPr>
        <p:grpSpPr>
          <a:xfrm>
            <a:off x="6205741" y="4999741"/>
            <a:ext cx="3105150" cy="1285875"/>
            <a:chOff x="5204256" y="1786278"/>
            <a:chExt cx="3105150" cy="1285875"/>
          </a:xfrm>
        </p:grpSpPr>
        <p:pic>
          <p:nvPicPr>
            <p:cNvPr id="83" name="Рисунок 39">
              <a:extLst>
                <a:ext uri="{FF2B5EF4-FFF2-40B4-BE49-F238E27FC236}">
                  <a16:creationId xmlns:a16="http://schemas.microsoft.com/office/drawing/2014/main" id="{11C6E68D-A22C-388A-FD42-820589710D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5204256" y="1786278"/>
              <a:ext cx="3105150" cy="1285875"/>
            </a:xfrm>
            <a:prstGeom prst="rect">
              <a:avLst/>
            </a:prstGeom>
          </p:spPr>
        </p:pic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D72DDEAC-4191-AB47-B0FB-31AC277A1858}"/>
                </a:ext>
              </a:extLst>
            </p:cNvPr>
            <p:cNvSpPr/>
            <p:nvPr/>
          </p:nvSpPr>
          <p:spPr>
            <a:xfrm>
              <a:off x="5429795" y="2812869"/>
              <a:ext cx="2325188" cy="17852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5545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401B96-921A-BDCF-33D2-7E25C68F8E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5" t="25429" r="941" b="30071"/>
          <a:stretch/>
        </p:blipFill>
        <p:spPr>
          <a:xfrm>
            <a:off x="452438" y="3949699"/>
            <a:ext cx="4029075" cy="860425"/>
          </a:xfrm>
          <a:prstGeom prst="rect">
            <a:avLst/>
          </a:prstGeom>
        </p:spPr>
      </p:pic>
      <p:sp>
        <p:nvSpPr>
          <p:cNvPr id="7" name="Овал 2">
            <a:extLst>
              <a:ext uri="{FF2B5EF4-FFF2-40B4-BE49-F238E27FC236}">
                <a16:creationId xmlns:a16="http://schemas.microsoft.com/office/drawing/2014/main" id="{14580BF4-B932-6A1A-C986-1C3AA272D019}"/>
              </a:ext>
            </a:extLst>
          </p:cNvPr>
          <p:cNvSpPr/>
          <p:nvPr/>
        </p:nvSpPr>
        <p:spPr>
          <a:xfrm>
            <a:off x="659613" y="87086"/>
            <a:ext cx="2710604" cy="2438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45E55CB-6546-3EAE-4AFC-502486CAD50B}"/>
              </a:ext>
            </a:extLst>
          </p:cNvPr>
          <p:cNvGrpSpPr/>
          <p:nvPr/>
        </p:nvGrpSpPr>
        <p:grpSpPr>
          <a:xfrm>
            <a:off x="553879" y="828335"/>
            <a:ext cx="3105150" cy="1285875"/>
            <a:chOff x="675799" y="2291375"/>
            <a:chExt cx="3105150" cy="1285875"/>
          </a:xfrm>
        </p:grpSpPr>
        <p:pic>
          <p:nvPicPr>
            <p:cNvPr id="12" name="Рисунок 39">
              <a:extLst>
                <a:ext uri="{FF2B5EF4-FFF2-40B4-BE49-F238E27FC236}">
                  <a16:creationId xmlns:a16="http://schemas.microsoft.com/office/drawing/2014/main" id="{9A1180A8-478C-23D3-AE41-36CBB61F30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2723" b="65326"/>
            <a:stretch/>
          </p:blipFill>
          <p:spPr>
            <a:xfrm>
              <a:off x="675799" y="2291375"/>
              <a:ext cx="3105150" cy="1285875"/>
            </a:xfrm>
            <a:prstGeom prst="rect">
              <a:avLst/>
            </a:pr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F434339-F6AD-5AA0-26B8-FB05441BE315}"/>
                </a:ext>
              </a:extLst>
            </p:cNvPr>
            <p:cNvSpPr/>
            <p:nvPr/>
          </p:nvSpPr>
          <p:spPr>
            <a:xfrm>
              <a:off x="966652" y="2838994"/>
              <a:ext cx="2394856" cy="174171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07540FB-FD8B-498F-67D5-714CE4102FE1}"/>
              </a:ext>
            </a:extLst>
          </p:cNvPr>
          <p:cNvGrpSpPr/>
          <p:nvPr/>
        </p:nvGrpSpPr>
        <p:grpSpPr>
          <a:xfrm>
            <a:off x="4328160" y="533267"/>
            <a:ext cx="2438398" cy="1048413"/>
            <a:chOff x="4293326" y="1656673"/>
            <a:chExt cx="2438398" cy="1048413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49A04F0-AEF0-D682-1C28-27EE4AD7D2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4956" b="85242"/>
            <a:stretch/>
          </p:blipFill>
          <p:spPr>
            <a:xfrm>
              <a:off x="4709569" y="1656673"/>
              <a:ext cx="1438683" cy="285338"/>
            </a:xfrm>
            <a:prstGeom prst="rect">
              <a:avLst/>
            </a:prstGeom>
          </p:spPr>
        </p:pic>
        <p:cxnSp>
          <p:nvCxnSpPr>
            <p:cNvPr id="24" name="Прямая со стрелкой 21">
              <a:extLst>
                <a:ext uri="{FF2B5EF4-FFF2-40B4-BE49-F238E27FC236}">
                  <a16:creationId xmlns:a16="http://schemas.microsoft.com/office/drawing/2014/main" id="{3A33B879-AE2D-020F-11EA-B011234D4F28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4800372" y="1894929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ACA645-E979-4C75-7D2F-FAFF9D56CE7D}"/>
                </a:ext>
              </a:extLst>
            </p:cNvPr>
            <p:cNvSpPr txBox="1"/>
            <p:nvPr/>
          </p:nvSpPr>
          <p:spPr>
            <a:xfrm>
              <a:off x="4293326" y="2304976"/>
              <a:ext cx="1014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многослойка</a:t>
              </a:r>
            </a:p>
          </p:txBody>
        </p:sp>
        <p:cxnSp>
          <p:nvCxnSpPr>
            <p:cNvPr id="26" name="Прямая со стрелкой 21">
              <a:extLst>
                <a:ext uri="{FF2B5EF4-FFF2-40B4-BE49-F238E27FC236}">
                  <a16:creationId xmlns:a16="http://schemas.microsoft.com/office/drawing/2014/main" id="{1AA21FD9-3E6B-8000-CACE-91B4282644F6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5747657" y="1924595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A1393D-8BEE-128A-721F-A31CA99FF441}"/>
                </a:ext>
              </a:extLst>
            </p:cNvPr>
            <p:cNvSpPr txBox="1"/>
            <p:nvPr/>
          </p:nvSpPr>
          <p:spPr>
            <a:xfrm>
              <a:off x="5416732" y="2278851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многослойки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FCB84B6-C992-27AE-2CC1-4540456C2EC7}"/>
              </a:ext>
            </a:extLst>
          </p:cNvPr>
          <p:cNvGrpSpPr/>
          <p:nvPr/>
        </p:nvGrpSpPr>
        <p:grpSpPr>
          <a:xfrm>
            <a:off x="6862354" y="546330"/>
            <a:ext cx="2164079" cy="1048413"/>
            <a:chOff x="4402182" y="1656673"/>
            <a:chExt cx="2164079" cy="1048413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2C275D6-E720-C71D-EBE3-E7E0C15F57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4956" b="85242"/>
            <a:stretch/>
          </p:blipFill>
          <p:spPr>
            <a:xfrm>
              <a:off x="4709569" y="1656673"/>
              <a:ext cx="1438683" cy="285338"/>
            </a:xfrm>
            <a:prstGeom prst="rect">
              <a:avLst/>
            </a:prstGeom>
          </p:spPr>
        </p:pic>
        <p:cxnSp>
          <p:nvCxnSpPr>
            <p:cNvPr id="47" name="Прямая со стрелкой 21">
              <a:extLst>
                <a:ext uri="{FF2B5EF4-FFF2-40B4-BE49-F238E27FC236}">
                  <a16:creationId xmlns:a16="http://schemas.microsoft.com/office/drawing/2014/main" id="{03E4D8E2-F88F-42E1-E444-2F6272766A7D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flipV="1">
              <a:off x="4854800" y="1894929"/>
              <a:ext cx="358664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D32E61-A6D2-F7B9-F85C-7C2E26FFBFEB}"/>
                </a:ext>
              </a:extLst>
            </p:cNvPr>
            <p:cNvSpPr txBox="1"/>
            <p:nvPr/>
          </p:nvSpPr>
          <p:spPr>
            <a:xfrm>
              <a:off x="4402182" y="2304976"/>
              <a:ext cx="9052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" name="Прямая со стрелкой 21">
              <a:extLst>
                <a:ext uri="{FF2B5EF4-FFF2-40B4-BE49-F238E27FC236}">
                  <a16:creationId xmlns:a16="http://schemas.microsoft.com/office/drawing/2014/main" id="{41CB2477-43BA-6F0D-AB12-32F457E836C8}"/>
                </a:ext>
              </a:extLst>
            </p:cNvPr>
            <p:cNvCxnSpPr>
              <a:cxnSpLocks/>
              <a:stCxn id="50" idx="0"/>
            </p:cNvCxnSpPr>
            <p:nvPr/>
          </p:nvCxnSpPr>
          <p:spPr>
            <a:xfrm flipH="1" flipV="1">
              <a:off x="5730240" y="1907177"/>
              <a:ext cx="313508" cy="37167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2BA82E-268C-5F82-DE86-CD5C2B009A30}"/>
                </a:ext>
              </a:extLst>
            </p:cNvPr>
            <p:cNvSpPr txBox="1"/>
            <p:nvPr/>
          </p:nvSpPr>
          <p:spPr>
            <a:xfrm>
              <a:off x="5521235" y="2278851"/>
              <a:ext cx="10450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471C4C4-AB05-5465-0735-BA3E6CFF603F}"/>
              </a:ext>
            </a:extLst>
          </p:cNvPr>
          <p:cNvGrpSpPr/>
          <p:nvPr/>
        </p:nvGrpSpPr>
        <p:grpSpPr>
          <a:xfrm>
            <a:off x="5101817" y="2341745"/>
            <a:ext cx="2416583" cy="1030105"/>
            <a:chOff x="5101817" y="2341745"/>
            <a:chExt cx="2416583" cy="1030105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D119D65-4310-C202-46D2-EAB4F2BD6A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" r="41134" b="46726"/>
            <a:stretch/>
          </p:blipFill>
          <p:spPr>
            <a:xfrm>
              <a:off x="5101817" y="2341745"/>
              <a:ext cx="2416583" cy="1030105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D5178FAC-466C-BDD3-6FB5-C57A3F5162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9308" t="-1" r="44485" b="47054"/>
            <a:stretch/>
          </p:blipFill>
          <p:spPr>
            <a:xfrm>
              <a:off x="5890426" y="2341745"/>
              <a:ext cx="1486449" cy="1023755"/>
            </a:xfrm>
            <a:prstGeom prst="rect">
              <a:avLst/>
            </a:prstGeom>
          </p:spPr>
        </p:pic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D950FE9A-1F42-2475-0927-C470D6BA2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808" y="4267610"/>
            <a:ext cx="4105275" cy="193357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883A2B3-B646-9720-6CAA-43183ED03E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5" t="69840" r="857" b="11605"/>
          <a:stretch/>
        </p:blipFill>
        <p:spPr>
          <a:xfrm>
            <a:off x="511174" y="4975225"/>
            <a:ext cx="4035425" cy="35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785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E1D8256-E45B-E9F9-2D7F-2AE7F2FC0A84}"/>
              </a:ext>
            </a:extLst>
          </p:cNvPr>
          <p:cNvGrpSpPr/>
          <p:nvPr/>
        </p:nvGrpSpPr>
        <p:grpSpPr>
          <a:xfrm>
            <a:off x="368889" y="288470"/>
            <a:ext cx="3762375" cy="967741"/>
            <a:chOff x="1143952" y="1272539"/>
            <a:chExt cx="3762375" cy="96774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8F8284A-39BD-B28A-5655-B6650BF2D9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4555" b="67367"/>
            <a:stretch/>
          </p:blipFill>
          <p:spPr>
            <a:xfrm>
              <a:off x="1143952" y="1272539"/>
              <a:ext cx="3762375" cy="967741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B2533EC-64E1-FE53-97DE-027DE0845198}"/>
                </a:ext>
              </a:extLst>
            </p:cNvPr>
            <p:cNvSpPr/>
            <p:nvPr/>
          </p:nvSpPr>
          <p:spPr>
            <a:xfrm>
              <a:off x="1279072" y="1452155"/>
              <a:ext cx="3437708" cy="17090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8C628F3-64BA-916A-8EEE-4D9EA972DA99}"/>
              </a:ext>
            </a:extLst>
          </p:cNvPr>
          <p:cNvGrpSpPr/>
          <p:nvPr/>
        </p:nvGrpSpPr>
        <p:grpSpPr>
          <a:xfrm>
            <a:off x="4389120" y="287790"/>
            <a:ext cx="2438398" cy="1221355"/>
            <a:chOff x="5286103" y="305207"/>
            <a:chExt cx="2438398" cy="122135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5559798-4B7B-EDDA-049D-EADDA99E3C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1869" b="82784"/>
            <a:stretch/>
          </p:blipFill>
          <p:spPr>
            <a:xfrm>
              <a:off x="5385298" y="305207"/>
              <a:ext cx="1790565" cy="286976"/>
            </a:xfrm>
            <a:prstGeom prst="rect">
              <a:avLst/>
            </a:prstGeom>
          </p:spPr>
        </p:pic>
        <p:cxnSp>
          <p:nvCxnSpPr>
            <p:cNvPr id="12" name="Прямая со стрелкой 21">
              <a:extLst>
                <a:ext uri="{FF2B5EF4-FFF2-40B4-BE49-F238E27FC236}">
                  <a16:creationId xmlns:a16="http://schemas.microsoft.com/office/drawing/2014/main" id="{AC4D6922-18CE-B2AA-1170-66FE4379DCCC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5793149" y="562517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211442-9C05-DDD5-EFDF-164D35BFC9BE}"/>
                </a:ext>
              </a:extLst>
            </p:cNvPr>
            <p:cNvSpPr txBox="1"/>
            <p:nvPr/>
          </p:nvSpPr>
          <p:spPr>
            <a:xfrm>
              <a:off x="5286103" y="972564"/>
              <a:ext cx="101409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регулярная апериодика</a:t>
              </a:r>
            </a:p>
          </p:txBody>
        </p:sp>
        <p:cxnSp>
          <p:nvCxnSpPr>
            <p:cNvPr id="14" name="Прямая со стрелкой 21">
              <a:extLst>
                <a:ext uri="{FF2B5EF4-FFF2-40B4-BE49-F238E27FC236}">
                  <a16:creationId xmlns:a16="http://schemas.microsoft.com/office/drawing/2014/main" id="{FF7B8A82-5A8C-0771-6609-D859CAC516A9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6740434" y="592183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0418B2-85FD-8C82-6001-4FE10F9AEA34}"/>
                </a:ext>
              </a:extLst>
            </p:cNvPr>
            <p:cNvSpPr txBox="1"/>
            <p:nvPr/>
          </p:nvSpPr>
          <p:spPr>
            <a:xfrm>
              <a:off x="6409509" y="946439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апериодики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F9685CE-2CDB-A343-B4E6-B64ED431425F}"/>
              </a:ext>
            </a:extLst>
          </p:cNvPr>
          <p:cNvGrpSpPr/>
          <p:nvPr/>
        </p:nvGrpSpPr>
        <p:grpSpPr>
          <a:xfrm>
            <a:off x="6879771" y="196350"/>
            <a:ext cx="2351315" cy="1067467"/>
            <a:chOff x="5246914" y="305207"/>
            <a:chExt cx="2351315" cy="106746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430A0E6-BF05-0F67-17AD-5051AE3C28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1869" b="82784"/>
            <a:stretch/>
          </p:blipFill>
          <p:spPr>
            <a:xfrm>
              <a:off x="5385298" y="305207"/>
              <a:ext cx="1790565" cy="286976"/>
            </a:xfrm>
            <a:prstGeom prst="rect">
              <a:avLst/>
            </a:prstGeom>
          </p:spPr>
        </p:pic>
        <p:cxnSp>
          <p:nvCxnSpPr>
            <p:cNvPr id="19" name="Прямая со стрелкой 21">
              <a:extLst>
                <a:ext uri="{FF2B5EF4-FFF2-40B4-BE49-F238E27FC236}">
                  <a16:creationId xmlns:a16="http://schemas.microsoft.com/office/drawing/2014/main" id="{16042907-C006-293B-D0FB-4534ECA53BED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5773555" y="562517"/>
              <a:ext cx="432686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220D85D-0FA1-B4D3-9A7D-960E8F4BCBF0}"/>
                </a:ext>
              </a:extLst>
            </p:cNvPr>
            <p:cNvSpPr txBox="1"/>
            <p:nvPr/>
          </p:nvSpPr>
          <p:spPr>
            <a:xfrm>
              <a:off x="5246914" y="972564"/>
              <a:ext cx="10532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regular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1">
              <a:extLst>
                <a:ext uri="{FF2B5EF4-FFF2-40B4-BE49-F238E27FC236}">
                  <a16:creationId xmlns:a16="http://schemas.microsoft.com/office/drawing/2014/main" id="{1E7D44D3-8800-666A-2C9E-B7B5D707F81E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6740434" y="592183"/>
              <a:ext cx="263435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401466-CA74-4AA7-F9A8-F04BB0947926}"/>
                </a:ext>
              </a:extLst>
            </p:cNvPr>
            <p:cNvSpPr txBox="1"/>
            <p:nvPr/>
          </p:nvSpPr>
          <p:spPr>
            <a:xfrm>
              <a:off x="6409509" y="946439"/>
              <a:ext cx="1188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57B6F29-332C-5D13-9DC0-6F9D129939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1" t="17487" r="760" b="35084"/>
          <a:stretch/>
        </p:blipFill>
        <p:spPr>
          <a:xfrm>
            <a:off x="236220" y="1650683"/>
            <a:ext cx="4681538" cy="7905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9A2B77-4AF7-B40F-B08C-15AECE04928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2" t="65168" r="721" b="13689"/>
          <a:stretch/>
        </p:blipFill>
        <p:spPr>
          <a:xfrm>
            <a:off x="195264" y="2636520"/>
            <a:ext cx="4686300" cy="352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AA1D4E-50B7-9E31-DCDB-7A527B5FBDB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8" t="18834" r="984" b="37564"/>
          <a:stretch/>
        </p:blipFill>
        <p:spPr>
          <a:xfrm>
            <a:off x="197576" y="5050971"/>
            <a:ext cx="3600450" cy="676956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F42B8752-B4AD-537A-1DA2-1B130A980C9C}"/>
              </a:ext>
            </a:extLst>
          </p:cNvPr>
          <p:cNvGrpSpPr/>
          <p:nvPr/>
        </p:nvGrpSpPr>
        <p:grpSpPr>
          <a:xfrm>
            <a:off x="3775165" y="3451180"/>
            <a:ext cx="2438398" cy="1240948"/>
            <a:chOff x="3775165" y="3451180"/>
            <a:chExt cx="2438398" cy="124094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C947D2F-A969-4F21-DA73-B499153D0B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47021" b="81595"/>
            <a:stretch/>
          </p:blipFill>
          <p:spPr>
            <a:xfrm>
              <a:off x="3906339" y="3451180"/>
              <a:ext cx="1947863" cy="285750"/>
            </a:xfrm>
            <a:prstGeom prst="rect">
              <a:avLst/>
            </a:prstGeom>
          </p:spPr>
        </p:pic>
        <p:cxnSp>
          <p:nvCxnSpPr>
            <p:cNvPr id="24" name="Прямая со стрелкой 21">
              <a:extLst>
                <a:ext uri="{FF2B5EF4-FFF2-40B4-BE49-F238E27FC236}">
                  <a16:creationId xmlns:a16="http://schemas.microsoft.com/office/drawing/2014/main" id="{853A2B82-E688-7075-1E69-3590BF1B282A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4282211" y="3728083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0F6FC22-FB30-1373-B49B-D9C64BD19E49}"/>
                </a:ext>
              </a:extLst>
            </p:cNvPr>
            <p:cNvSpPr txBox="1"/>
            <p:nvPr/>
          </p:nvSpPr>
          <p:spPr>
            <a:xfrm>
              <a:off x="3775165" y="4138130"/>
              <a:ext cx="101409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общая апериодика</a:t>
              </a:r>
            </a:p>
          </p:txBody>
        </p:sp>
        <p:cxnSp>
          <p:nvCxnSpPr>
            <p:cNvPr id="26" name="Прямая со стрелкой 21">
              <a:extLst>
                <a:ext uri="{FF2B5EF4-FFF2-40B4-BE49-F238E27FC236}">
                  <a16:creationId xmlns:a16="http://schemas.microsoft.com/office/drawing/2014/main" id="{DEBAD16A-CFC4-6C0B-D268-807F68AEBDD2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5229496" y="3757749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F233CED-19C6-DE5C-EDEA-6770329E89EB}"/>
                </a:ext>
              </a:extLst>
            </p:cNvPr>
            <p:cNvSpPr txBox="1"/>
            <p:nvPr/>
          </p:nvSpPr>
          <p:spPr>
            <a:xfrm>
              <a:off x="4898571" y="4112005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апериодики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D4D92DD-E9B5-ADB6-3AAB-F2DA19355D21}"/>
              </a:ext>
            </a:extLst>
          </p:cNvPr>
          <p:cNvGrpSpPr/>
          <p:nvPr/>
        </p:nvGrpSpPr>
        <p:grpSpPr>
          <a:xfrm>
            <a:off x="6392091" y="3385866"/>
            <a:ext cx="2412275" cy="1073996"/>
            <a:chOff x="6392091" y="3385866"/>
            <a:chExt cx="2412275" cy="1073996"/>
          </a:xfrm>
        </p:grpSpPr>
        <p:cxnSp>
          <p:nvCxnSpPr>
            <p:cNvPr id="30" name="Прямая со стрелкой 21">
              <a:extLst>
                <a:ext uri="{FF2B5EF4-FFF2-40B4-BE49-F238E27FC236}">
                  <a16:creationId xmlns:a16="http://schemas.microsoft.com/office/drawing/2014/main" id="{6E29F4BB-4ED5-ADC3-789F-495C753B9287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V="1">
              <a:off x="6949212" y="3649705"/>
              <a:ext cx="463166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157A2CE-07EE-EB07-240B-6C0A9891DD9B}"/>
                </a:ext>
              </a:extLst>
            </p:cNvPr>
            <p:cNvSpPr txBox="1"/>
            <p:nvPr/>
          </p:nvSpPr>
          <p:spPr>
            <a:xfrm>
              <a:off x="6392091" y="4059752"/>
              <a:ext cx="11142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general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Прямая со стрелкой 21">
              <a:extLst>
                <a:ext uri="{FF2B5EF4-FFF2-40B4-BE49-F238E27FC236}">
                  <a16:creationId xmlns:a16="http://schemas.microsoft.com/office/drawing/2014/main" id="{D4CE82DB-DA2D-8DDB-F743-2C9FAC41AE31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7946571" y="3679371"/>
              <a:ext cx="263435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A9E300-17F1-2C1C-E858-9F72E482583D}"/>
                </a:ext>
              </a:extLst>
            </p:cNvPr>
            <p:cNvSpPr txBox="1"/>
            <p:nvPr/>
          </p:nvSpPr>
          <p:spPr>
            <a:xfrm>
              <a:off x="7615646" y="4033627"/>
              <a:ext cx="1188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9B538DB2-2D63-AC43-29CD-934138BAB8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47021" b="81595"/>
            <a:stretch/>
          </p:blipFill>
          <p:spPr>
            <a:xfrm>
              <a:off x="6680019" y="3385866"/>
              <a:ext cx="1947863" cy="28575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951E1E3-2BE5-A904-C39A-125D6980C627}"/>
              </a:ext>
            </a:extLst>
          </p:cNvPr>
          <p:cNvGrpSpPr/>
          <p:nvPr/>
        </p:nvGrpSpPr>
        <p:grpSpPr>
          <a:xfrm>
            <a:off x="4974908" y="4981304"/>
            <a:ext cx="3705225" cy="1219200"/>
            <a:chOff x="4974908" y="4981304"/>
            <a:chExt cx="3705225" cy="1219200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6AD32AD-10DE-204B-8917-CB27A41E4C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3871" b="64398"/>
            <a:stretch/>
          </p:blipFill>
          <p:spPr>
            <a:xfrm>
              <a:off x="4974908" y="4981304"/>
              <a:ext cx="3705225" cy="1219200"/>
            </a:xfrm>
            <a:prstGeom prst="rect">
              <a:avLst/>
            </a:prstGeom>
          </p:spPr>
        </p:pic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232492A1-1DB7-E46B-F936-7F1D1E36E767}"/>
                </a:ext>
              </a:extLst>
            </p:cNvPr>
            <p:cNvSpPr/>
            <p:nvPr/>
          </p:nvSpPr>
          <p:spPr>
            <a:xfrm>
              <a:off x="5106490" y="5175069"/>
              <a:ext cx="3279864" cy="16328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0CDFD741-E995-2248-5DC0-EF9F0C2595D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8" t="62611" r="984" b="14418"/>
          <a:stretch/>
        </p:blipFill>
        <p:spPr>
          <a:xfrm>
            <a:off x="219347" y="5926592"/>
            <a:ext cx="3600450" cy="35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832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Группа 30"/>
          <p:cNvGrpSpPr/>
          <p:nvPr/>
        </p:nvGrpSpPr>
        <p:grpSpPr>
          <a:xfrm>
            <a:off x="1911022" y="332088"/>
            <a:ext cx="5797995" cy="1758649"/>
            <a:chOff x="1644322" y="3503913"/>
            <a:chExt cx="5797995" cy="1758649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10" name="Левая фигурная скобка 9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Легенда</a:t>
              </a:r>
            </a:p>
          </p:txBody>
        </p:sp>
        <p:cxnSp>
          <p:nvCxnSpPr>
            <p:cNvPr id="13" name="Прямая со стрелкой 12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061741" y="3503913"/>
              <a:ext cx="22915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Установка пределов варьирования: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плотности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толщины </a:t>
              </a:r>
            </a:p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слоя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периода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переходной области</a:t>
              </a:r>
            </a:p>
          </p:txBody>
        </p:sp>
      </p:grpSp>
      <p:grpSp>
        <p:nvGrpSpPr>
          <p:cNvPr id="32" name="Группа 31"/>
          <p:cNvGrpSpPr/>
          <p:nvPr/>
        </p:nvGrpSpPr>
        <p:grpSpPr>
          <a:xfrm>
            <a:off x="1901497" y="3065763"/>
            <a:ext cx="5880428" cy="1758649"/>
            <a:chOff x="1644322" y="3503913"/>
            <a:chExt cx="5880428" cy="1758649"/>
          </a:xfrm>
        </p:grpSpPr>
        <p:pic>
          <p:nvPicPr>
            <p:cNvPr id="33" name="Рисунок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34" name="Левая фигурная скобка 33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Legend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Прямая со стрелкой 35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061741" y="3503913"/>
              <a:ext cx="2463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Setting the limits for variables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density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thickness of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layer/period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transitional region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969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617A96-28CF-5553-980B-A0CFB0E895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2" t="6245" r="2172" b="84228"/>
          <a:stretch/>
        </p:blipFill>
        <p:spPr>
          <a:xfrm>
            <a:off x="95795" y="95793"/>
            <a:ext cx="3744686" cy="5399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B95415-9781-D7DC-F887-295F0F4172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" t="17462" r="1950" b="69323"/>
          <a:stretch/>
        </p:blipFill>
        <p:spPr>
          <a:xfrm>
            <a:off x="130629" y="783771"/>
            <a:ext cx="3762102" cy="7489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E72711-62C6-4CDD-616B-3411D54E20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" t="32213" r="1950" b="35827"/>
          <a:stretch/>
        </p:blipFill>
        <p:spPr>
          <a:xfrm>
            <a:off x="130629" y="1628502"/>
            <a:ext cx="3762103" cy="18113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C03387-78E3-1763-EE57-C6C86DDACF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" t="65559" r="1950" b="8011"/>
          <a:stretch/>
        </p:blipFill>
        <p:spPr>
          <a:xfrm>
            <a:off x="139337" y="3605349"/>
            <a:ext cx="3762103" cy="149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09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1381128" y="1690517"/>
            <a:ext cx="6381750" cy="3455364"/>
            <a:chOff x="1381128" y="1690517"/>
            <a:chExt cx="6381750" cy="3455364"/>
          </a:xfrm>
        </p:grpSpPr>
        <p:pic>
          <p:nvPicPr>
            <p:cNvPr id="29" name="Рисунок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1128" y="1707356"/>
              <a:ext cx="6381750" cy="3438525"/>
            </a:xfrm>
            <a:prstGeom prst="rect">
              <a:avLst/>
            </a:prstGeom>
          </p:spPr>
        </p:pic>
        <p:sp>
          <p:nvSpPr>
            <p:cNvPr id="56" name="Прямоугольник 55"/>
            <p:cNvSpPr/>
            <p:nvPr/>
          </p:nvSpPr>
          <p:spPr>
            <a:xfrm>
              <a:off x="1381128" y="1709737"/>
              <a:ext cx="6381749" cy="316706"/>
            </a:xfrm>
            <a:prstGeom prst="rect">
              <a:avLst/>
            </a:prstGeom>
            <a:solidFill>
              <a:srgbClr val="00206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Прямоугольник 3"/>
            <p:cNvSpPr/>
            <p:nvPr/>
          </p:nvSpPr>
          <p:spPr>
            <a:xfrm>
              <a:off x="2895601" y="2333625"/>
              <a:ext cx="4705350" cy="2514599"/>
            </a:xfrm>
            <a:prstGeom prst="rect">
              <a:avLst/>
            </a:prstGeom>
            <a:solidFill>
              <a:srgbClr val="00206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" name="Прямая соединительная линия 5"/>
            <p:cNvCxnSpPr/>
            <p:nvPr/>
          </p:nvCxnSpPr>
          <p:spPr>
            <a:xfrm flipH="1">
              <a:off x="6943728" y="4162424"/>
              <a:ext cx="657223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/>
            <p:nvPr/>
          </p:nvCxnSpPr>
          <p:spPr>
            <a:xfrm flipH="1">
              <a:off x="2895602" y="2333625"/>
              <a:ext cx="1066798" cy="1121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 flipH="1">
              <a:off x="6534153" y="3726655"/>
              <a:ext cx="1066798" cy="1121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/>
            <p:cNvCxnSpPr/>
            <p:nvPr/>
          </p:nvCxnSpPr>
          <p:spPr>
            <a:xfrm flipH="1">
              <a:off x="2895600" y="2333625"/>
              <a:ext cx="657223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 flipH="1">
              <a:off x="2895602" y="2333625"/>
              <a:ext cx="1504948" cy="16001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/>
            <p:cNvCxnSpPr/>
            <p:nvPr/>
          </p:nvCxnSpPr>
          <p:spPr>
            <a:xfrm flipH="1">
              <a:off x="2895602" y="2333625"/>
              <a:ext cx="2000248" cy="2109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/>
            <p:nvPr/>
          </p:nvCxnSpPr>
          <p:spPr>
            <a:xfrm flipH="1">
              <a:off x="2895602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/>
            <p:nvPr/>
          </p:nvCxnSpPr>
          <p:spPr>
            <a:xfrm flipH="1">
              <a:off x="4895850" y="2324100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/>
            <p:nvPr/>
          </p:nvCxnSpPr>
          <p:spPr>
            <a:xfrm flipH="1">
              <a:off x="5600703" y="2747962"/>
              <a:ext cx="2000248" cy="2109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/>
            <p:cNvCxnSpPr/>
            <p:nvPr/>
          </p:nvCxnSpPr>
          <p:spPr>
            <a:xfrm flipH="1">
              <a:off x="6096004" y="3248025"/>
              <a:ext cx="1504948" cy="16001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/>
            <p:cNvCxnSpPr/>
            <p:nvPr/>
          </p:nvCxnSpPr>
          <p:spPr>
            <a:xfrm flipH="1">
              <a:off x="3357566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единительная линия 51"/>
            <p:cNvCxnSpPr/>
            <p:nvPr/>
          </p:nvCxnSpPr>
          <p:spPr>
            <a:xfrm flipH="1">
              <a:off x="3876678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единительная линия 52"/>
            <p:cNvCxnSpPr/>
            <p:nvPr/>
          </p:nvCxnSpPr>
          <p:spPr>
            <a:xfrm flipH="1">
              <a:off x="4371978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/>
            <p:cNvCxnSpPr/>
            <p:nvPr/>
          </p:nvCxnSpPr>
          <p:spPr>
            <a:xfrm flipH="1">
              <a:off x="1432831" y="1700041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/>
            <p:cNvCxnSpPr/>
            <p:nvPr/>
          </p:nvCxnSpPr>
          <p:spPr>
            <a:xfrm flipH="1">
              <a:off x="7303295" y="4552949"/>
              <a:ext cx="300042" cy="300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>
            <a:xfrm flipH="1">
              <a:off x="1918603" y="1690517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/>
            <p:nvPr/>
          </p:nvCxnSpPr>
          <p:spPr>
            <a:xfrm flipH="1">
              <a:off x="2404375" y="1716880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/>
            <p:nvPr/>
          </p:nvCxnSpPr>
          <p:spPr>
            <a:xfrm flipH="1">
              <a:off x="2890147" y="1707356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/>
            <p:nvPr/>
          </p:nvCxnSpPr>
          <p:spPr>
            <a:xfrm flipH="1">
              <a:off x="3357566" y="1709143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/>
            <p:nvPr/>
          </p:nvCxnSpPr>
          <p:spPr>
            <a:xfrm flipH="1">
              <a:off x="3843338" y="1707783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 flipH="1">
              <a:off x="4329110" y="1717818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>
            <a:xfrm flipH="1">
              <a:off x="4814882" y="1708294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 flipH="1">
              <a:off x="5250312" y="1700041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/>
            <p:nvPr/>
          </p:nvCxnSpPr>
          <p:spPr>
            <a:xfrm flipH="1">
              <a:off x="5736084" y="1690517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/>
            <p:nvPr/>
          </p:nvCxnSpPr>
          <p:spPr>
            <a:xfrm flipH="1">
              <a:off x="6221856" y="1716880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/>
            <p:nvPr/>
          </p:nvCxnSpPr>
          <p:spPr>
            <a:xfrm flipH="1">
              <a:off x="6707628" y="1707356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/>
            <p:nvPr/>
          </p:nvCxnSpPr>
          <p:spPr>
            <a:xfrm flipH="1">
              <a:off x="7175047" y="1709143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5747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Группа 25"/>
          <p:cNvGrpSpPr/>
          <p:nvPr/>
        </p:nvGrpSpPr>
        <p:grpSpPr>
          <a:xfrm>
            <a:off x="804188" y="1224643"/>
            <a:ext cx="4749572" cy="1975757"/>
            <a:chOff x="804188" y="1224643"/>
            <a:chExt cx="4749572" cy="1975757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8718" y="1357993"/>
              <a:ext cx="323850" cy="1676400"/>
            </a:xfrm>
            <a:prstGeom prst="rect">
              <a:avLst/>
            </a:prstGeom>
          </p:spPr>
        </p:pic>
        <p:sp>
          <p:nvSpPr>
            <p:cNvPr id="4" name="Овал 3"/>
            <p:cNvSpPr/>
            <p:nvPr/>
          </p:nvSpPr>
          <p:spPr>
            <a:xfrm>
              <a:off x="3477987" y="1224643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Левая фигурная скобка 7"/>
            <p:cNvSpPr/>
            <p:nvPr/>
          </p:nvSpPr>
          <p:spPr>
            <a:xfrm>
              <a:off x="3032350" y="1421651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Прямая со стрелкой 8"/>
            <p:cNvCxnSpPr/>
            <p:nvPr/>
          </p:nvCxnSpPr>
          <p:spPr>
            <a:xfrm flipH="1" flipV="1">
              <a:off x="3575280" y="2028274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04188" y="1414552"/>
              <a:ext cx="20703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Drag color scale up or down to move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188" y="2354204"/>
              <a:ext cx="22492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 the mouse wheel for zooming the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88938" y="1728192"/>
              <a:ext cx="156482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Double-clicking on the scale will allow you to change the color scheme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961344" y="4004031"/>
            <a:ext cx="4592416" cy="1975757"/>
            <a:chOff x="961344" y="4004031"/>
            <a:chExt cx="4592416" cy="1975757"/>
          </a:xfrm>
        </p:grpSpPr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7843" y="4137381"/>
              <a:ext cx="323850" cy="1676400"/>
            </a:xfrm>
            <a:prstGeom prst="rect">
              <a:avLst/>
            </a:prstGeom>
          </p:spPr>
        </p:pic>
        <p:sp>
          <p:nvSpPr>
            <p:cNvPr id="19" name="Овал 18"/>
            <p:cNvSpPr/>
            <p:nvPr/>
          </p:nvSpPr>
          <p:spPr>
            <a:xfrm>
              <a:off x="3567112" y="4004031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3121475" y="4201039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0"/>
            <p:cNvCxnSpPr/>
            <p:nvPr/>
          </p:nvCxnSpPr>
          <p:spPr>
            <a:xfrm flipH="1" flipV="1">
              <a:off x="3664405" y="4807662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962018" y="4207497"/>
              <a:ext cx="207033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Перетащите цветовую шкалу вверх или вниз для подстройки диапазона значений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61344" y="5134695"/>
              <a:ext cx="218122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Колесом мыши можно расширить или сузить диапазон отображаемых значений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78063" y="4422941"/>
              <a:ext cx="147569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Двойной клик по шкале позволит сменить цветовую схему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9276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Группа 70"/>
          <p:cNvGrpSpPr/>
          <p:nvPr/>
        </p:nvGrpSpPr>
        <p:grpSpPr>
          <a:xfrm>
            <a:off x="1430642" y="2557580"/>
            <a:ext cx="4152335" cy="2573380"/>
            <a:chOff x="1430642" y="2557580"/>
            <a:chExt cx="4152335" cy="2573380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2061029" y="309970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Овал 5"/>
            <p:cNvSpPr/>
            <p:nvPr/>
          </p:nvSpPr>
          <p:spPr>
            <a:xfrm>
              <a:off x="2366011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7" name="Овал 26"/>
            <p:cNvSpPr/>
            <p:nvPr/>
          </p:nvSpPr>
          <p:spPr>
            <a:xfrm>
              <a:off x="3161212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8" name="Овал 27"/>
            <p:cNvSpPr/>
            <p:nvPr/>
          </p:nvSpPr>
          <p:spPr>
            <a:xfrm>
              <a:off x="3956413" y="3073785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30" name="Прямая соединительная линия 29"/>
            <p:cNvCxnSpPr/>
            <p:nvPr/>
          </p:nvCxnSpPr>
          <p:spPr>
            <a:xfrm>
              <a:off x="2061029" y="395695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Овал 30"/>
            <p:cNvSpPr/>
            <p:nvPr/>
          </p:nvSpPr>
          <p:spPr>
            <a:xfrm>
              <a:off x="2366011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2" name="Овал 31"/>
            <p:cNvSpPr/>
            <p:nvPr/>
          </p:nvSpPr>
          <p:spPr>
            <a:xfrm>
              <a:off x="3161212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3950443" y="393307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7" name="Правая фигурная скобка 6"/>
            <p:cNvSpPr/>
            <p:nvPr/>
          </p:nvSpPr>
          <p:spPr>
            <a:xfrm rot="16200000">
              <a:off x="2685689" y="2558144"/>
              <a:ext cx="196488" cy="79519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20900" y="313614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92608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664316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Овал 39"/>
            <p:cNvSpPr/>
            <p:nvPr/>
          </p:nvSpPr>
          <p:spPr>
            <a:xfrm>
              <a:off x="2746563" y="393341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3" name="Овал 42"/>
            <p:cNvSpPr/>
            <p:nvPr/>
          </p:nvSpPr>
          <p:spPr>
            <a:xfrm>
              <a:off x="3015610" y="393443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6" name="Овал 45"/>
            <p:cNvSpPr/>
            <p:nvPr/>
          </p:nvSpPr>
          <p:spPr>
            <a:xfrm>
              <a:off x="3535794" y="393307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7" name="Овал 46"/>
            <p:cNvSpPr/>
            <p:nvPr/>
          </p:nvSpPr>
          <p:spPr>
            <a:xfrm>
              <a:off x="3804841" y="393409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10033" y="2557580"/>
              <a:ext cx="3871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Правая фигурная скобка 47"/>
            <p:cNvSpPr/>
            <p:nvPr/>
          </p:nvSpPr>
          <p:spPr>
            <a:xfrm rot="16200000">
              <a:off x="2837774" y="3722045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746563" y="3533461"/>
              <a:ext cx="3331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Правая фигурная скобка 49"/>
            <p:cNvSpPr/>
            <p:nvPr/>
          </p:nvSpPr>
          <p:spPr>
            <a:xfrm rot="5400000">
              <a:off x="2513925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414908" y="4114025"/>
              <a:ext cx="357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ru-RU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m:rPr>
                              <m:nor/>
                            </m:rPr>
                            <a:rPr lang="en-US" sz="12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density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factor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blipFill>
                  <a:blip r:embed="rId2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Правая фигурная скобка 52"/>
            <p:cNvSpPr/>
            <p:nvPr/>
          </p:nvSpPr>
          <p:spPr>
            <a:xfrm rot="16200000">
              <a:off x="3637303" y="3722413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m:rPr>
                          <m:nor/>
                        </m:rPr>
                        <a:rPr lang="en-US" sz="12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∗(1+</m:t>
                      </m:r>
                      <m:r>
                        <m:rPr>
                          <m:sty m:val="p"/>
                        </m:rP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shift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29" t="-2222" b="-1777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Правая фигурная скобка 55"/>
            <p:cNvSpPr/>
            <p:nvPr/>
          </p:nvSpPr>
          <p:spPr>
            <a:xfrm rot="5400000">
              <a:off x="3307607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7" name="Дуга 56"/>
            <p:cNvSpPr/>
            <p:nvPr/>
          </p:nvSpPr>
          <p:spPr>
            <a:xfrm>
              <a:off x="1430642" y="3079027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9" name="Дуга 58"/>
            <p:cNvSpPr/>
            <p:nvPr/>
          </p:nvSpPr>
          <p:spPr>
            <a:xfrm>
              <a:off x="1433516" y="3964020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60" name="Прямая соединительная линия 59"/>
            <p:cNvCxnSpPr/>
            <p:nvPr/>
          </p:nvCxnSpPr>
          <p:spPr>
            <a:xfrm>
              <a:off x="2062329" y="4810356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Овал 60"/>
            <p:cNvSpPr/>
            <p:nvPr/>
          </p:nvSpPr>
          <p:spPr>
            <a:xfrm>
              <a:off x="2367311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2" name="Овал 61"/>
            <p:cNvSpPr/>
            <p:nvPr/>
          </p:nvSpPr>
          <p:spPr>
            <a:xfrm>
              <a:off x="3162512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3" name="Овал 62"/>
            <p:cNvSpPr/>
            <p:nvPr/>
          </p:nvSpPr>
          <p:spPr>
            <a:xfrm>
              <a:off x="3957713" y="4784434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122200" y="4846790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893908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665616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748749" y="3106026"/>
              <a:ext cx="834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arg points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9250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141220" y="919162"/>
            <a:ext cx="4635817" cy="5019675"/>
            <a:chOff x="2141220" y="919162"/>
            <a:chExt cx="4635817" cy="5019675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62" y="919162"/>
              <a:ext cx="4410075" cy="5019675"/>
            </a:xfrm>
            <a:prstGeom prst="rect">
              <a:avLst/>
            </a:prstGeom>
          </p:spPr>
        </p:pic>
        <p:sp>
          <p:nvSpPr>
            <p:cNvPr id="3" name="Овал 2"/>
            <p:cNvSpPr/>
            <p:nvPr/>
          </p:nvSpPr>
          <p:spPr>
            <a:xfrm>
              <a:off x="2141220" y="2537460"/>
              <a:ext cx="1973580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761457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Группа 62"/>
          <p:cNvGrpSpPr/>
          <p:nvPr/>
        </p:nvGrpSpPr>
        <p:grpSpPr>
          <a:xfrm>
            <a:off x="93204" y="924009"/>
            <a:ext cx="4275086" cy="4812747"/>
            <a:chOff x="93204" y="924009"/>
            <a:chExt cx="4275086" cy="4812747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Прямая соединительная линия 1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Дуга 1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21" name="Объект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6963485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64" name="Объект 63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Объект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8632144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65" name="Объект 64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Объект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2584450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66" name="Объект 65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Объект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9562468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67" name="Объект 66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Объект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7911265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68" name="Объект 67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Объект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1038938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69" name="Объект 68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Объект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5241026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70" name="Объект 69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Объект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9050347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71" name="Объект 70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Объект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0765685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82" name="Объект 81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Объект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0996995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83" name="Объект 82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Прямоугольник 3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35" name="Объект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2489494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93" name="Объект 92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Объект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0211877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94" name="Объект 93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7" name="Прямая соединительная линия 3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7" name="Объект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5591038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100" name="Объект 99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Правая фигурная скобка 4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0" name="Объект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2143836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101" name="Объект 100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Правая фигурная скобка 5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Подложка</a:t>
              </a:r>
            </a:p>
          </p:txBody>
        </p:sp>
        <p:graphicFrame>
          <p:nvGraphicFramePr>
            <p:cNvPr id="53" name="Объект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5292004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105" name="Объект 104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Прямоугольник 5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Прямоугольник 5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Прямоугольник 5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Правая фигурная скобка 5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Вакуум</a:t>
              </a:r>
            </a:p>
          </p:txBody>
        </p:sp>
        <p:graphicFrame>
          <p:nvGraphicFramePr>
            <p:cNvPr id="59" name="Объект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3016702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113" name="Объект 112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Прямоугольник 5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Прямоугольник 6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Прямоугольник 6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4" name="Группа 63"/>
          <p:cNvGrpSpPr/>
          <p:nvPr/>
        </p:nvGrpSpPr>
        <p:grpSpPr>
          <a:xfrm>
            <a:off x="4575095" y="1008032"/>
            <a:ext cx="4275086" cy="4812747"/>
            <a:chOff x="93204" y="924009"/>
            <a:chExt cx="4275086" cy="4812747"/>
          </a:xfrm>
        </p:grpSpPr>
        <p:cxnSp>
          <p:nvCxnSpPr>
            <p:cNvPr id="65" name="Прямая соединительная линия 6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 стрелкой 6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 стрелкой 7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 стрелкой 7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6" name="Прямая соединительная линия 7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 стрелкой 7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Дуга 7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81" name="Объект 8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0847491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21" name="Объект 20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Объект 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7995682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22" name="Объект 2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" name="Объект 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8002301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23" name="Объект 2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" name="Объект 8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4471106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24" name="Объект 23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Объект 8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8689446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25" name="Объект 24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Объект 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106255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26" name="Объект 25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" name="Объект 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5527139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27" name="Объект 26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" name="Объект 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8022580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28" name="Объект 27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" name="Объект 8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9336138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29" name="Объект 28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" name="Объект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4956564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30" name="Объект 29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Прямоугольник 9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Прямоугольник 9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Прямоугольник 9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4" name="Прямоугольник 9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95" name="Объект 9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7968840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35" name="Объект 34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" name="Объект 9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7922790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36" name="Объект 3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7" name="Прямая соединительная линия 9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 стрелкой 10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 стрелкой 10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7" name="Объект 10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9468407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47" name="Объект 46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" name="Правая фигурная скобка 10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</a:t>
              </a:r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0" name="Объект 10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5333897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50" name="Объект 49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" name="Правая фигурная скобка 11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Substrate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3" name="Объект 1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6827753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53" name="Объект 52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" name="Прямоугольник 11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5" name="Прямоугольник 11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6" name="Прямоугольник 11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7" name="Правая фигурная скобка 11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Vacuum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9" name="Объект 1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2834658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59" name="Объект 58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" name="Прямоугольник 11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1" name="Прямоугольник 12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2" name="Прямоугольник 12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598643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1CDB5274-F06F-AF7D-493D-C843DE39B82B}"/>
              </a:ext>
            </a:extLst>
          </p:cNvPr>
          <p:cNvGrpSpPr/>
          <p:nvPr/>
        </p:nvGrpSpPr>
        <p:grpSpPr>
          <a:xfrm>
            <a:off x="681037" y="111919"/>
            <a:ext cx="2333625" cy="2009775"/>
            <a:chOff x="261938" y="309563"/>
            <a:chExt cx="2333625" cy="2009775"/>
          </a:xfrm>
        </p:grpSpPr>
        <p:graphicFrame>
          <p:nvGraphicFramePr>
            <p:cNvPr id="11" name="Object 10">
              <a:extLst>
                <a:ext uri="{FF2B5EF4-FFF2-40B4-BE49-F238E27FC236}">
                  <a16:creationId xmlns:a16="http://schemas.microsoft.com/office/drawing/2014/main" id="{61734494-B75B-40C1-0CCE-A89B8EA2943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5417189"/>
                </p:ext>
              </p:extLst>
            </p:nvPr>
          </p:nvGraphicFramePr>
          <p:xfrm>
            <a:off x="280988" y="328613"/>
            <a:ext cx="2314575" cy="199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2" imgW="2314440" imgH="1990800" progId="PBrush">
                    <p:embed/>
                  </p:oleObj>
                </mc:Choice>
                <mc:Fallback>
                  <p:oleObj name="Bitmap Image" r:id="rId2" imgW="2314440" imgH="199080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80988" y="328613"/>
                          <a:ext cx="2314575" cy="1990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Овал 5">
              <a:extLst>
                <a:ext uri="{FF2B5EF4-FFF2-40B4-BE49-F238E27FC236}">
                  <a16:creationId xmlns:a16="http://schemas.microsoft.com/office/drawing/2014/main" id="{2862245D-BD5C-B83A-83E5-38D4080DF592}"/>
                </a:ext>
              </a:extLst>
            </p:cNvPr>
            <p:cNvSpPr/>
            <p:nvPr/>
          </p:nvSpPr>
          <p:spPr>
            <a:xfrm>
              <a:off x="261938" y="309563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C67D4B8-CCAC-2FAE-8DA4-565E6102D899}"/>
              </a:ext>
            </a:extLst>
          </p:cNvPr>
          <p:cNvGrpSpPr/>
          <p:nvPr/>
        </p:nvGrpSpPr>
        <p:grpSpPr>
          <a:xfrm>
            <a:off x="3440906" y="235744"/>
            <a:ext cx="3276600" cy="1181100"/>
            <a:chOff x="2828925" y="309563"/>
            <a:chExt cx="3276600" cy="1181100"/>
          </a:xfrm>
        </p:grpSpPr>
        <p:graphicFrame>
          <p:nvGraphicFramePr>
            <p:cNvPr id="14" name="Object 13">
              <a:extLst>
                <a:ext uri="{FF2B5EF4-FFF2-40B4-BE49-F238E27FC236}">
                  <a16:creationId xmlns:a16="http://schemas.microsoft.com/office/drawing/2014/main" id="{6F39115B-FD5B-4C5D-FEFC-7AFF06DE657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6739203"/>
                </p:ext>
              </p:extLst>
            </p:nvPr>
          </p:nvGraphicFramePr>
          <p:xfrm>
            <a:off x="2828925" y="328613"/>
            <a:ext cx="3276600" cy="1162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4" imgW="3276720" imgH="1162080" progId="PBrush">
                    <p:embed/>
                  </p:oleObj>
                </mc:Choice>
                <mc:Fallback>
                  <p:oleObj name="Bitmap Image" r:id="rId4" imgW="3276720" imgH="116208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828925" y="328613"/>
                          <a:ext cx="3276600" cy="1162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Овал 5">
              <a:extLst>
                <a:ext uri="{FF2B5EF4-FFF2-40B4-BE49-F238E27FC236}">
                  <a16:creationId xmlns:a16="http://schemas.microsoft.com/office/drawing/2014/main" id="{3AAE8653-9A08-DD31-C4D4-605A9FD79282}"/>
                </a:ext>
              </a:extLst>
            </p:cNvPr>
            <p:cNvSpPr/>
            <p:nvPr/>
          </p:nvSpPr>
          <p:spPr>
            <a:xfrm>
              <a:off x="3167063" y="309563"/>
              <a:ext cx="614362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BA16896-B106-D0E9-6546-A3C62E8034AA}"/>
              </a:ext>
            </a:extLst>
          </p:cNvPr>
          <p:cNvGrpSpPr/>
          <p:nvPr/>
        </p:nvGrpSpPr>
        <p:grpSpPr>
          <a:xfrm>
            <a:off x="452436" y="2371725"/>
            <a:ext cx="2809875" cy="619125"/>
            <a:chOff x="357188" y="2752725"/>
            <a:chExt cx="2809875" cy="619125"/>
          </a:xfrm>
        </p:grpSpPr>
        <p:graphicFrame>
          <p:nvGraphicFramePr>
            <p:cNvPr id="17" name="Object 16">
              <a:extLst>
                <a:ext uri="{FF2B5EF4-FFF2-40B4-BE49-F238E27FC236}">
                  <a16:creationId xmlns:a16="http://schemas.microsoft.com/office/drawing/2014/main" id="{2892E8B8-8A53-557F-57CC-FE6FC71705A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8659177"/>
                </p:ext>
              </p:extLst>
            </p:nvPr>
          </p:nvGraphicFramePr>
          <p:xfrm>
            <a:off x="357188" y="2752725"/>
            <a:ext cx="2809875" cy="619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6" imgW="2809800" imgH="619200" progId="PBrush">
                    <p:embed/>
                  </p:oleObj>
                </mc:Choice>
                <mc:Fallback>
                  <p:oleObj name="Bitmap Image" r:id="rId6" imgW="2809800" imgH="61920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57188" y="2752725"/>
                          <a:ext cx="2809875" cy="619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Овал 5">
              <a:extLst>
                <a:ext uri="{FF2B5EF4-FFF2-40B4-BE49-F238E27FC236}">
                  <a16:creationId xmlns:a16="http://schemas.microsoft.com/office/drawing/2014/main" id="{36650704-0D18-8454-193E-7E58D2F1C8BD}"/>
                </a:ext>
              </a:extLst>
            </p:cNvPr>
            <p:cNvSpPr/>
            <p:nvPr/>
          </p:nvSpPr>
          <p:spPr>
            <a:xfrm>
              <a:off x="1309687" y="2767013"/>
              <a:ext cx="1023937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B593B6F-9D90-E394-1628-FC51C3A5318A}"/>
              </a:ext>
            </a:extLst>
          </p:cNvPr>
          <p:cNvGrpSpPr/>
          <p:nvPr/>
        </p:nvGrpSpPr>
        <p:grpSpPr>
          <a:xfrm>
            <a:off x="4572000" y="1719263"/>
            <a:ext cx="3848100" cy="962025"/>
            <a:chOff x="4572000" y="2890838"/>
            <a:chExt cx="3848100" cy="962025"/>
          </a:xfrm>
        </p:grpSpPr>
        <p:graphicFrame>
          <p:nvGraphicFramePr>
            <p:cNvPr id="21" name="Object 20">
              <a:extLst>
                <a:ext uri="{FF2B5EF4-FFF2-40B4-BE49-F238E27FC236}">
                  <a16:creationId xmlns:a16="http://schemas.microsoft.com/office/drawing/2014/main" id="{2E2C0B60-319F-B687-5A1F-B11EE131FA0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9484987"/>
                </p:ext>
              </p:extLst>
            </p:nvPr>
          </p:nvGraphicFramePr>
          <p:xfrm>
            <a:off x="4572000" y="2890838"/>
            <a:ext cx="3848100" cy="962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8" imgW="3848040" imgH="961920" progId="PBrush">
                    <p:embed/>
                  </p:oleObj>
                </mc:Choice>
                <mc:Fallback>
                  <p:oleObj name="Bitmap Image" r:id="rId8" imgW="3848040" imgH="96192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572000" y="2890838"/>
                          <a:ext cx="3848100" cy="962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Овал 5">
              <a:extLst>
                <a:ext uri="{FF2B5EF4-FFF2-40B4-BE49-F238E27FC236}">
                  <a16:creationId xmlns:a16="http://schemas.microsoft.com/office/drawing/2014/main" id="{7A902283-8550-0984-EC15-876D6A5950C4}"/>
                </a:ext>
              </a:extLst>
            </p:cNvPr>
            <p:cNvSpPr/>
            <p:nvPr/>
          </p:nvSpPr>
          <p:spPr>
            <a:xfrm>
              <a:off x="6505575" y="2900363"/>
              <a:ext cx="442913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43" name="Рисунок 39">
            <a:extLst>
              <a:ext uri="{FF2B5EF4-FFF2-40B4-BE49-F238E27FC236}">
                <a16:creationId xmlns:a16="http://schemas.microsoft.com/office/drawing/2014/main" id="{A1D91CEA-C494-A21E-0DD0-A964C42F181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2723" b="65326"/>
          <a:stretch/>
        </p:blipFill>
        <p:spPr>
          <a:xfrm>
            <a:off x="2321719" y="4050506"/>
            <a:ext cx="3105150" cy="128587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19CFD31-FC2F-AAC8-2830-11A2015497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55543" y="3276600"/>
            <a:ext cx="9429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62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413055" y="109585"/>
            <a:ext cx="3152775" cy="1276350"/>
            <a:chOff x="3009900" y="2790825"/>
            <a:chExt cx="3152775" cy="1276350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9900" y="2790825"/>
              <a:ext cx="3124200" cy="1276350"/>
            </a:xfrm>
            <a:prstGeom prst="rect">
              <a:avLst/>
            </a:prstGeom>
          </p:spPr>
        </p:pic>
        <p:sp>
          <p:nvSpPr>
            <p:cNvPr id="6" name="Овал 5"/>
            <p:cNvSpPr/>
            <p:nvPr/>
          </p:nvSpPr>
          <p:spPr>
            <a:xfrm>
              <a:off x="5800725" y="3324225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6" name="Группа 145"/>
          <p:cNvGrpSpPr/>
          <p:nvPr/>
        </p:nvGrpSpPr>
        <p:grpSpPr>
          <a:xfrm>
            <a:off x="2142083" y="1626236"/>
            <a:ext cx="5149523" cy="1349615"/>
            <a:chOff x="2046290" y="1991996"/>
            <a:chExt cx="5149523" cy="1349615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1455" y="1991996"/>
              <a:ext cx="3067050" cy="390525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2046290" y="2483502"/>
              <a:ext cx="7051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 flipV="1">
              <a:off x="2648109" y="2356482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116456" y="2725496"/>
              <a:ext cx="10350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34987" y="2941501"/>
              <a:ext cx="1035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aperiodic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186112" y="2825657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Edit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414712" y="305820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21009" y="2829856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888264" y="303363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Copy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17974" y="2823915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Paste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397611" y="303226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648037" y="2834758"/>
              <a:ext cx="9404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down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305424" y="302313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Ungroup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563632" y="2732575"/>
              <a:ext cx="12630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 all layers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681338" y="2526540"/>
              <a:ext cx="15144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Save structure as text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" name="Прямая со стрелкой 64"/>
            <p:cNvCxnSpPr/>
            <p:nvPr/>
          </p:nvCxnSpPr>
          <p:spPr>
            <a:xfrm flipV="1">
              <a:off x="2943702" y="2355474"/>
              <a:ext cx="167797" cy="41885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 стрелкой 66"/>
            <p:cNvCxnSpPr/>
            <p:nvPr/>
          </p:nvCxnSpPr>
          <p:spPr>
            <a:xfrm flipV="1">
              <a:off x="3186112" y="2351249"/>
              <a:ext cx="198357" cy="58029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7"/>
            <p:cNvCxnSpPr/>
            <p:nvPr/>
          </p:nvCxnSpPr>
          <p:spPr>
            <a:xfrm flipV="1">
              <a:off x="3589255" y="2351930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 стрелкой 80"/>
            <p:cNvCxnSpPr/>
            <p:nvPr/>
          </p:nvCxnSpPr>
          <p:spPr>
            <a:xfrm flipV="1">
              <a:off x="4028996" y="2349142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 стрелкой 82"/>
            <p:cNvCxnSpPr/>
            <p:nvPr/>
          </p:nvCxnSpPr>
          <p:spPr>
            <a:xfrm flipV="1">
              <a:off x="4508419" y="2330758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 стрелкой 84"/>
            <p:cNvCxnSpPr/>
            <p:nvPr/>
          </p:nvCxnSpPr>
          <p:spPr>
            <a:xfrm flipV="1">
              <a:off x="4932362" y="2353256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 стрелкой 85"/>
            <p:cNvCxnSpPr/>
            <p:nvPr/>
          </p:nvCxnSpPr>
          <p:spPr>
            <a:xfrm flipH="1" flipV="1">
              <a:off x="5157944" y="2347168"/>
              <a:ext cx="425055" cy="70455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Прямая со стрелкой 86"/>
            <p:cNvCxnSpPr/>
            <p:nvPr/>
          </p:nvCxnSpPr>
          <p:spPr>
            <a:xfrm flipH="1" flipV="1">
              <a:off x="5612287" y="2351249"/>
              <a:ext cx="312263" cy="21365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 стрелкой 88"/>
            <p:cNvCxnSpPr/>
            <p:nvPr/>
          </p:nvCxnSpPr>
          <p:spPr>
            <a:xfrm flipH="1" flipV="1">
              <a:off x="5370664" y="2349142"/>
              <a:ext cx="377674" cy="42994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 flipV="1">
              <a:off x="4727574" y="2360733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 стрелкой 98"/>
            <p:cNvCxnSpPr/>
            <p:nvPr/>
          </p:nvCxnSpPr>
          <p:spPr>
            <a:xfrm flipV="1">
              <a:off x="4275136" y="233750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3808411" y="235372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Группа 146"/>
          <p:cNvGrpSpPr/>
          <p:nvPr/>
        </p:nvGrpSpPr>
        <p:grpSpPr>
          <a:xfrm>
            <a:off x="1565120" y="3176430"/>
            <a:ext cx="6235038" cy="1615691"/>
            <a:chOff x="1556412" y="3837703"/>
            <a:chExt cx="6235038" cy="1615691"/>
          </a:xfrm>
        </p:grpSpPr>
        <p:sp>
          <p:nvSpPr>
            <p:cNvPr id="37" name="TextBox 36"/>
            <p:cNvSpPr txBox="1"/>
            <p:nvPr/>
          </p:nvSpPr>
          <p:spPr>
            <a:xfrm>
              <a:off x="1594454" y="4368931"/>
              <a:ext cx="1441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602741" y="4560136"/>
              <a:ext cx="1568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многослойку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56412" y="4858695"/>
              <a:ext cx="15042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апериодику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892491" y="4732461"/>
              <a:ext cx="10000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Редактировать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411706" y="496984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705145" y="470129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Вырезать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60380" y="4976154"/>
              <a:ext cx="9715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Скопировать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36244" y="459784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Вставить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98895" y="5207173"/>
              <a:ext cx="1290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вверх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44494" y="4699195"/>
              <a:ext cx="9228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вниз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546436" y="4899250"/>
              <a:ext cx="12163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Разгруппировать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49671" y="4592979"/>
              <a:ext cx="11322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 все слои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863472" y="4347381"/>
              <a:ext cx="19279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Сохранить структуру как текст</a:t>
              </a:r>
            </a:p>
          </p:txBody>
        </p:sp>
        <p:pic>
          <p:nvPicPr>
            <p:cNvPr id="101" name="Рисунок 10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80031" y="3837703"/>
              <a:ext cx="3067050" cy="390525"/>
            </a:xfrm>
            <a:prstGeom prst="rect">
              <a:avLst/>
            </a:prstGeom>
          </p:spPr>
        </p:pic>
        <p:cxnSp>
          <p:nvCxnSpPr>
            <p:cNvPr id="103" name="Прямая со стрелкой 102"/>
            <p:cNvCxnSpPr/>
            <p:nvPr/>
          </p:nvCxnSpPr>
          <p:spPr>
            <a:xfrm flipV="1">
              <a:off x="2676685" y="4202189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 стрелкой 115"/>
            <p:cNvCxnSpPr/>
            <p:nvPr/>
          </p:nvCxnSpPr>
          <p:spPr>
            <a:xfrm flipV="1">
              <a:off x="2918819" y="4201182"/>
              <a:ext cx="221256" cy="39179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Прямая со стрелкой 116"/>
            <p:cNvCxnSpPr/>
            <p:nvPr/>
          </p:nvCxnSpPr>
          <p:spPr>
            <a:xfrm flipV="1">
              <a:off x="2908145" y="4206440"/>
              <a:ext cx="497993" cy="7076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 стрелкой 117"/>
            <p:cNvCxnSpPr/>
            <p:nvPr/>
          </p:nvCxnSpPr>
          <p:spPr>
            <a:xfrm flipV="1">
              <a:off x="3386176" y="4210823"/>
              <a:ext cx="226104" cy="52163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Прямая со стрелкой 118"/>
            <p:cNvCxnSpPr/>
            <p:nvPr/>
          </p:nvCxnSpPr>
          <p:spPr>
            <a:xfrm flipH="1" flipV="1">
              <a:off x="4073524" y="4196048"/>
              <a:ext cx="22146" cy="5115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Прямая со стрелкой 119"/>
            <p:cNvCxnSpPr/>
            <p:nvPr/>
          </p:nvCxnSpPr>
          <p:spPr>
            <a:xfrm flipH="1" flipV="1">
              <a:off x="4524295" y="4189165"/>
              <a:ext cx="83424" cy="43408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Прямая со стрелкой 120"/>
            <p:cNvCxnSpPr/>
            <p:nvPr/>
          </p:nvCxnSpPr>
          <p:spPr>
            <a:xfrm flipH="1" flipV="1">
              <a:off x="4999038" y="4186264"/>
              <a:ext cx="160597" cy="55613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 стрелкой 121"/>
            <p:cNvCxnSpPr/>
            <p:nvPr/>
          </p:nvCxnSpPr>
          <p:spPr>
            <a:xfrm flipH="1" flipV="1">
              <a:off x="5204138" y="4204421"/>
              <a:ext cx="614367" cy="74309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Прямая со стрелкой 122"/>
            <p:cNvCxnSpPr/>
            <p:nvPr/>
          </p:nvCxnSpPr>
          <p:spPr>
            <a:xfrm flipH="1" flipV="1">
              <a:off x="5640863" y="4196956"/>
              <a:ext cx="312263" cy="21365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 стрелкой 123"/>
            <p:cNvCxnSpPr/>
            <p:nvPr/>
          </p:nvCxnSpPr>
          <p:spPr>
            <a:xfrm flipH="1" flipV="1">
              <a:off x="5399240" y="4194849"/>
              <a:ext cx="377674" cy="42994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 стрелкой 124"/>
            <p:cNvCxnSpPr/>
            <p:nvPr/>
          </p:nvCxnSpPr>
          <p:spPr>
            <a:xfrm flipH="1" flipV="1">
              <a:off x="4794562" y="4186264"/>
              <a:ext cx="208852" cy="104242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Прямая со стрелкой 125"/>
            <p:cNvCxnSpPr/>
            <p:nvPr/>
          </p:nvCxnSpPr>
          <p:spPr>
            <a:xfrm flipH="1" flipV="1">
              <a:off x="4280375" y="4188029"/>
              <a:ext cx="140380" cy="78812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Прямая со стрелкой 126"/>
            <p:cNvCxnSpPr/>
            <p:nvPr/>
          </p:nvCxnSpPr>
          <p:spPr>
            <a:xfrm flipV="1">
              <a:off x="3814931" y="4212836"/>
              <a:ext cx="41583" cy="76970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Группа 204"/>
          <p:cNvGrpSpPr/>
          <p:nvPr/>
        </p:nvGrpSpPr>
        <p:grpSpPr>
          <a:xfrm>
            <a:off x="385296" y="5058353"/>
            <a:ext cx="3653905" cy="1539989"/>
            <a:chOff x="385296" y="5058353"/>
            <a:chExt cx="3653905" cy="1539989"/>
          </a:xfrm>
        </p:grpSpPr>
        <p:pic>
          <p:nvPicPr>
            <p:cNvPr id="171" name="Рисунок 17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24626" y="5341042"/>
              <a:ext cx="2314575" cy="1257300"/>
            </a:xfrm>
            <a:prstGeom prst="rect">
              <a:avLst/>
            </a:prstGeom>
          </p:spPr>
        </p:pic>
        <p:cxnSp>
          <p:nvCxnSpPr>
            <p:cNvPr id="172" name="Прямая со стрелкой 171"/>
            <p:cNvCxnSpPr/>
            <p:nvPr/>
          </p:nvCxnSpPr>
          <p:spPr>
            <a:xfrm>
              <a:off x="1427627" y="59681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 стрелкой 172"/>
            <p:cNvCxnSpPr/>
            <p:nvPr/>
          </p:nvCxnSpPr>
          <p:spPr>
            <a:xfrm>
              <a:off x="1427627" y="61776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 стрелкой 173"/>
            <p:cNvCxnSpPr/>
            <p:nvPr/>
          </p:nvCxnSpPr>
          <p:spPr>
            <a:xfrm>
              <a:off x="1437153" y="64062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385296" y="5817170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fitting on/off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13228" y="6031125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503703" y="6247996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8" name="Прямая со стрелкой 177"/>
            <p:cNvCxnSpPr/>
            <p:nvPr/>
          </p:nvCxnSpPr>
          <p:spPr>
            <a:xfrm>
              <a:off x="1427627" y="57395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>
              <a:off x="822407" y="5058353"/>
              <a:ext cx="1206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context 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1" name="Прямая со стрелкой 180"/>
            <p:cNvCxnSpPr/>
            <p:nvPr/>
          </p:nvCxnSpPr>
          <p:spPr>
            <a:xfrm>
              <a:off x="1845208" y="5264643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/>
            <p:cNvSpPr txBox="1"/>
            <p:nvPr/>
          </p:nvSpPr>
          <p:spPr>
            <a:xfrm>
              <a:off x="385296" y="5588733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 value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4" name="Группа 203"/>
          <p:cNvGrpSpPr/>
          <p:nvPr/>
        </p:nvGrpSpPr>
        <p:grpSpPr>
          <a:xfrm>
            <a:off x="4594735" y="5211436"/>
            <a:ext cx="3912372" cy="1539989"/>
            <a:chOff x="4594735" y="5211436"/>
            <a:chExt cx="3912372" cy="1539989"/>
          </a:xfrm>
        </p:grpSpPr>
        <p:pic>
          <p:nvPicPr>
            <p:cNvPr id="192" name="Рисунок 19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92532" y="5494125"/>
              <a:ext cx="2314575" cy="1257300"/>
            </a:xfrm>
            <a:prstGeom prst="rect">
              <a:avLst/>
            </a:prstGeom>
          </p:spPr>
        </p:pic>
        <p:cxnSp>
          <p:nvCxnSpPr>
            <p:cNvPr id="193" name="Прямая со стрелкой 192"/>
            <p:cNvCxnSpPr/>
            <p:nvPr/>
          </p:nvCxnSpPr>
          <p:spPr>
            <a:xfrm>
              <a:off x="5895533" y="61212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Прямая со стрелкой 193"/>
            <p:cNvCxnSpPr/>
            <p:nvPr/>
          </p:nvCxnSpPr>
          <p:spPr>
            <a:xfrm>
              <a:off x="5895533" y="63307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Прямая со стрелкой 194"/>
            <p:cNvCxnSpPr/>
            <p:nvPr/>
          </p:nvCxnSpPr>
          <p:spPr>
            <a:xfrm>
              <a:off x="5905059" y="65593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/>
            <p:cNvSpPr txBox="1"/>
            <p:nvPr/>
          </p:nvSpPr>
          <p:spPr>
            <a:xfrm>
              <a:off x="4616427" y="5970253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фитинг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вкл/</a:t>
              </a:r>
              <a:r>
                <a:rPr lang="ru-RU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выкл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4981134" y="6184208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мин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4971609" y="6401079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макс</a:t>
              </a:r>
            </a:p>
          </p:txBody>
        </p:sp>
        <p:cxnSp>
          <p:nvCxnSpPr>
            <p:cNvPr id="199" name="Прямая со стрелкой 198"/>
            <p:cNvCxnSpPr/>
            <p:nvPr/>
          </p:nvCxnSpPr>
          <p:spPr>
            <a:xfrm>
              <a:off x="5895533" y="58926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5290313" y="5211436"/>
              <a:ext cx="12066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контекстное меню</a:t>
              </a:r>
            </a:p>
          </p:txBody>
        </p:sp>
        <p:cxnSp>
          <p:nvCxnSpPr>
            <p:cNvPr id="201" name="Прямая со стрелкой 200"/>
            <p:cNvCxnSpPr/>
            <p:nvPr/>
          </p:nvCxnSpPr>
          <p:spPr>
            <a:xfrm>
              <a:off x="6313114" y="5417726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/>
            <p:cNvSpPr txBox="1"/>
            <p:nvPr/>
          </p:nvSpPr>
          <p:spPr>
            <a:xfrm>
              <a:off x="4594735" y="5750777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текущее значение</a:t>
              </a:r>
            </a:p>
          </p:txBody>
        </p:sp>
      </p:grpSp>
      <p:pic>
        <p:nvPicPr>
          <p:cNvPr id="2" name="Рисунок 39">
            <a:extLst>
              <a:ext uri="{FF2B5EF4-FFF2-40B4-BE49-F238E27FC236}">
                <a16:creationId xmlns:a16="http://schemas.microsoft.com/office/drawing/2014/main" id="{753B484D-D086-28B1-03ED-AECC171B22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902" b="37474"/>
          <a:stretch/>
        </p:blipFill>
        <p:spPr>
          <a:xfrm>
            <a:off x="5893631" y="38650"/>
            <a:ext cx="3105150" cy="144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2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31E967-EBBA-4365-4537-ED5A52186A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81" b="87220"/>
          <a:stretch/>
        </p:blipFill>
        <p:spPr>
          <a:xfrm>
            <a:off x="2046437" y="112142"/>
            <a:ext cx="4895850" cy="5348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FC4235-632A-2818-1959-4B6C87D2D9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134" b="64255"/>
          <a:stretch/>
        </p:blipFill>
        <p:spPr>
          <a:xfrm>
            <a:off x="2046437" y="1570008"/>
            <a:ext cx="4895850" cy="10437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225C91-1299-BB79-D869-63C005464C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581" b="3363"/>
          <a:stretch/>
        </p:blipFill>
        <p:spPr>
          <a:xfrm>
            <a:off x="2046437" y="3441939"/>
            <a:ext cx="4895850" cy="3347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9C4988-3B3B-21DA-B3D8-F7E0F6840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93" b="76512"/>
          <a:stretch/>
        </p:blipFill>
        <p:spPr>
          <a:xfrm>
            <a:off x="2046438" y="767749"/>
            <a:ext cx="4895850" cy="74187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CA35307-D7A6-D3DA-F7B8-DECEA84C9FE4}"/>
              </a:ext>
            </a:extLst>
          </p:cNvPr>
          <p:cNvGrpSpPr/>
          <p:nvPr/>
        </p:nvGrpSpPr>
        <p:grpSpPr>
          <a:xfrm>
            <a:off x="545441" y="2665563"/>
            <a:ext cx="4895850" cy="767752"/>
            <a:chOff x="545441" y="2665563"/>
            <a:chExt cx="4895850" cy="76775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5A213EC-643F-69CC-42D0-07C36E6B08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5357" b="53161"/>
            <a:stretch/>
          </p:blipFill>
          <p:spPr>
            <a:xfrm>
              <a:off x="545441" y="2665563"/>
              <a:ext cx="4895850" cy="76775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3DF121-C1FA-8FB9-958C-7BA80C5E4276}"/>
                </a:ext>
              </a:extLst>
            </p:cNvPr>
            <p:cNvSpPr txBox="1"/>
            <p:nvPr/>
          </p:nvSpPr>
          <p:spPr>
            <a:xfrm>
              <a:off x="4917056" y="2717322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F608F0-4D80-DB99-E64F-C63DAD79FB81}"/>
              </a:ext>
            </a:extLst>
          </p:cNvPr>
          <p:cNvGrpSpPr/>
          <p:nvPr/>
        </p:nvGrpSpPr>
        <p:grpSpPr>
          <a:xfrm>
            <a:off x="5781674" y="2691441"/>
            <a:ext cx="4895850" cy="759126"/>
            <a:chOff x="5781674" y="2691441"/>
            <a:chExt cx="4895850" cy="75912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AC05553-329B-2062-48BA-5B4B827CB3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5486" b="53161"/>
            <a:stretch/>
          </p:blipFill>
          <p:spPr>
            <a:xfrm>
              <a:off x="5781674" y="2691441"/>
              <a:ext cx="4895850" cy="75912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1BEDC9-1601-4FEE-E7F8-3A49E899A583}"/>
                </a:ext>
              </a:extLst>
            </p:cNvPr>
            <p:cNvSpPr txBox="1"/>
            <p:nvPr/>
          </p:nvSpPr>
          <p:spPr>
            <a:xfrm>
              <a:off x="10144664" y="2734574"/>
              <a:ext cx="465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29BA189-6C2F-F506-A8F6-48EA6984109C}"/>
              </a:ext>
            </a:extLst>
          </p:cNvPr>
          <p:cNvSpPr txBox="1"/>
          <p:nvPr/>
        </p:nvSpPr>
        <p:spPr>
          <a:xfrm>
            <a:off x="336429" y="612475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specular</a:t>
            </a:r>
          </a:p>
        </p:txBody>
      </p:sp>
    </p:spTree>
    <p:extLst>
      <p:ext uri="{BB962C8B-B14F-4D97-AF65-F5344CB8AC3E}">
        <p14:creationId xmlns:p14="http://schemas.microsoft.com/office/powerpoint/2010/main" val="2113880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3DF2AD2-4594-3F6B-6602-0AA263B3211B}"/>
              </a:ext>
            </a:extLst>
          </p:cNvPr>
          <p:cNvGrpSpPr/>
          <p:nvPr/>
        </p:nvGrpSpPr>
        <p:grpSpPr>
          <a:xfrm>
            <a:off x="1943834" y="129396"/>
            <a:ext cx="5049297" cy="508958"/>
            <a:chOff x="1943834" y="310551"/>
            <a:chExt cx="5049297" cy="5089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57BFA86-5017-BF94-C5C4-A196960A40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2076" b="80503"/>
            <a:stretch/>
          </p:blipFill>
          <p:spPr>
            <a:xfrm>
              <a:off x="1943834" y="310551"/>
              <a:ext cx="5049297" cy="508958"/>
            </a:xfrm>
            <a:prstGeom prst="rect">
              <a:avLst/>
            </a:prstGeom>
          </p:spPr>
        </p:pic>
        <p:sp>
          <p:nvSpPr>
            <p:cNvPr id="5" name="Овал 2">
              <a:extLst>
                <a:ext uri="{FF2B5EF4-FFF2-40B4-BE49-F238E27FC236}">
                  <a16:creationId xmlns:a16="http://schemas.microsoft.com/office/drawing/2014/main" id="{1405B2A3-4F84-1D37-0993-AD9338544B27}"/>
                </a:ext>
              </a:extLst>
            </p:cNvPr>
            <p:cNvSpPr/>
            <p:nvPr/>
          </p:nvSpPr>
          <p:spPr>
            <a:xfrm>
              <a:off x="1994571" y="458494"/>
              <a:ext cx="1438742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7C6C105-C7E5-11C1-10B1-6A57FBCE94C2}"/>
              </a:ext>
            </a:extLst>
          </p:cNvPr>
          <p:cNvGrpSpPr/>
          <p:nvPr/>
        </p:nvGrpSpPr>
        <p:grpSpPr>
          <a:xfrm>
            <a:off x="1926581" y="750497"/>
            <a:ext cx="5049297" cy="1268083"/>
            <a:chOff x="1952460" y="1095554"/>
            <a:chExt cx="5049297" cy="126808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3EC3C35-DCA5-E40D-E320-7CE31E5B01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9371" b="62139"/>
            <a:stretch/>
          </p:blipFill>
          <p:spPr>
            <a:xfrm>
              <a:off x="1952460" y="1095554"/>
              <a:ext cx="5049297" cy="1268083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C533352C-AFD3-DBDD-CBBA-AE1479271F11}"/>
                </a:ext>
              </a:extLst>
            </p:cNvPr>
            <p:cNvSpPr/>
            <p:nvPr/>
          </p:nvSpPr>
          <p:spPr>
            <a:xfrm>
              <a:off x="1983069" y="1499415"/>
              <a:ext cx="1438742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D25A0CD-639D-46EB-486D-08C913FAAD45}"/>
              </a:ext>
            </a:extLst>
          </p:cNvPr>
          <p:cNvSpPr txBox="1"/>
          <p:nvPr/>
        </p:nvSpPr>
        <p:spPr>
          <a:xfrm>
            <a:off x="336429" y="612475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F491A6-35B8-62DE-96FB-130077F4CA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76" b="77484"/>
          <a:stretch/>
        </p:blipFill>
        <p:spPr>
          <a:xfrm>
            <a:off x="1926689" y="2363638"/>
            <a:ext cx="4842049" cy="7159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F6739B5-AA55-F76E-52C4-A721802AD60C}"/>
              </a:ext>
            </a:extLst>
          </p:cNvPr>
          <p:cNvSpPr txBox="1"/>
          <p:nvPr/>
        </p:nvSpPr>
        <p:spPr>
          <a:xfrm>
            <a:off x="480203" y="2999116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rocking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339F9DC-013F-35AC-7D04-BF746A6BC653}"/>
              </a:ext>
            </a:extLst>
          </p:cNvPr>
          <p:cNvGrpSpPr/>
          <p:nvPr/>
        </p:nvGrpSpPr>
        <p:grpSpPr>
          <a:xfrm>
            <a:off x="1926688" y="3148640"/>
            <a:ext cx="4842049" cy="1293963"/>
            <a:chOff x="1926688" y="3148640"/>
            <a:chExt cx="4842049" cy="129396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BD8811F-3751-2FA7-472C-7D103E0BFE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9120" b="62012"/>
            <a:stretch/>
          </p:blipFill>
          <p:spPr>
            <a:xfrm>
              <a:off x="1926688" y="3148640"/>
              <a:ext cx="4842049" cy="1293963"/>
            </a:xfrm>
            <a:prstGeom prst="rect">
              <a:avLst/>
            </a:prstGeom>
          </p:spPr>
        </p:pic>
        <p:sp>
          <p:nvSpPr>
            <p:cNvPr id="15" name="Овал 2">
              <a:extLst>
                <a:ext uri="{FF2B5EF4-FFF2-40B4-BE49-F238E27FC236}">
                  <a16:creationId xmlns:a16="http://schemas.microsoft.com/office/drawing/2014/main" id="{37534504-F359-ECA7-D079-070C0ED28AFF}"/>
                </a:ext>
              </a:extLst>
            </p:cNvPr>
            <p:cNvSpPr/>
            <p:nvPr/>
          </p:nvSpPr>
          <p:spPr>
            <a:xfrm>
              <a:off x="1971568" y="3597215"/>
              <a:ext cx="1030425" cy="27604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F39070C-490C-2D6B-7F9C-198D5682880B}"/>
              </a:ext>
            </a:extLst>
          </p:cNvPr>
          <p:cNvSpPr txBox="1"/>
          <p:nvPr/>
        </p:nvSpPr>
        <p:spPr>
          <a:xfrm>
            <a:off x="563592" y="5161471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337451-AA3B-21C4-4779-CEB82D89CE5A}"/>
              </a:ext>
            </a:extLst>
          </p:cNvPr>
          <p:cNvGrpSpPr/>
          <p:nvPr/>
        </p:nvGrpSpPr>
        <p:grpSpPr>
          <a:xfrm>
            <a:off x="1907003" y="4787661"/>
            <a:ext cx="4847482" cy="1253941"/>
            <a:chOff x="1907003" y="4787661"/>
            <a:chExt cx="4847482" cy="125394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AEBBCE3-8601-A370-5104-49CD98336C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9245" b="61887"/>
            <a:stretch/>
          </p:blipFill>
          <p:spPr>
            <a:xfrm>
              <a:off x="1907003" y="4787661"/>
              <a:ext cx="4847482" cy="1253941"/>
            </a:xfrm>
            <a:prstGeom prst="rect">
              <a:avLst/>
            </a:prstGeom>
          </p:spPr>
        </p:pic>
        <p:sp>
          <p:nvSpPr>
            <p:cNvPr id="19" name="Овал 2">
              <a:extLst>
                <a:ext uri="{FF2B5EF4-FFF2-40B4-BE49-F238E27FC236}">
                  <a16:creationId xmlns:a16="http://schemas.microsoft.com/office/drawing/2014/main" id="{17E2EDAA-47A0-3EEF-D142-83EC049CEB4F}"/>
                </a:ext>
              </a:extLst>
            </p:cNvPr>
            <p:cNvSpPr/>
            <p:nvPr/>
          </p:nvSpPr>
          <p:spPr>
            <a:xfrm>
              <a:off x="1911183" y="5201728"/>
              <a:ext cx="1271965" cy="29329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001471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80B6D6-879B-AECC-BA68-3268F48BC3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69" b="78239"/>
          <a:stretch/>
        </p:blipFill>
        <p:spPr>
          <a:xfrm>
            <a:off x="2301760" y="552091"/>
            <a:ext cx="4730262" cy="73324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16025BA-1E8B-DA3B-BC6C-D339E984A42C}"/>
              </a:ext>
            </a:extLst>
          </p:cNvPr>
          <p:cNvGrpSpPr/>
          <p:nvPr/>
        </p:nvGrpSpPr>
        <p:grpSpPr>
          <a:xfrm>
            <a:off x="2301760" y="1423359"/>
            <a:ext cx="4730262" cy="1190446"/>
            <a:chOff x="2301760" y="1423359"/>
            <a:chExt cx="4730262" cy="11904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F2DF029-2AFA-79F7-BC61-9D10925E7D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1384" b="61258"/>
            <a:stretch/>
          </p:blipFill>
          <p:spPr>
            <a:xfrm>
              <a:off x="2301760" y="1423359"/>
              <a:ext cx="4730262" cy="1190446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9ABCCED5-E462-9469-3B2E-852FF8A802BC}"/>
                </a:ext>
              </a:extLst>
            </p:cNvPr>
            <p:cNvSpPr/>
            <p:nvPr/>
          </p:nvSpPr>
          <p:spPr>
            <a:xfrm>
              <a:off x="2342504" y="1820174"/>
              <a:ext cx="1271965" cy="27604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2">
              <a:extLst>
                <a:ext uri="{FF2B5EF4-FFF2-40B4-BE49-F238E27FC236}">
                  <a16:creationId xmlns:a16="http://schemas.microsoft.com/office/drawing/2014/main" id="{24C73083-9CC5-8871-BC5F-A423C78F3C01}"/>
                </a:ext>
              </a:extLst>
            </p:cNvPr>
            <p:cNvSpPr/>
            <p:nvPr/>
          </p:nvSpPr>
          <p:spPr>
            <a:xfrm>
              <a:off x="4573870" y="2058838"/>
              <a:ext cx="1576764" cy="26166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AB282A1-00B8-5B91-013F-1238FA73807D}"/>
              </a:ext>
            </a:extLst>
          </p:cNvPr>
          <p:cNvGrpSpPr/>
          <p:nvPr/>
        </p:nvGrpSpPr>
        <p:grpSpPr>
          <a:xfrm>
            <a:off x="2301759" y="2915727"/>
            <a:ext cx="4730262" cy="948907"/>
            <a:chOff x="2301759" y="2915727"/>
            <a:chExt cx="4730262" cy="94890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6D3B2AD-1557-3299-5A30-348F69753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490" b="47673"/>
            <a:stretch/>
          </p:blipFill>
          <p:spPr>
            <a:xfrm>
              <a:off x="2301759" y="2915727"/>
              <a:ext cx="4730262" cy="94890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DAC289A-261A-2FF3-F9B1-06B03E7850C6}"/>
                </a:ext>
              </a:extLst>
            </p:cNvPr>
            <p:cNvSpPr txBox="1"/>
            <p:nvPr/>
          </p:nvSpPr>
          <p:spPr>
            <a:xfrm>
              <a:off x="6530196" y="3424688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36EA2B0-82CD-5A30-300F-D13295133246}"/>
              </a:ext>
            </a:extLst>
          </p:cNvPr>
          <p:cNvGrpSpPr/>
          <p:nvPr/>
        </p:nvGrpSpPr>
        <p:grpSpPr>
          <a:xfrm>
            <a:off x="2301759" y="3907764"/>
            <a:ext cx="4730262" cy="948907"/>
            <a:chOff x="2301759" y="3907764"/>
            <a:chExt cx="4730262" cy="94890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D88C96-714E-8249-0C7E-65C6F03800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8490" b="47673"/>
            <a:stretch/>
          </p:blipFill>
          <p:spPr>
            <a:xfrm>
              <a:off x="2301759" y="3907764"/>
              <a:ext cx="4730262" cy="94890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B1A6DA4-A4B8-4B2B-A04D-EABA1085753E}"/>
                </a:ext>
              </a:extLst>
            </p:cNvPr>
            <p:cNvSpPr txBox="1"/>
            <p:nvPr/>
          </p:nvSpPr>
          <p:spPr>
            <a:xfrm>
              <a:off x="6504317" y="4399472"/>
              <a:ext cx="474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  <p:pic>
        <p:nvPicPr>
          <p:cNvPr id="32" name="Рисунок 39">
            <a:extLst>
              <a:ext uri="{FF2B5EF4-FFF2-40B4-BE49-F238E27FC236}">
                <a16:creationId xmlns:a16="http://schemas.microsoft.com/office/drawing/2014/main" id="{BBCC5DCA-E3A1-4C4D-F8C5-9B1A373000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842" t="79190" r="10267" b="17276"/>
          <a:stretch/>
        </p:blipFill>
        <p:spPr>
          <a:xfrm>
            <a:off x="2199736" y="5089586"/>
            <a:ext cx="586596" cy="20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70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1A96C3-A42E-15C0-7FE7-5E267665BB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48" b="62390"/>
          <a:stretch/>
        </p:blipFill>
        <p:spPr>
          <a:xfrm>
            <a:off x="-403657" y="-249322"/>
            <a:ext cx="7503928" cy="23291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4C9033-0F43-A77C-4585-A90D9515A2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729" b="33837"/>
          <a:stretch/>
        </p:blipFill>
        <p:spPr>
          <a:xfrm>
            <a:off x="-275519" y="3838756"/>
            <a:ext cx="7503928" cy="6469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01E1DC-A21A-DCD3-53DF-124790F082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094" b="3271"/>
          <a:stretch/>
        </p:blipFill>
        <p:spPr>
          <a:xfrm>
            <a:off x="-284671" y="4951563"/>
            <a:ext cx="7503928" cy="14837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99BD95-194A-CD02-27D9-5E67ED52EE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107"/>
          <a:stretch/>
        </p:blipFill>
        <p:spPr>
          <a:xfrm>
            <a:off x="1777566" y="6503395"/>
            <a:ext cx="7503928" cy="1984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E1536B-997D-360A-9830-9ACF9455EF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107" b="55472"/>
          <a:stretch/>
        </p:blipFill>
        <p:spPr>
          <a:xfrm>
            <a:off x="1734938" y="1494464"/>
            <a:ext cx="7503928" cy="5089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66CD37B-6410-21A2-A9A9-7276649D4C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773" b="47422"/>
          <a:stretch/>
        </p:blipFill>
        <p:spPr>
          <a:xfrm>
            <a:off x="-280431" y="2346385"/>
            <a:ext cx="7552498" cy="6038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3C3C740-5865-92E0-5539-02D6283D00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9937" b="40881"/>
          <a:stretch/>
        </p:blipFill>
        <p:spPr>
          <a:xfrm>
            <a:off x="841006" y="3079630"/>
            <a:ext cx="7565508" cy="6297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06F6775-291A-88F3-E8AB-667EB421A7A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5534" b="25032"/>
          <a:stretch/>
        </p:blipFill>
        <p:spPr>
          <a:xfrm>
            <a:off x="1453480" y="4563373"/>
            <a:ext cx="7565508" cy="64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4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4C2BFD8-E803-180D-F5AA-2235C34565B9}"/>
              </a:ext>
            </a:extLst>
          </p:cNvPr>
          <p:cNvSpPr txBox="1"/>
          <p:nvPr/>
        </p:nvSpPr>
        <p:spPr>
          <a:xfrm>
            <a:off x="0" y="847607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DDEBF7-0E16-4786-6BB9-F75218CDC8F4}"/>
              </a:ext>
            </a:extLst>
          </p:cNvPr>
          <p:cNvGrpSpPr>
            <a:grpSpLocks noChangeAspect="1"/>
          </p:cNvGrpSpPr>
          <p:nvPr/>
        </p:nvGrpSpPr>
        <p:grpSpPr>
          <a:xfrm>
            <a:off x="1280513" y="255815"/>
            <a:ext cx="7107666" cy="449580"/>
            <a:chOff x="1611439" y="255814"/>
            <a:chExt cx="7107666" cy="44958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965BFEC-8145-FB2D-9291-FB80587438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2333" b="51111"/>
            <a:stretch/>
          </p:blipFill>
          <p:spPr>
            <a:xfrm>
              <a:off x="1611439" y="255814"/>
              <a:ext cx="7107666" cy="449580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4887E327-4B86-22D2-8697-CF257DA9A3A4}"/>
                </a:ext>
              </a:extLst>
            </p:cNvPr>
            <p:cNvSpPr/>
            <p:nvPr/>
          </p:nvSpPr>
          <p:spPr>
            <a:xfrm>
              <a:off x="1634973" y="409302"/>
              <a:ext cx="1273690" cy="24384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0AAB4BF-A4ED-A34C-B1D3-813D0C6EB4A1}"/>
              </a:ext>
            </a:extLst>
          </p:cNvPr>
          <p:cNvGrpSpPr>
            <a:grpSpLocks noChangeAspect="1"/>
          </p:cNvGrpSpPr>
          <p:nvPr/>
        </p:nvGrpSpPr>
        <p:grpSpPr>
          <a:xfrm>
            <a:off x="1290312" y="866504"/>
            <a:ext cx="7107666" cy="822960"/>
            <a:chOff x="1568985" y="1476103"/>
            <a:chExt cx="7107666" cy="82296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3DF0F40-39AD-6915-F550-3758D37AEB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4778" b="33222"/>
            <a:stretch/>
          </p:blipFill>
          <p:spPr>
            <a:xfrm>
              <a:off x="1568985" y="1476103"/>
              <a:ext cx="7107666" cy="822960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743640CA-343D-C406-DD3E-37B2E0A29A74}"/>
                </a:ext>
              </a:extLst>
            </p:cNvPr>
            <p:cNvSpPr/>
            <p:nvPr/>
          </p:nvSpPr>
          <p:spPr>
            <a:xfrm>
              <a:off x="1613201" y="1820091"/>
              <a:ext cx="1121290" cy="22642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D835E00-E3B2-FC33-1090-463B7B6A59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222" b="48889"/>
          <a:stretch/>
        </p:blipFill>
        <p:spPr>
          <a:xfrm>
            <a:off x="1190332" y="2198914"/>
            <a:ext cx="7372935" cy="609600"/>
          </a:xfrm>
          <a:prstGeom prst="rect">
            <a:avLst/>
          </a:prstGeom>
        </p:spPr>
      </p:pic>
      <p:sp>
        <p:nvSpPr>
          <p:cNvPr id="5" name="Овал 2">
            <a:extLst>
              <a:ext uri="{FF2B5EF4-FFF2-40B4-BE49-F238E27FC236}">
                <a16:creationId xmlns:a16="http://schemas.microsoft.com/office/drawing/2014/main" id="{9584934C-0651-2FEE-AB3B-AE25E66136F1}"/>
              </a:ext>
            </a:extLst>
          </p:cNvPr>
          <p:cNvSpPr/>
          <p:nvPr/>
        </p:nvSpPr>
        <p:spPr>
          <a:xfrm>
            <a:off x="7408756" y="1824917"/>
            <a:ext cx="1438742" cy="32766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7C22C9-4E2A-432A-9C86-159AE907590C}"/>
              </a:ext>
            </a:extLst>
          </p:cNvPr>
          <p:cNvGrpSpPr/>
          <p:nvPr/>
        </p:nvGrpSpPr>
        <p:grpSpPr>
          <a:xfrm>
            <a:off x="1190332" y="3021874"/>
            <a:ext cx="7372935" cy="827315"/>
            <a:chOff x="1155498" y="3483428"/>
            <a:chExt cx="7372935" cy="82731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DCCCE57-58F2-4E70-3271-91130D3784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4730" b="33207"/>
            <a:stretch/>
          </p:blipFill>
          <p:spPr>
            <a:xfrm>
              <a:off x="1155498" y="3483428"/>
              <a:ext cx="7372935" cy="827315"/>
            </a:xfrm>
            <a:prstGeom prst="rect">
              <a:avLst/>
            </a:prstGeom>
          </p:spPr>
        </p:pic>
        <p:sp>
          <p:nvSpPr>
            <p:cNvPr id="16" name="Овал 2">
              <a:extLst>
                <a:ext uri="{FF2B5EF4-FFF2-40B4-BE49-F238E27FC236}">
                  <a16:creationId xmlns:a16="http://schemas.microsoft.com/office/drawing/2014/main" id="{5C3893ED-2E28-4C43-6873-D4CCD76A4A71}"/>
                </a:ext>
              </a:extLst>
            </p:cNvPr>
            <p:cNvSpPr/>
            <p:nvPr/>
          </p:nvSpPr>
          <p:spPr>
            <a:xfrm>
              <a:off x="1182126" y="3840481"/>
              <a:ext cx="881805" cy="21771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2348892-B219-CC34-7F87-4B24B73138A4}"/>
              </a:ext>
            </a:extLst>
          </p:cNvPr>
          <p:cNvSpPr txBox="1"/>
          <p:nvPr/>
        </p:nvSpPr>
        <p:spPr>
          <a:xfrm>
            <a:off x="60960" y="2733012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rocking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12C468-2DAB-9B6C-02A4-6DD68F5145D2}"/>
              </a:ext>
            </a:extLst>
          </p:cNvPr>
          <p:cNvSpPr txBox="1"/>
          <p:nvPr/>
        </p:nvSpPr>
        <p:spPr>
          <a:xfrm>
            <a:off x="134983" y="4888383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1854448-242F-B616-9A13-B230AE5C3E35}"/>
              </a:ext>
            </a:extLst>
          </p:cNvPr>
          <p:cNvGrpSpPr/>
          <p:nvPr/>
        </p:nvGrpSpPr>
        <p:grpSpPr>
          <a:xfrm>
            <a:off x="1208575" y="4406536"/>
            <a:ext cx="7162280" cy="435429"/>
            <a:chOff x="1208575" y="4406536"/>
            <a:chExt cx="7162280" cy="435429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3CECC4E-FE11-1DB2-793C-50385BB28F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2413" b="51238"/>
            <a:stretch/>
          </p:blipFill>
          <p:spPr>
            <a:xfrm>
              <a:off x="1208575" y="4406536"/>
              <a:ext cx="7162280" cy="435429"/>
            </a:xfrm>
            <a:prstGeom prst="rect">
              <a:avLst/>
            </a:prstGeom>
          </p:spPr>
        </p:pic>
        <p:sp>
          <p:nvSpPr>
            <p:cNvPr id="25" name="Овал 2">
              <a:extLst>
                <a:ext uri="{FF2B5EF4-FFF2-40B4-BE49-F238E27FC236}">
                  <a16:creationId xmlns:a16="http://schemas.microsoft.com/office/drawing/2014/main" id="{AE6E2A44-4162-00E2-4652-A897534C5CBF}"/>
                </a:ext>
              </a:extLst>
            </p:cNvPr>
            <p:cNvSpPr/>
            <p:nvPr/>
          </p:nvSpPr>
          <p:spPr>
            <a:xfrm>
              <a:off x="1256150" y="4545873"/>
              <a:ext cx="1217084" cy="28458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CF6E0C4-11B8-5094-6D6C-146B7568C033}"/>
              </a:ext>
            </a:extLst>
          </p:cNvPr>
          <p:cNvGrpSpPr/>
          <p:nvPr/>
        </p:nvGrpSpPr>
        <p:grpSpPr>
          <a:xfrm>
            <a:off x="1199866" y="5085806"/>
            <a:ext cx="7162280" cy="844731"/>
            <a:chOff x="1199866" y="5085806"/>
            <a:chExt cx="7162280" cy="84473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A072FAA-1683-4ECC-F24B-B957012A80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4603" b="33080"/>
            <a:stretch/>
          </p:blipFill>
          <p:spPr>
            <a:xfrm>
              <a:off x="1199866" y="5085806"/>
              <a:ext cx="7162280" cy="844731"/>
            </a:xfrm>
            <a:prstGeom prst="rect">
              <a:avLst/>
            </a:prstGeom>
          </p:spPr>
        </p:pic>
        <p:sp>
          <p:nvSpPr>
            <p:cNvPr id="26" name="Овал 2">
              <a:extLst>
                <a:ext uri="{FF2B5EF4-FFF2-40B4-BE49-F238E27FC236}">
                  <a16:creationId xmlns:a16="http://schemas.microsoft.com/office/drawing/2014/main" id="{C66996D8-EF4A-CF26-E78A-5A4B0FA0BC01}"/>
                </a:ext>
              </a:extLst>
            </p:cNvPr>
            <p:cNvSpPr/>
            <p:nvPr/>
          </p:nvSpPr>
          <p:spPr>
            <a:xfrm>
              <a:off x="1247441" y="5425440"/>
              <a:ext cx="1077748" cy="25846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993851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BA9881-FB29-5C26-EAAA-8C2C849D1D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270" b="49587"/>
          <a:stretch/>
        </p:blipFill>
        <p:spPr>
          <a:xfrm>
            <a:off x="1305798" y="949234"/>
            <a:ext cx="6445319" cy="6270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E0B73A-DCD3-2D8D-1EDA-FDBD288D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159" b="43619"/>
          <a:stretch/>
        </p:blipFill>
        <p:spPr>
          <a:xfrm>
            <a:off x="1305798" y="1889760"/>
            <a:ext cx="6445319" cy="42672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EDAA506-6D64-BF8F-DEE2-1298C57DC8A1}"/>
              </a:ext>
            </a:extLst>
          </p:cNvPr>
          <p:cNvGrpSpPr/>
          <p:nvPr/>
        </p:nvGrpSpPr>
        <p:grpSpPr>
          <a:xfrm>
            <a:off x="1288380" y="2499360"/>
            <a:ext cx="6445319" cy="827314"/>
            <a:chOff x="1288380" y="2499360"/>
            <a:chExt cx="6445319" cy="82731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22F3DCB-B60F-67DA-976F-3755E9AB20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6000" b="31937"/>
            <a:stretch/>
          </p:blipFill>
          <p:spPr>
            <a:xfrm>
              <a:off x="1288380" y="2499360"/>
              <a:ext cx="6445319" cy="827314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D405BF6D-E3A7-207C-AD71-401BE4421E35}"/>
                </a:ext>
              </a:extLst>
            </p:cNvPr>
            <p:cNvSpPr/>
            <p:nvPr/>
          </p:nvSpPr>
          <p:spPr>
            <a:xfrm>
              <a:off x="1360652" y="2856411"/>
              <a:ext cx="1008079" cy="21771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2">
              <a:extLst>
                <a:ext uri="{FF2B5EF4-FFF2-40B4-BE49-F238E27FC236}">
                  <a16:creationId xmlns:a16="http://schemas.microsoft.com/office/drawing/2014/main" id="{2F795584-E7B4-024E-16CA-219BDE1B333D}"/>
                </a:ext>
              </a:extLst>
            </p:cNvPr>
            <p:cNvSpPr/>
            <p:nvPr/>
          </p:nvSpPr>
          <p:spPr>
            <a:xfrm>
              <a:off x="3655361" y="3052354"/>
              <a:ext cx="1343359" cy="21771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893D02-0E9B-2031-4134-5F7A75E26582}"/>
              </a:ext>
            </a:extLst>
          </p:cNvPr>
          <p:cNvGrpSpPr/>
          <p:nvPr/>
        </p:nvGrpSpPr>
        <p:grpSpPr>
          <a:xfrm>
            <a:off x="1265520" y="3756660"/>
            <a:ext cx="6445319" cy="609600"/>
            <a:chOff x="1265520" y="3756660"/>
            <a:chExt cx="6445319" cy="6096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A3D80CA-3C70-28AD-F41A-89B2C7B97C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7889" b="23222"/>
            <a:stretch/>
          </p:blipFill>
          <p:spPr>
            <a:xfrm>
              <a:off x="1265520" y="3756660"/>
              <a:ext cx="6445319" cy="6096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DE9544-0D34-0ECC-1BEC-F0B1D955C7C1}"/>
                </a:ext>
              </a:extLst>
            </p:cNvPr>
            <p:cNvSpPr txBox="1"/>
            <p:nvPr/>
          </p:nvSpPr>
          <p:spPr>
            <a:xfrm>
              <a:off x="7177896" y="3859028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EE46F5-3D9B-94A6-6B3B-6E6CEE3F1401}"/>
              </a:ext>
            </a:extLst>
          </p:cNvPr>
          <p:cNvGrpSpPr/>
          <p:nvPr/>
        </p:nvGrpSpPr>
        <p:grpSpPr>
          <a:xfrm>
            <a:off x="1265520" y="4457700"/>
            <a:ext cx="6445319" cy="594360"/>
            <a:chOff x="1265520" y="4457700"/>
            <a:chExt cx="6445319" cy="59436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143454B-3263-CADF-DB18-B002BA3EAE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8000" b="23333"/>
            <a:stretch/>
          </p:blipFill>
          <p:spPr>
            <a:xfrm>
              <a:off x="1265520" y="4457700"/>
              <a:ext cx="6445319" cy="59436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3613FC0-85BF-1897-B024-E79EB026E7B3}"/>
                </a:ext>
              </a:extLst>
            </p:cNvPr>
            <p:cNvSpPr txBox="1"/>
            <p:nvPr/>
          </p:nvSpPr>
          <p:spPr>
            <a:xfrm>
              <a:off x="7185516" y="4552448"/>
              <a:ext cx="449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77453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331</Words>
  <Application>Microsoft Office PowerPoint</Application>
  <PresentationFormat>On-screen Show (4:3)</PresentationFormat>
  <Paragraphs>124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Times New Roman</vt:lpstr>
      <vt:lpstr>Тема Office</vt:lpstr>
      <vt:lpstr>Bitmap Image</vt:lpstr>
      <vt:lpstr>Уравнение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IPM 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Mikhail Svechnikov</dc:creator>
  <cp:lastModifiedBy>Svechnikov, Mikhail Vladimirovich</cp:lastModifiedBy>
  <cp:revision>201</cp:revision>
  <dcterms:created xsi:type="dcterms:W3CDTF">2019-06-21T10:17:12Z</dcterms:created>
  <dcterms:modified xsi:type="dcterms:W3CDTF">2022-10-16T11:03:43Z</dcterms:modified>
</cp:coreProperties>
</file>