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00" d="100"/>
          <a:sy n="100" d="100"/>
        </p:scale>
        <p:origin x="-312" y="15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9.wmf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FC337-B327-7C36-2163-7490E7754D20}"/>
              </a:ext>
            </a:extLst>
          </p:cNvPr>
          <p:cNvGrpSpPr/>
          <p:nvPr/>
        </p:nvGrpSpPr>
        <p:grpSpPr>
          <a:xfrm>
            <a:off x="1262062" y="3762342"/>
            <a:ext cx="6443663" cy="600108"/>
            <a:chOff x="1262062" y="3762342"/>
            <a:chExt cx="6443663" cy="6001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EBDF8B-6F52-E776-D556-35692660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62" y="3762342"/>
              <a:ext cx="6443663" cy="60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7BBF7-067F-63C9-3D43-B3E52023692A}"/>
              </a:ext>
            </a:extLst>
          </p:cNvPr>
          <p:cNvGrpSpPr/>
          <p:nvPr/>
        </p:nvGrpSpPr>
        <p:grpSpPr>
          <a:xfrm>
            <a:off x="1262063" y="4505945"/>
            <a:ext cx="6453188" cy="600995"/>
            <a:chOff x="1262063" y="4505945"/>
            <a:chExt cx="6453188" cy="6009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46CC52-531B-3F80-2B5C-5C19EF2C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63" y="4505945"/>
              <a:ext cx="6453188" cy="600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905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</Words>
  <Application>Microsoft Office PowerPoint</Application>
  <PresentationFormat>On-screen Show (4:3)</PresentationFormat>
  <Paragraphs>162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360</cp:revision>
  <dcterms:created xsi:type="dcterms:W3CDTF">2019-06-21T10:17:12Z</dcterms:created>
  <dcterms:modified xsi:type="dcterms:W3CDTF">2023-04-08T20:57:37Z</dcterms:modified>
</cp:coreProperties>
</file>