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80" r:id="rId15"/>
    <p:sldId id="281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16" y="96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4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46" Type="http://schemas.openxmlformats.org/officeDocument/2006/relationships/image" Target="../media/image92.png"/><Relationship Id="rId20" Type="http://schemas.openxmlformats.org/officeDocument/2006/relationships/image" Target="../media/image66.png"/><Relationship Id="rId41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6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pn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123.wmf"/><Relationship Id="rId21" Type="http://schemas.openxmlformats.org/officeDocument/2006/relationships/image" Target="../media/image132.wmf"/><Relationship Id="rId7" Type="http://schemas.openxmlformats.org/officeDocument/2006/relationships/image" Target="../media/image125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30.wmf"/><Relationship Id="rId25" Type="http://schemas.openxmlformats.org/officeDocument/2006/relationships/image" Target="../media/image134.wmf"/><Relationship Id="rId33" Type="http://schemas.openxmlformats.org/officeDocument/2006/relationships/image" Target="../media/image138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13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7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124.wmf"/><Relationship Id="rId15" Type="http://schemas.openxmlformats.org/officeDocument/2006/relationships/image" Target="../media/image129.wmf"/><Relationship Id="rId23" Type="http://schemas.openxmlformats.org/officeDocument/2006/relationships/image" Target="../media/image133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31.wmf"/><Relationship Id="rId31" Type="http://schemas.openxmlformats.org/officeDocument/2006/relationships/image" Target="../media/image137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6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135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5467349" y="319637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524589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4736307" y="4532984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323</Words>
  <Application>Microsoft Office PowerPoint</Application>
  <PresentationFormat>On-screen Show (4:3)</PresentationFormat>
  <Paragraphs>122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235</cp:revision>
  <dcterms:created xsi:type="dcterms:W3CDTF">2019-06-21T10:17:12Z</dcterms:created>
  <dcterms:modified xsi:type="dcterms:W3CDTF">2022-10-22T12:44:51Z</dcterms:modified>
</cp:coreProperties>
</file>