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301" r:id="rId10"/>
    <p:sldId id="302" r:id="rId11"/>
    <p:sldId id="298" r:id="rId12"/>
    <p:sldId id="299" r:id="rId13"/>
    <p:sldId id="294" r:id="rId14"/>
    <p:sldId id="300" r:id="rId15"/>
    <p:sldId id="271" r:id="rId16"/>
    <p:sldId id="303" r:id="rId17"/>
    <p:sldId id="304" r:id="rId18"/>
    <p:sldId id="263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81" r:id="rId31"/>
    <p:sldId id="265" r:id="rId32"/>
    <p:sldId id="283" r:id="rId33"/>
    <p:sldId id="282" r:id="rId34"/>
    <p:sldId id="284" r:id="rId35"/>
    <p:sldId id="285" r:id="rId36"/>
    <p:sldId id="266" r:id="rId37"/>
    <p:sldId id="267" r:id="rId38"/>
    <p:sldId id="286" r:id="rId39"/>
    <p:sldId id="287" r:id="rId40"/>
    <p:sldId id="268" r:id="rId41"/>
    <p:sldId id="289" r:id="rId42"/>
    <p:sldId id="288" r:id="rId43"/>
    <p:sldId id="26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522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4.png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wmf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8" Type="http://schemas.openxmlformats.org/officeDocument/2006/relationships/image" Target="../media/image84.png"/><Relationship Id="rId51" Type="http://schemas.openxmlformats.org/officeDocument/2006/relationships/image" Target="../media/image127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15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79.wmf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33" Type="http://schemas.openxmlformats.org/officeDocument/2006/relationships/image" Target="../media/image19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7.wmf"/><Relationship Id="rId31" Type="http://schemas.openxmlformats.org/officeDocument/2006/relationships/image" Target="../media/image19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1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8D79E-0DB6-F253-01AB-EC87600F4268}"/>
              </a:ext>
            </a:extLst>
          </p:cNvPr>
          <p:cNvGrpSpPr/>
          <p:nvPr/>
        </p:nvGrpSpPr>
        <p:grpSpPr>
          <a:xfrm>
            <a:off x="881704" y="0"/>
            <a:ext cx="7380591" cy="6858000"/>
            <a:chOff x="881704" y="0"/>
            <a:chExt cx="738059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BCA880-52FD-E749-D3F7-4A0E323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04" y="0"/>
              <a:ext cx="738059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952902" y="5419023"/>
              <a:ext cx="1636294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31368" y="5427044"/>
              <a:ext cx="1405289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18522" y="3060833"/>
              <a:ext cx="2792931" cy="4523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60D9D-6442-3E9B-6D86-A976A3017085}"/>
              </a:ext>
            </a:extLst>
          </p:cNvPr>
          <p:cNvGrpSpPr/>
          <p:nvPr/>
        </p:nvGrpSpPr>
        <p:grpSpPr>
          <a:xfrm>
            <a:off x="695047" y="-105878"/>
            <a:ext cx="7380591" cy="6858000"/>
            <a:chOff x="695047" y="0"/>
            <a:chExt cx="738059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0D95C-8069-08F3-DE2B-00CF531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0"/>
              <a:ext cx="73805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667499"/>
              <a:ext cx="4355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09112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09112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597217" y="8905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387566" y="833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75296" y="219646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3665220" y="138398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5567839" y="245953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7163" y="36576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124" y="2615142"/>
            <a:ext cx="209550" cy="209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D31861-7761-0105-45FD-3187A57FE051}"/>
              </a:ext>
            </a:extLst>
          </p:cNvPr>
          <p:cNvGrpSpPr/>
          <p:nvPr/>
        </p:nvGrpSpPr>
        <p:grpSpPr>
          <a:xfrm>
            <a:off x="458152" y="3501390"/>
            <a:ext cx="3990975" cy="1795462"/>
            <a:chOff x="458152" y="3501390"/>
            <a:chExt cx="3990975" cy="1795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113CA6-31F2-8ED7-5E4E-381BACE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152" y="3501390"/>
              <a:ext cx="3990975" cy="495300"/>
            </a:xfrm>
            <a:prstGeom prst="rect">
              <a:avLst/>
            </a:prstGeom>
          </p:spPr>
        </p:pic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E3B76BC5-FFE5-2ABA-6D9A-2951724BCF1D}"/>
                </a:ext>
              </a:extLst>
            </p:cNvPr>
            <p:cNvSpPr/>
            <p:nvPr/>
          </p:nvSpPr>
          <p:spPr>
            <a:xfrm>
              <a:off x="3497104" y="36418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2006355-F1AF-EC70-A236-085DFB958200}"/>
                </a:ext>
              </a:extLst>
            </p:cNvPr>
            <p:cNvSpPr/>
            <p:nvPr/>
          </p:nvSpPr>
          <p:spPr>
            <a:xfrm rot="5400000">
              <a:off x="2240190" y="4081282"/>
              <a:ext cx="459743" cy="465826"/>
            </a:xfrm>
            <a:prstGeom prst="rightArrow">
              <a:avLst>
                <a:gd name="adj1" fmla="val 50000"/>
                <a:gd name="adj2" fmla="val 4540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72B1D-8BE3-5DAB-3B04-A708F539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152" y="4563427"/>
              <a:ext cx="3990975" cy="733425"/>
            </a:xfrm>
            <a:prstGeom prst="rect">
              <a:avLst/>
            </a:prstGeom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1F83CADF-1DEA-DDD0-1EA7-7363322CE6E0}"/>
                </a:ext>
              </a:extLst>
            </p:cNvPr>
            <p:cNvSpPr/>
            <p:nvPr/>
          </p:nvSpPr>
          <p:spPr>
            <a:xfrm>
              <a:off x="525304" y="49372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75F3A1-F333-089D-A7D8-FE64743A9E4C}"/>
              </a:ext>
            </a:extLst>
          </p:cNvPr>
          <p:cNvGrpSpPr/>
          <p:nvPr/>
        </p:nvGrpSpPr>
        <p:grpSpPr>
          <a:xfrm>
            <a:off x="889744" y="0"/>
            <a:ext cx="7364511" cy="6858000"/>
            <a:chOff x="889744" y="0"/>
            <a:chExt cx="736451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5E7D19-66D8-9064-863D-508FE21B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744" y="0"/>
              <a:ext cx="736451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D75D0E1-F589-1A0F-9566-CE9F5E749502}"/>
                </a:ext>
              </a:extLst>
            </p:cNvPr>
            <p:cNvSpPr/>
            <p:nvPr/>
          </p:nvSpPr>
          <p:spPr>
            <a:xfrm>
              <a:off x="985835" y="3148013"/>
              <a:ext cx="120110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E4917F5-7D9C-1A20-38C5-808FB8EC394C}"/>
                </a:ext>
              </a:extLst>
            </p:cNvPr>
            <p:cNvSpPr/>
            <p:nvPr/>
          </p:nvSpPr>
          <p:spPr>
            <a:xfrm>
              <a:off x="1991675" y="4001453"/>
              <a:ext cx="64484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48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47161E-FBB7-FA71-A349-03FAC0B128CC}"/>
              </a:ext>
            </a:extLst>
          </p:cNvPr>
          <p:cNvGrpSpPr/>
          <p:nvPr/>
        </p:nvGrpSpPr>
        <p:grpSpPr>
          <a:xfrm>
            <a:off x="1537335" y="1021080"/>
            <a:ext cx="5657850" cy="3810000"/>
            <a:chOff x="1537335" y="1021080"/>
            <a:chExt cx="565785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55644-7472-E389-BF66-A0FDD86E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1080"/>
              <a:ext cx="5657850" cy="3810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D5A5A2-A808-AFC0-DF74-7A2C4692A1F8}"/>
                </a:ext>
              </a:extLst>
            </p:cNvPr>
            <p:cNvSpPr/>
            <p:nvPr/>
          </p:nvSpPr>
          <p:spPr>
            <a:xfrm>
              <a:off x="4404360" y="2797493"/>
              <a:ext cx="1021079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2F5FF9AF-D0AA-ED67-F99F-D9C28BA4B188}"/>
                </a:ext>
              </a:extLst>
            </p:cNvPr>
            <p:cNvSpPr/>
            <p:nvPr/>
          </p:nvSpPr>
          <p:spPr>
            <a:xfrm>
              <a:off x="4884421" y="3247073"/>
              <a:ext cx="71628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719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434</Words>
  <Application>Microsoft Office PowerPoint</Application>
  <PresentationFormat>On-screen Show (4:3)</PresentationFormat>
  <Paragraphs>162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359</cp:revision>
  <dcterms:created xsi:type="dcterms:W3CDTF">2019-06-21T10:17:12Z</dcterms:created>
  <dcterms:modified xsi:type="dcterms:W3CDTF">2022-12-11T10:28:36Z</dcterms:modified>
</cp:coreProperties>
</file>